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WmmsYb0R/sqWwP6ZQMnhIaYKc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0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9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9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1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6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ماهی‌پول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سجاد فقفور مغربی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(۶) اقتصاد و بورس </a:t>
            </a:r>
            <a:endParaRPr b="1" sz="2400"/>
          </a:p>
        </p:txBody>
      </p:sp>
      <p:pic>
        <p:nvPicPr>
          <p:cNvPr descr="Image result for ‫پول‬‎" id="74" name="Google Shape;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225" y="818950"/>
            <a:ext cx="3731771" cy="24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4205701" y="651100"/>
            <a:ext cx="49383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دادوستد های قبل از پول در جزیره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highlight>
                  <a:srgbClr val="FF0000"/>
                </a:highlight>
              </a:rPr>
              <a:t>معایب استفاده از ماهی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5" name="Google Shape;85;p3"/>
          <p:cNvSpPr txBox="1"/>
          <p:nvPr>
            <p:ph type="title"/>
          </p:nvPr>
        </p:nvSpPr>
        <p:spPr>
          <a:xfrm>
            <a:off x="463400" y="919750"/>
            <a:ext cx="54876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؟؟(معایب استفاده از طلا)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استفاده بانک ها از فرصت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2019600" y="1594775"/>
            <a:ext cx="3425700" cy="1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انتشار اوراقی که به نام اوراق ماهی شناخته می شود.</a:t>
            </a:r>
            <a:endParaRPr b="0" i="0" sz="1800" u="none" cap="none" strike="noStrike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5870775" y="1114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سیستم چند نرخی باعث سخت شدن تبادلات می شه</a:t>
            </a:r>
            <a:endParaRPr sz="24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400"/>
              <a:t>عدم نظارت دولت بر رفتار بانک ها</a:t>
            </a:r>
            <a:endParaRPr sz="24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400"/>
          </a:p>
        </p:txBody>
      </p:sp>
      <p:sp>
        <p:nvSpPr>
          <p:cNvPr id="97" name="Google Shape;97;p5"/>
          <p:cNvSpPr txBox="1"/>
          <p:nvPr/>
        </p:nvSpPr>
        <p:spPr>
          <a:xfrm>
            <a:off x="368100" y="1213750"/>
            <a:ext cx="49743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اولین ماهی‌پول به دنیا می آید.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هر ماهی‌پول = یک ماهی 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دولت نرخ را اعلام می کند</a:t>
            </a: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و می‌گوید هرکس که بخواهد میتواند بیاید و به ازای هر ماهی‌پول یک ماهی بگیرد و برعکس.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ایجاد ماهی‌بانک مرکزی برای نظارت بر بانک ها.</a:t>
            </a:r>
            <a:endParaRPr b="0" i="0" sz="2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type="title"/>
          </p:nvPr>
        </p:nvSpPr>
        <p:spPr>
          <a:xfrm>
            <a:off x="532301" y="504275"/>
            <a:ext cx="42366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0000"/>
                </a:solidFill>
              </a:rPr>
              <a:t>چرا یک ماهی دیگه سیرم نمی کنه؟؟؟</a:t>
            </a:r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mage result for inflation" id="104" name="Google Shape;10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350" y="1559338"/>
            <a:ext cx="3899650" cy="2024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/>
        </p:nvSpPr>
        <p:spPr>
          <a:xfrm>
            <a:off x="6307500" y="1790775"/>
            <a:ext cx="2566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6307500" y="148200"/>
            <a:ext cx="22221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200"/>
              <a:t> دولت برای جبران کسری بودجه به چاپ ماهی‌پول پرداخته است و دیگر اجازه برداشت یک ماهی به ازای هر ماهی‌پول را نمی‌دهد</a:t>
            </a:r>
            <a:endParaRPr sz="2200"/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2427375" y="379950"/>
            <a:ext cx="30711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900"/>
              <a:t>ایجاد تورم برای رونق بیش تر؟</a:t>
            </a:r>
            <a:br>
              <a:rPr lang="en" sz="1900"/>
            </a:br>
            <a:r>
              <a:rPr lang="en" sz="1900"/>
              <a:t>رونق یعنی چی؟</a:t>
            </a:r>
            <a:endParaRPr sz="1900"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900"/>
              <a:t>رفاه و رونق با هم چه ربطی دارن؟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1705778" y="582816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پایان.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