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eef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ateef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681f3a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5681f3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681f36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681f36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681f36e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681f36e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5681f36e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5681f36e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681f3a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5681f3a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jupyter.readthedocs.io/en/latest/install/notebook-classic.html" TargetMode="External"/><Relationship Id="rId5" Type="http://schemas.openxmlformats.org/officeDocument/2006/relationships/hyperlink" Target="https://www.tradingview.com/" TargetMode="External"/><Relationship Id="rId6" Type="http://schemas.openxmlformats.org/officeDocument/2006/relationships/hyperlink" Target="https://rahavard365.com/login?returnurl=%2f" TargetMode="External"/><Relationship Id="rId7" Type="http://schemas.openxmlformats.org/officeDocument/2006/relationships/hyperlink" Target="https://rahavard365.com/login?returnurl=%2f" TargetMode="External"/><Relationship Id="rId8" Type="http://schemas.openxmlformats.org/officeDocument/2006/relationships/hyperlink" Target="http://www.tsetmc.com/Loader.aspx?ParTree=1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727800" y="1518175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سکه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یک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انس طلا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دلار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شاخص کل بورس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(واحد ندارد)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بیت‌کوین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874650" y="626050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آگاهی از وضعیت کلی بازار</a:t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64450" y="1825275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Source :</a:t>
            </a:r>
            <a:endParaRPr b="1" sz="12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www.tgju.org</a:t>
            </a:r>
            <a:endParaRPr b="1" sz="20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00900"/>
            <a:ext cx="8839200" cy="64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35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پلتفرم‌های مورد نیاز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743400" y="1622800"/>
            <a:ext cx="7657200" cy="20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install python3 -- </a:t>
            </a:r>
            <a:r>
              <a:rPr lang="en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install</a:t>
            </a:r>
            <a:r>
              <a:rPr lang="en">
                <a:solidFill>
                  <a:schemeClr val="dk1"/>
                </a:solidFill>
              </a:rPr>
              <a:t> → base coding language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Jupyter Notebook or Google Colab -- </a:t>
            </a:r>
            <a:r>
              <a:rPr lang="en" u="sng">
                <a:solidFill>
                  <a:srgbClr val="00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install</a:t>
            </a:r>
            <a:r>
              <a:rPr lang="en">
                <a:solidFill>
                  <a:srgbClr val="FFFF00"/>
                </a:solidFill>
              </a:rPr>
              <a:t> → Data Science 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>
                <a:solidFill>
                  <a:srgbClr val="CC0000"/>
                </a:solidFill>
              </a:rPr>
              <a:t>Tradingview.com -- </a:t>
            </a:r>
            <a:r>
              <a:rPr lang="en" u="sng">
                <a:solidFill>
                  <a:srgbClr val="00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 account</a:t>
            </a:r>
            <a:r>
              <a:rPr lang="en">
                <a:solidFill>
                  <a:srgbClr val="00FFFF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→ chart analysis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>
                <a:solidFill>
                  <a:srgbClr val="CC0000"/>
                </a:solidFill>
              </a:rPr>
              <a:t>rahavard365.com -- </a:t>
            </a:r>
            <a:r>
              <a:rPr lang="en" u="sng">
                <a:solidFill>
                  <a:srgbClr val="00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 </a:t>
            </a:r>
            <a:r>
              <a:rPr lang="en" u="sng">
                <a:solidFill>
                  <a:srgbClr val="00FF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account</a:t>
            </a:r>
            <a:r>
              <a:rPr lang="en">
                <a:solidFill>
                  <a:srgbClr val="00FFFF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→ chart analysis</a:t>
            </a:r>
            <a:endParaRPr b="1">
              <a:solidFill>
                <a:srgbClr val="C27BA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800"/>
              <a:buAutoNum type="arabicPeriod"/>
            </a:pPr>
            <a:r>
              <a:rPr b="1" lang="en">
                <a:solidFill>
                  <a:srgbClr val="C27BA0"/>
                </a:solidFill>
              </a:rPr>
              <a:t>Tsetmc.com -- </a:t>
            </a:r>
            <a:r>
              <a:rPr b="1" lang="en" u="sng">
                <a:solidFill>
                  <a:srgbClr val="00FF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MOST IMPORTANT SOURCE</a:t>
            </a:r>
            <a:endParaRPr b="1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25" y="474724"/>
            <a:ext cx="6813026" cy="43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مطالب مورد مطالعه در تابستان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eef"/>
              <a:buAutoNum type="arabicPeriod"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آشنایی نسبتا کلی با بازار سرمایه و آشنایی کامل با سایت tsetmc.com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eef"/>
              <a:buAutoNum type="arabicPeriod"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آشنایی کلی با تحلیل تکنیکال به ویژه اندیکاتورها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eef"/>
              <a:buAutoNum type="arabicPeriod"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آشنایی کلی با فیلترنویسی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eef"/>
              <a:buAutoNum type="arabicPeriod"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اندکی شهود اقتصادی مربوط به بازار سرمایه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eef"/>
              <a:buAutoNum type="arabicPeriod"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اندکی برنامه‌نویسی به زبان پایتون برای تحلیل داده‌های بازار سرمایه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45720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45720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