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ateef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Lateef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bf5c8cc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bf5c8cc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681f36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681f36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681f36e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5681f36e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2d170a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92d170a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2d170a9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2d170a9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5681f39f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5681f39f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parat.com/v/JLsB9/%D9%85%D8%B3%D8%AA%D9%86%D8%AF_%D9%88%D8%A7%D8%B1%D9%86_%D8%A8%D8%A7%D9%81%D8%AA_%D8%AF%D9%88%D8%A8%D9%84%D9%87_%D9%81%D8%A7%D8%B1%D8%B3%DB%8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727800" y="1518175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سکه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یک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انس طلا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دلار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شاخص کل بورس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(واحد ندارد)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بیت‌کوین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874650" y="626050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آگاهی از وضعیت کلی بازار</a:t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64450" y="1825275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Source :</a:t>
            </a:r>
            <a:endParaRPr b="1" sz="12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www.tgju.org</a:t>
            </a:r>
            <a:endParaRPr b="1" sz="20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00900"/>
            <a:ext cx="8839200" cy="64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13475" y="-44725"/>
            <a:ext cx="6135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latin typeface="Lateef"/>
                <a:ea typeface="Lateef"/>
                <a:cs typeface="Lateef"/>
                <a:sym typeface="Lateef"/>
              </a:rPr>
              <a:t>?</a:t>
            </a:r>
            <a:endParaRPr sz="30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400775" y="133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tse-client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369100" y="62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دریافت داده‌های قیمتی-حجمی بازار بورس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160425" y="265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ولی فعلا به جز برای علاقه‌مندان نیازی به استفاده از این کلاینت نیست و در صورت نیاز به شکل دستی داده‌ها را دریافت می‌کنیم.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Tsetmc.com → search ticker name → تهیه خروجی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Tsetmc.com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501725" y="664725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 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 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25" y="1603325"/>
            <a:ext cx="5453877" cy="27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چرا برای کسب سود به داده‌ احتیاج داریم؟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Lateef"/>
                <a:ea typeface="Lateef"/>
                <a:cs typeface="Lateef"/>
                <a:sym typeface="Lateef"/>
                <a:hlinkClick r:id="rId3"/>
              </a:rPr>
              <a:t>مستند </a:t>
            </a:r>
            <a:r>
              <a:rPr lang="en" sz="3600">
                <a:latin typeface="Lateef"/>
                <a:ea typeface="Lateef"/>
                <a:cs typeface="Lateef"/>
                <a:sym typeface="Lateef"/>
              </a:rPr>
              <a:t>زندگی وارن بافت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501725" y="664725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 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 </a:t>
            </a:r>
            <a:endParaRPr sz="23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2195575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اطلاعات ارزشمند ترین اختراع بشر است.</a:t>
            </a:r>
            <a:endParaRPr b="1" sz="60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-2781225" y="32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موفق و پیروز باشید.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