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Cai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Cairo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4" Type="http://schemas.openxmlformats.org/officeDocument/2006/relationships/font" Target="fonts/Cai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65de5de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65de5de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8b95eb1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8b95eb1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25fee82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25fee82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" name="Google Shape;10;p1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686800" y="1184125"/>
            <a:ext cx="14301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9450" y="1322450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قیمت سکه  (امامی)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انس طلای جهانی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دلار تک‌قیمتی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شاخص کل بورس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39150" y="365425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Cairo"/>
                <a:ea typeface="Cairo"/>
                <a:cs typeface="Cairo"/>
                <a:sym typeface="Cairo"/>
              </a:rPr>
              <a:t>حفظ شوند قبل هر جلسه</a:t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337150" y="3702350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tgju.org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-74975" y="284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انواع تحلیل های مورد بررسی 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22225" y="3056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airo"/>
                <a:ea typeface="Cairo"/>
                <a:cs typeface="Cairo"/>
                <a:sym typeface="Cairo"/>
              </a:rPr>
              <a:t>بنیادین: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مبتنی بر اخبار و شرایط کلان اقتصادی و صورت‌های مالی شرکت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airo"/>
                <a:ea typeface="Cairo"/>
                <a:cs typeface="Cairo"/>
                <a:sym typeface="Cairo"/>
              </a:rPr>
              <a:t>روانشناسی با</a:t>
            </a:r>
            <a:r>
              <a:rPr lang="en" sz="2900">
                <a:latin typeface="Cairo"/>
                <a:ea typeface="Cairo"/>
                <a:cs typeface="Cairo"/>
                <a:sym typeface="Cairo"/>
              </a:rPr>
              <a:t>زار: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مبتنی بر رفتار تابلوی معاملات و برهم‌کنش عرضه و تقاضا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airo"/>
                <a:ea typeface="Cairo"/>
                <a:cs typeface="Cairo"/>
                <a:sym typeface="Cairo"/>
              </a:rPr>
              <a:t>فنی: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تحلیلی از جنس آمار و با فرض تکرار شدن تاریخ روی فقط قیمت و حجم معاملات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