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eef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eef-regular.fnt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681f3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681f3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2d170a4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2d170a4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2d170a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2d170a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681f36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681f36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2d170a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2d170a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681f39f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681f39f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0KjM7VRFn0LFpEicrRfIzqVslXmXu_5Q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nFQv2tOQCpL1AKPQFeilu-SLl2bxAytr/view?usp=sharing" TargetMode="External"/><Relationship Id="rId4" Type="http://schemas.openxmlformats.org/officeDocument/2006/relationships/hyperlink" Target="https://drive.google.com/file/d/1pas-jDNWqEPe-33IJ7L4dPttWv6ShWxU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7800" y="1518175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سکه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یک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انس طلا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دلار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شاخص کل بورس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(واحد ندارد)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بیت‌کوین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874650" y="626050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آگاهی از وضعیت کلی بازار</a:t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64450" y="1825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Source :</a:t>
            </a:r>
            <a:endParaRPr b="1" sz="12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www.tgju.org</a:t>
            </a:r>
            <a:endParaRPr b="1" sz="2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9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400775" y="133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solidFill>
                  <a:schemeClr val="hlink"/>
                </a:solidFill>
                <a:latin typeface="Lateef"/>
                <a:ea typeface="Lateef"/>
                <a:cs typeface="Lateef"/>
                <a:sym typeface="Lateef"/>
                <a:hlinkClick r:id="rId3"/>
              </a:rPr>
              <a:t>آموزش تحلیل تکنیکال</a:t>
            </a:r>
            <a:endParaRPr b="1" sz="35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تحلیل تکنیکال در بازار تنها با استفاده از خطوط حمایت و مقاومت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تحلیل تکنیکال با استفاده از اندیکاتور‌ها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69100" y="62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تحلیل تکنیکال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5" y="474724"/>
            <a:ext cx="6813026" cy="43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163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Lateef"/>
                <a:ea typeface="Lateef"/>
                <a:cs typeface="Lateef"/>
                <a:sym typeface="Lateef"/>
                <a:hlinkClick r:id="rId3"/>
              </a:rPr>
              <a:t>میانگین متحرک قسمت اول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Lateef"/>
                <a:ea typeface="Lateef"/>
                <a:cs typeface="Lateef"/>
                <a:sym typeface="Lateef"/>
                <a:hlinkClick r:id="rId4"/>
              </a:rPr>
              <a:t>میانگین متحرک قسمت دوم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-2781225" y="3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موفق و پیروز باشید.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227600" y="1332200"/>
            <a:ext cx="8520600" cy="24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