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Cai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Cairo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i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65de5de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65de5de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c8a3fe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c8a3fe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c8a3fe3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c8a3fe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c8a3fe3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c8a3fe3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8b95eb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8b95eb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c8a3fe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c8a3f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c8a3fe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c8a3fe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c8a3fe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c8a3fe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c8a3fe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c8a3fe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c8a40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c8a40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c8a3fe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c8a3fe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c8a3fe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6c8a3fe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6303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اهمیت 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نقدشوندگی بالا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30512" l="0" r="0" t="0"/>
          <a:stretch/>
        </p:blipFill>
        <p:spPr>
          <a:xfrm>
            <a:off x="945400" y="2193400"/>
            <a:ext cx="7606100" cy="6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88000" y="19122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تمرین دوم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http://www.tsetmc.com/Site.aspx?ParTree=151715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موفق باشید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9450" y="132245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قیمت سکه  (امامی)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انس طلای جهانی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تک‌قیمتی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شاخص کل بورس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39150" y="36542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Cairo"/>
                <a:ea typeface="Cairo"/>
                <a:cs typeface="Cairo"/>
                <a:sym typeface="Cairo"/>
              </a:rPr>
              <a:t>حفظ شوند قبل هر جلسه</a:t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37150" y="3702350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tgju.org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55350" y="623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برنامه نویسی در سایت مدیریت فناوری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165325" y="1993375"/>
            <a:ext cx="3426600" cy="2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iro"/>
              <a:buAutoNum type="arabicPeriod"/>
            </a:pPr>
            <a:r>
              <a:rPr lang="en" sz="18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عملگرها‌ ( and و or "&amp;&amp;" , "||" )</a:t>
            </a:r>
            <a:endParaRPr sz="18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iro"/>
              <a:buAutoNum type="arabicPeriod"/>
            </a:pPr>
            <a:r>
              <a:rPr lang="en" sz="18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برنامه قرار است true و false برگرداند</a:t>
            </a:r>
            <a:endParaRPr sz="18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iro"/>
              <a:buAutoNum type="arabicPeriod"/>
            </a:pPr>
            <a:r>
              <a:rPr lang="en" sz="18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for برای بررسی تمامی سهم ها نزنید!! خود کد شما در یک حلقه قرار دارد که برای هر سهم اجرا می‌شود.</a:t>
            </a:r>
            <a:endParaRPr sz="18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7275"/>
            <a:ext cx="4860525" cy="311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آرایه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212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آرایه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75" y="1515425"/>
            <a:ext cx="68103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چند مثال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125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- True - Condition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885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اهمیت افزایش حجم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88" y="2225475"/>
            <a:ext cx="5509620" cy="6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797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اهمیت افزایش قیمت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550" y="1871900"/>
            <a:ext cx="5857079" cy="7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