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eef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Lateef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5e35a8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5e35a8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85e35a8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85e35a8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5681f39f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5681f39f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7800" y="1518175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سکه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یک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انس طلا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 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دلار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(ریال)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شاخص کل بورس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(واحد ندارد)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-393700" lvl="0" marL="457200" rtl="1" algn="r">
              <a:spcBef>
                <a:spcPts val="0"/>
              </a:spcBef>
              <a:spcAft>
                <a:spcPts val="0"/>
              </a:spcAft>
              <a:buSzPts val="2600"/>
              <a:buFont typeface="Lateef"/>
              <a:buAutoNum type="arabicParenR"/>
            </a:pPr>
            <a:r>
              <a:rPr lang="en" sz="2600">
                <a:latin typeface="Lateef"/>
                <a:ea typeface="Lateef"/>
                <a:cs typeface="Lateef"/>
                <a:sym typeface="Lateef"/>
              </a:rPr>
              <a:t>قیمت بیت‌کوین </a:t>
            </a:r>
            <a:r>
              <a:rPr lang="en" sz="1500">
                <a:latin typeface="Lateef"/>
                <a:ea typeface="Lateef"/>
                <a:cs typeface="Lateef"/>
                <a:sym typeface="Lateef"/>
              </a:rPr>
              <a:t>(دلار)</a:t>
            </a:r>
            <a:r>
              <a:rPr lang="en" sz="2600">
                <a:latin typeface="Lateef"/>
                <a:ea typeface="Lateef"/>
                <a:cs typeface="Lateef"/>
                <a:sym typeface="Lateef"/>
              </a:rPr>
              <a:t> </a:t>
            </a:r>
            <a:endParaRPr sz="2600"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874650" y="626050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آگاهی از وضعیت کلی بازار</a:t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64450" y="1825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Source :</a:t>
            </a:r>
            <a:endParaRPr b="1" sz="12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eef"/>
                <a:ea typeface="Lateef"/>
                <a:cs typeface="Lateef"/>
                <a:sym typeface="Lateef"/>
              </a:rPr>
              <a:t>www.tgju.org</a:t>
            </a:r>
            <a:endParaRPr b="1" sz="20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009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635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FFFF"/>
                </a:solidFill>
                <a:latin typeface="Lateef"/>
                <a:ea typeface="Lateef"/>
                <a:cs typeface="Lateef"/>
                <a:sym typeface="Lateef"/>
              </a:rPr>
              <a:t>یادآوری</a:t>
            </a:r>
            <a:endParaRPr sz="6000">
              <a:solidFill>
                <a:srgbClr val="00FFFF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2425525" y="79975"/>
            <a:ext cx="43959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eef"/>
                <a:ea typeface="Lateef"/>
                <a:cs typeface="Lateef"/>
                <a:sym typeface="Lateef"/>
              </a:rPr>
              <a:t>بورس</a:t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297800" y="1481725"/>
            <a:ext cx="8728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ateef"/>
              <a:buAutoNum type="arabicPeriod"/>
            </a:pPr>
            <a:r>
              <a:rPr lang="en" sz="29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سایت‌های مرتبط tsetmc.com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ateef"/>
              <a:buAutoNum type="arabicPeriod"/>
            </a:pPr>
            <a:r>
              <a:rPr lang="en" sz="29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تحلیل تکنیکال (دو سهم وغدیر و دماوند)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  <a:p>
            <a:pPr indent="-4127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ateef"/>
              <a:buAutoNum type="arabicPeriod"/>
            </a:pPr>
            <a:r>
              <a:rPr lang="en" sz="29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اندیکاتورها(</a:t>
            </a:r>
            <a:r>
              <a:rPr b="1" lang="en" sz="29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macd</a:t>
            </a:r>
            <a:r>
              <a:rPr lang="en" sz="2900">
                <a:solidFill>
                  <a:schemeClr val="dk1"/>
                </a:solidFill>
                <a:highlight>
                  <a:schemeClr val="lt1"/>
                </a:highlight>
                <a:latin typeface="Lateef"/>
                <a:ea typeface="Lateef"/>
                <a:cs typeface="Lateef"/>
                <a:sym typeface="Lateef"/>
              </a:rPr>
              <a:t>) (تشخیص واگرایی)</a:t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highlight>
                <a:schemeClr val="lt1"/>
              </a:highlight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039625" y="-105275"/>
            <a:ext cx="38034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ateef"/>
                <a:ea typeface="Lateef"/>
                <a:cs typeface="Lateef"/>
                <a:sym typeface="Lateef"/>
              </a:rPr>
              <a:t>فیلتر نویسی</a:t>
            </a:r>
            <a:endParaRPr sz="6000">
              <a:latin typeface="Lateef"/>
              <a:ea typeface="Lateef"/>
              <a:cs typeface="Lateef"/>
              <a:sym typeface="Lateef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26" y="1303750"/>
            <a:ext cx="5568901" cy="365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>
            <p:ph type="title"/>
          </p:nvPr>
        </p:nvSpPr>
        <p:spPr>
          <a:xfrm>
            <a:off x="6782725" y="1336650"/>
            <a:ext cx="18810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eef"/>
                <a:ea typeface="Lateef"/>
                <a:cs typeface="Lateef"/>
                <a:sym typeface="Lateef"/>
              </a:rPr>
              <a:t>منبع عکس سایت فرادرس</a:t>
            </a:r>
            <a:endParaRPr sz="18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eef"/>
                <a:ea typeface="Lateef"/>
                <a:cs typeface="Lateef"/>
                <a:sym typeface="Lateef"/>
              </a:rPr>
              <a:t>تمام این فیلترها را باید بتوانیم تولید کنیم.</a:t>
            </a:r>
            <a:endParaRPr sz="1800"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-2781225" y="3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eef"/>
                <a:ea typeface="Lateef"/>
                <a:cs typeface="Lateef"/>
                <a:sym typeface="Lateef"/>
              </a:rPr>
              <a:t>موفق و پیروز باشید.</a:t>
            </a:r>
            <a:endParaRPr sz="3600"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