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ai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ai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5de5de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5de5de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8b95eb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8b95eb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6c8a40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6c8a40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25fee8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25fee8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f76516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f76516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f76516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f76516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f76516d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f76516d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f76516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f76516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" name="Google Shape;10;p1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قیمت سکه  (امامی)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تک‌قیمتی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48075" y="1772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return(False - True) &lt;-- Condition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710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فیلترنویسی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29507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(eps) &gt; 0  //</a:t>
            </a:r>
            <a:r>
              <a:rPr lang="en">
                <a:solidFill>
                  <a:srgbClr val="9900FF"/>
                </a:solidFill>
              </a:rPr>
              <a:t>return true if eps &gt; 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906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airo"/>
                <a:ea typeface="Cairo"/>
                <a:cs typeface="Cairo"/>
                <a:sym typeface="Cairo"/>
              </a:rPr>
              <a:t>فیلتر‌نویسی پیشرفته</a:t>
            </a:r>
            <a:endParaRPr sz="43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" name="Google Shape;123;p28"/>
          <p:cNvSpPr txBox="1"/>
          <p:nvPr>
            <p:ph type="title"/>
          </p:nvPr>
        </p:nvSpPr>
        <p:spPr>
          <a:xfrm>
            <a:off x="348075" y="2398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Loop 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Function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Variable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print</a:t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875" y="1748625"/>
            <a:ext cx="4379925" cy="24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906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Cairo"/>
                <a:ea typeface="Cairo"/>
                <a:cs typeface="Cairo"/>
                <a:sym typeface="Cairo"/>
              </a:rPr>
              <a:t>فیلتر‌نویسی پیشرفته (میانگین معامله)</a:t>
            </a:r>
            <a:endParaRPr sz="38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48075" y="23982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Loop 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Function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Variable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print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425" y="1560275"/>
            <a:ext cx="2916550" cy="32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10014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: Moving Average signal</a:t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195300" y="2878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iro"/>
                <a:ea typeface="Cairo"/>
                <a:cs typeface="Cairo"/>
                <a:sym typeface="Cairo"/>
              </a:rPr>
              <a:t>تمرین سوم</a:t>
            </a:r>
            <a:endParaRPr sz="3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موفق باشید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