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ee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Lateef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5e35a8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5e35a8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5e35a8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5e35a8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5e35a8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5e35a8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5e35a8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5e35a8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681f39f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681f39f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7800" y="1518175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سکه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یک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انس طلا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دلار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شاخص کل بورس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(واحد ندارد)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بیت‌کوین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874650" y="626050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آگاهی از وضعیت کلی بازار</a:t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64450" y="1825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Source :</a:t>
            </a:r>
            <a:endParaRPr b="1" sz="12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www.tgju.org</a:t>
            </a:r>
            <a:endParaRPr b="1" sz="20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09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eef"/>
                <a:ea typeface="Lateef"/>
                <a:cs typeface="Lateef"/>
                <a:sym typeface="Lateef"/>
              </a:rPr>
              <a:t>ادامه جزوه تحلیل تکنیکال</a:t>
            </a:r>
            <a:endParaRPr sz="6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425525" y="677375"/>
            <a:ext cx="43959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eef"/>
                <a:ea typeface="Lateef"/>
                <a:cs typeface="Lateef"/>
                <a:sym typeface="Lateef"/>
              </a:rPr>
              <a:t>اندیکاتورها و نوسان‌نماها</a:t>
            </a:r>
            <a:endParaRPr sz="6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341500" y="3230525"/>
            <a:ext cx="872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Oscillators can remain at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extreme levels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 (overbought or oversold) for extended periods, but they cannot trend for a sustained period. In contrast, a security or a cumulative indicator like On-Balance-Volume (OBV) can trend as it continually increases or decreases in value over a sustained period of time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514400" y="445025"/>
            <a:ext cx="83181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MA16 -&gt; </a:t>
            </a:r>
            <a:r>
              <a:rPr lang="en"/>
              <a:t>oscillator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(MA16 - MA9) / MA9 -&gt; indicator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925" y="1695425"/>
            <a:ext cx="4401125" cy="2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31450" y="215875"/>
            <a:ext cx="38034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eef"/>
                <a:ea typeface="Lateef"/>
                <a:cs typeface="Lateef"/>
                <a:sym typeface="Lateef"/>
              </a:rPr>
              <a:t>فیلتر نویسی</a:t>
            </a:r>
            <a:endParaRPr sz="6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4348875" y="1918200"/>
            <a:ext cx="38034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eef"/>
                <a:ea typeface="Lateef"/>
                <a:cs typeface="Lateef"/>
                <a:sym typeface="Lateef"/>
              </a:rPr>
              <a:t>بریم tsetmc.com</a:t>
            </a:r>
            <a:endParaRPr sz="60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-2781225" y="3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موفق و پیروز باشید.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