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Cai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i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iro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65de5dee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65de5dee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c8b95eb1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c8b95eb1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d25fee82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d25fee82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d25fee82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d25fee82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d25fee8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d25fee8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d25fee82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d25fee82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9b65dd44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9b65dd44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9b65dd44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9b65dd44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9b65dd44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9b65dd44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290150" y="107875"/>
            <a:ext cx="17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Sajad F. Maqrebi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" name="Google Shape;10;p1"/>
          <p:cNvCxnSpPr/>
          <p:nvPr/>
        </p:nvCxnSpPr>
        <p:spPr>
          <a:xfrm flipH="1" rot="10800000">
            <a:off x="17900" y="134050"/>
            <a:ext cx="9112500" cy="2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hyperlink" Target="http://www.tejaratefarda.com/%D8%A8%D8%AE%D8%B4-%D8%A7%DB%8C%D8%B1%D8%A7%D9%86-%D8%A7%D9%82%D8%AA%D8%B5%D8%A7%D8%AF-41/28491-%D9%86%D9%82%D8%AF%DB%8C%D9%86%DA%AF%DB%8C-%D8%A8%D9%87-%D8%B2%D8%A8%D8%A7%D9%86-%D8%B3%D8%A7%D8%AF%D9%87" TargetMode="External"/><Relationship Id="rId5" Type="http://schemas.openxmlformats.org/officeDocument/2006/relationships/hyperlink" Target="https://www.khanesarmaye.com/monetary-base/#gre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686800" y="1184125"/>
            <a:ext cx="1430100" cy="28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?</a:t>
            </a:r>
            <a:endParaRPr sz="20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9450" y="1322450"/>
            <a:ext cx="7688400" cy="23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سکه  (طرح جدید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)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انس طلای جهانی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دلار صرافی بانکی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شاخص کل بورس تهران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139150" y="365425"/>
            <a:ext cx="6282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Cairo"/>
                <a:ea typeface="Cairo"/>
                <a:cs typeface="Cairo"/>
                <a:sym typeface="Cairo"/>
              </a:rPr>
              <a:t>حفظ شوند قبل هر جلسه</a:t>
            </a:r>
            <a:endParaRPr sz="3600">
              <a:solidFill>
                <a:srgbClr val="FF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337150" y="3702350"/>
            <a:ext cx="2865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Source :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tgju.org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556400" y="5227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انواع موضوعات مورد بررسی در این کورس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5287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iro"/>
                <a:ea typeface="Cairo"/>
                <a:cs typeface="Cairo"/>
                <a:sym typeface="Cairo"/>
              </a:rPr>
              <a:t>تحلیل تکنیکال - تحلیل شرایط کلان اقتصادی - روانشناسی بازار</a:t>
            </a:r>
            <a:endParaRPr sz="25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93575" y="1095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اقتصاد کلان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493575" y="2477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پول چیست؟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38950" y="4557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4A86E8"/>
                </a:solidFill>
                <a:latin typeface="Cairo"/>
                <a:ea typeface="Cairo"/>
                <a:cs typeface="Cairo"/>
                <a:sym typeface="Cairo"/>
              </a:rPr>
              <a:t>https://www.khanesarmaye.com/money/#gref</a:t>
            </a:r>
            <a:endParaRPr b="1" sz="2400" u="sng">
              <a:solidFill>
                <a:srgbClr val="4A86E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738" y="1631850"/>
            <a:ext cx="6282532" cy="29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25" y="1260425"/>
            <a:ext cx="4519950" cy="24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810975" y="1421325"/>
            <a:ext cx="2897700" cy="3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کاهش </a:t>
            </a:r>
            <a:r>
              <a:rPr lang="en" sz="21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ارزش</a:t>
            </a:r>
            <a:r>
              <a:rPr lang="en" sz="21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 پول</a:t>
            </a:r>
            <a:endParaRPr sz="21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چاپ پول توسط دولت ها</a:t>
            </a:r>
            <a:endParaRPr sz="21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latin typeface="Cairo"/>
                <a:ea typeface="Cairo"/>
                <a:cs typeface="Cairo"/>
                <a:sym typeface="Cairo"/>
                <a:hlinkClick r:id="rId4"/>
              </a:rPr>
              <a:t>نقدینگی</a:t>
            </a:r>
            <a:r>
              <a:rPr lang="en" sz="21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 و </a:t>
            </a:r>
            <a:r>
              <a:rPr lang="en" sz="2100" u="sng">
                <a:solidFill>
                  <a:schemeClr val="hlink"/>
                </a:solidFill>
                <a:latin typeface="Cairo"/>
                <a:ea typeface="Cairo"/>
                <a:cs typeface="Cairo"/>
                <a:sym typeface="Cairo"/>
                <a:hlinkClick r:id="rId5"/>
              </a:rPr>
              <a:t>پایه پولی</a:t>
            </a:r>
            <a:r>
              <a:rPr lang="en" sz="21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21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تورم</a:t>
            </a:r>
            <a:endParaRPr sz="21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 flipH="1">
            <a:off x="7554275" y="1170050"/>
            <a:ext cx="1403700" cy="3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4A86E8"/>
                </a:solidFill>
              </a:rPr>
              <a:t>b2n.ir/964563</a:t>
            </a:r>
            <a:endParaRPr b="1" u="sng">
              <a:solidFill>
                <a:srgbClr val="4A86E8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25" y="304800"/>
            <a:ext cx="7079900" cy="4430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9"/>
          <p:cNvCxnSpPr/>
          <p:nvPr/>
        </p:nvCxnSpPr>
        <p:spPr>
          <a:xfrm flipH="1" rot="10800000">
            <a:off x="7004575" y="1892500"/>
            <a:ext cx="769500" cy="165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75" y="1924050"/>
            <a:ext cx="865822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730300" y="903050"/>
            <a:ext cx="72639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رشد نقدینگی از ناحیه پایه پولی منجر به تورم می شود</a:t>
            </a:r>
            <a:endParaRPr sz="21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6195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نرخ بهره ابزار کنترل نقدینگی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3775"/>
            <a:ext cx="8839202" cy="313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