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304" r:id="rId2"/>
    <p:sldId id="258" r:id="rId3"/>
    <p:sldId id="259" r:id="rId4"/>
    <p:sldId id="260" r:id="rId5"/>
    <p:sldId id="278" r:id="rId6"/>
    <p:sldId id="305" r:id="rId7"/>
    <p:sldId id="262" r:id="rId8"/>
    <p:sldId id="277" r:id="rId9"/>
    <p:sldId id="265" r:id="rId10"/>
    <p:sldId id="267" r:id="rId11"/>
    <p:sldId id="282" r:id="rId12"/>
    <p:sldId id="308" r:id="rId13"/>
    <p:sldId id="269" r:id="rId14"/>
    <p:sldId id="274" r:id="rId15"/>
    <p:sldId id="311" r:id="rId16"/>
    <p:sldId id="313" r:id="rId17"/>
    <p:sldId id="314" r:id="rId18"/>
    <p:sldId id="261" r:id="rId19"/>
    <p:sldId id="284" r:id="rId2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2"/>
      <p:bold r:id="rId23"/>
      <p:italic r:id="rId24"/>
      <p:boldItalic r:id="rId25"/>
    </p:embeddedFont>
    <p:embeddedFont>
      <p:font typeface="Barlow Semi Condensed Light" panose="00000406000000000000" pitchFamily="2" charset="0"/>
      <p:regular r:id="rId26"/>
      <p:bold r:id="rId27"/>
      <p:italic r:id="rId28"/>
      <p:boldItalic r:id="rId29"/>
    </p:embeddedFont>
    <p:embeddedFont>
      <p:font typeface="Barlow Semi Condensed Medium" panose="00000606000000000000" pitchFamily="2" charset="0"/>
      <p:regular r:id="rId30"/>
      <p:bold r:id="rId31"/>
      <p:italic r:id="rId32"/>
      <p:boldItalic r:id="rId33"/>
    </p:embeddedFont>
    <p:embeddedFont>
      <p:font typeface="Fjalla One" panose="020B0604020202020204" charset="0"/>
      <p:regular r:id="rId34"/>
    </p:embeddedFont>
    <p:embeddedFont>
      <p:font typeface="The Serif Hand Black" panose="03070902030502020204" pitchFamily="66" charset="0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EDE825-C2EB-4A41-B612-0A4DE6E44ACF}">
  <a:tblStyle styleId="{6EEDE825-C2EB-4A41-B612-0A4DE6E44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94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61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79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07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07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3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Google Shape;3188;g8714a43093_3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9" name="Google Shape;3189;g8714a43093_3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67" r:id="rId15"/>
    <p:sldLayoutId id="2147483670" r:id="rId16"/>
    <p:sldLayoutId id="2147483672" r:id="rId17"/>
    <p:sldLayoutId id="2147483673" r:id="rId18"/>
    <p:sldLayoutId id="2147483674" r:id="rId19"/>
    <p:sldLayoutId id="2147483675" r:id="rId20"/>
    <p:sldLayoutId id="2147483676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htesadonlin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ena.ir/" TargetMode="External"/><Relationship Id="rId4" Type="http://schemas.openxmlformats.org/officeDocument/2006/relationships/hyperlink" Target="http://www.boursenews.i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46410" y="1068446"/>
            <a:ext cx="2519026" cy="11147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solidFill>
                  <a:schemeClr val="tx1">
                    <a:lumMod val="50000"/>
                  </a:schemeClr>
                </a:solidFill>
                <a:latin typeface="Fjalla One" panose="020B0604020202020204" charset="0"/>
                <a:cs typeface="B Titr" panose="00000700000000000000" pitchFamily="2" charset="-78"/>
              </a:rPr>
              <a:t>به نام خدا</a:t>
            </a:r>
            <a:br>
              <a:rPr lang="fa-IR" sz="2400" dirty="0">
                <a:solidFill>
                  <a:schemeClr val="tx1">
                    <a:lumMod val="50000"/>
                  </a:schemeClr>
                </a:solidFill>
                <a:latin typeface="Fjalla One" panose="020B0604020202020204" charset="0"/>
                <a:cs typeface="B Titr" panose="00000700000000000000" pitchFamily="2" charset="-78"/>
              </a:rPr>
            </a:br>
            <a:endParaRPr sz="2400" dirty="0">
              <a:solidFill>
                <a:schemeClr val="tx1">
                  <a:lumMod val="50000"/>
                </a:schemeClr>
              </a:solidFill>
              <a:latin typeface="Fjalla One" panose="020B0604020202020204" charset="0"/>
              <a:cs typeface="B Titr" panose="00000700000000000000" pitchFamily="2" charset="-78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29390" y="3765439"/>
            <a:ext cx="3140475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300" dirty="0">
                <a:cs typeface="Nazanin" panose="00000400000000000000" pitchFamily="2" charset="-78"/>
              </a:rPr>
              <a:t>ساخت ابر کلمات فارسی با استفاده از داده های بورسی</a:t>
            </a:r>
            <a:endParaRPr sz="2300" dirty="0">
              <a:solidFill>
                <a:schemeClr val="accent1"/>
              </a:solidFill>
              <a:cs typeface="Nazanin" panose="00000400000000000000" pitchFamily="2" charset="-78"/>
            </a:endParaRPr>
          </a:p>
        </p:txBody>
      </p:sp>
      <p:sp>
        <p:nvSpPr>
          <p:cNvPr id="198" name="Google Shape;1884;p35">
            <a:extLst>
              <a:ext uri="{FF2B5EF4-FFF2-40B4-BE49-F238E27FC236}">
                <a16:creationId xmlns:a16="http://schemas.microsoft.com/office/drawing/2014/main" id="{00C8D110-C485-438C-AD7F-A2FC7E03D7A4}"/>
              </a:ext>
            </a:extLst>
          </p:cNvPr>
          <p:cNvSpPr txBox="1">
            <a:spLocks/>
          </p:cNvSpPr>
          <p:nvPr/>
        </p:nvSpPr>
        <p:spPr>
          <a:xfrm>
            <a:off x="5801370" y="2266279"/>
            <a:ext cx="2657680" cy="111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rtl="1"/>
            <a:r>
              <a:rPr lang="fa-IR" sz="3200" dirty="0">
                <a:latin typeface="Fjalla One" panose="020B0604020202020204" charset="0"/>
                <a:cs typeface="B Titr" panose="00000700000000000000" pitchFamily="2" charset="-78"/>
              </a:rPr>
              <a:t>ابرکلمات بورسی</a:t>
            </a:r>
            <a:br>
              <a:rPr lang="fa-IR" sz="3200" dirty="0">
                <a:latin typeface="Fjalla One" panose="020B0604020202020204" charset="0"/>
                <a:cs typeface="B Titr" panose="00000700000000000000" pitchFamily="2" charset="-78"/>
              </a:rPr>
            </a:br>
            <a:endParaRPr lang="fa-IR" sz="3200" dirty="0">
              <a:latin typeface="Fjalla One" panose="020B0604020202020204" charset="0"/>
              <a:cs typeface="B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0B876-0B7A-45C0-9CCB-6BE9BF21C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8" t="8690" r="11616" b="27699"/>
          <a:stretch/>
        </p:blipFill>
        <p:spPr>
          <a:xfrm>
            <a:off x="999130" y="151869"/>
            <a:ext cx="857080" cy="75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C5B98-052F-40AF-89C3-F5D5C3D6F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84" y="984939"/>
            <a:ext cx="757800" cy="757800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FFAA2-D795-4118-B1CD-FEA584264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78" y="96381"/>
            <a:ext cx="825591" cy="79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62FEB-733B-4DB0-BB54-74EED39BBEA5}"/>
              </a:ext>
            </a:extLst>
          </p:cNvPr>
          <p:cNvSpPr txBox="1"/>
          <p:nvPr/>
        </p:nvSpPr>
        <p:spPr>
          <a:xfrm>
            <a:off x="6402050" y="3295960"/>
            <a:ext cx="170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  <a:cs typeface="Nazanin" panose="00000400000000000000" pitchFamily="2" charset="-78"/>
              </a:rPr>
              <a:t>گروه حلی بورس</a:t>
            </a:r>
            <a:endParaRPr lang="en-US" sz="2400" dirty="0">
              <a:solidFill>
                <a:schemeClr val="tx1"/>
              </a:solidFill>
              <a:cs typeface="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182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814645" y="2365677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حذف کلمات اضافه </a:t>
            </a:r>
            <a:endParaRPr dirty="0">
              <a:cs typeface="Titr" panose="00000700000000000000" pitchFamily="2" charset="-78"/>
            </a:endParaRPr>
          </a:p>
        </p:txBody>
      </p:sp>
      <p:grpSp>
        <p:nvGrpSpPr>
          <p:cNvPr id="277" name="Google Shape;4766;p64">
            <a:extLst>
              <a:ext uri="{FF2B5EF4-FFF2-40B4-BE49-F238E27FC236}">
                <a16:creationId xmlns:a16="http://schemas.microsoft.com/office/drawing/2014/main" id="{785880B3-9EAF-433D-9110-12AF0384A626}"/>
              </a:ext>
            </a:extLst>
          </p:cNvPr>
          <p:cNvGrpSpPr/>
          <p:nvPr/>
        </p:nvGrpSpPr>
        <p:grpSpPr>
          <a:xfrm>
            <a:off x="6353009" y="2178986"/>
            <a:ext cx="2243736" cy="2489211"/>
            <a:chOff x="1260950" y="-166737"/>
            <a:chExt cx="5129675" cy="5643987"/>
          </a:xfrm>
        </p:grpSpPr>
        <p:sp>
          <p:nvSpPr>
            <p:cNvPr id="278" name="Google Shape;4767;p64">
              <a:extLst>
                <a:ext uri="{FF2B5EF4-FFF2-40B4-BE49-F238E27FC236}">
                  <a16:creationId xmlns:a16="http://schemas.microsoft.com/office/drawing/2014/main" id="{5035CECD-BF67-42D6-B2E1-3D04CAA7F3ED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768;p64">
              <a:extLst>
                <a:ext uri="{FF2B5EF4-FFF2-40B4-BE49-F238E27FC236}">
                  <a16:creationId xmlns:a16="http://schemas.microsoft.com/office/drawing/2014/main" id="{D9FEE3D9-E80B-4B94-800E-169BCC9942A8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769;p64">
              <a:extLst>
                <a:ext uri="{FF2B5EF4-FFF2-40B4-BE49-F238E27FC236}">
                  <a16:creationId xmlns:a16="http://schemas.microsoft.com/office/drawing/2014/main" id="{3FEAADAD-351B-43CF-B6A7-5EB792B6A8CE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770;p64">
              <a:extLst>
                <a:ext uri="{FF2B5EF4-FFF2-40B4-BE49-F238E27FC236}">
                  <a16:creationId xmlns:a16="http://schemas.microsoft.com/office/drawing/2014/main" id="{3FBFAF3B-5125-4E01-BDBF-99AAA149EC10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771;p64">
              <a:extLst>
                <a:ext uri="{FF2B5EF4-FFF2-40B4-BE49-F238E27FC236}">
                  <a16:creationId xmlns:a16="http://schemas.microsoft.com/office/drawing/2014/main" id="{9EDA63D0-5BEE-46B1-A19E-07C57A672DB3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772;p64">
              <a:extLst>
                <a:ext uri="{FF2B5EF4-FFF2-40B4-BE49-F238E27FC236}">
                  <a16:creationId xmlns:a16="http://schemas.microsoft.com/office/drawing/2014/main" id="{1CEE1729-2164-4F09-9967-A4359AE8CE58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773;p64">
              <a:extLst>
                <a:ext uri="{FF2B5EF4-FFF2-40B4-BE49-F238E27FC236}">
                  <a16:creationId xmlns:a16="http://schemas.microsoft.com/office/drawing/2014/main" id="{E6D8FB01-EF02-4C40-91E7-D7884EAC9AFE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774;p64">
              <a:extLst>
                <a:ext uri="{FF2B5EF4-FFF2-40B4-BE49-F238E27FC236}">
                  <a16:creationId xmlns:a16="http://schemas.microsoft.com/office/drawing/2014/main" id="{53D541C4-6E38-413A-80C9-B762218B2C7C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775;p64">
              <a:extLst>
                <a:ext uri="{FF2B5EF4-FFF2-40B4-BE49-F238E27FC236}">
                  <a16:creationId xmlns:a16="http://schemas.microsoft.com/office/drawing/2014/main" id="{CBCDEBED-F724-4E45-9A5A-9FE69228B0C9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776;p64">
              <a:extLst>
                <a:ext uri="{FF2B5EF4-FFF2-40B4-BE49-F238E27FC236}">
                  <a16:creationId xmlns:a16="http://schemas.microsoft.com/office/drawing/2014/main" id="{5853766E-958E-49BB-8323-C4E3B3D05235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777;p64">
              <a:extLst>
                <a:ext uri="{FF2B5EF4-FFF2-40B4-BE49-F238E27FC236}">
                  <a16:creationId xmlns:a16="http://schemas.microsoft.com/office/drawing/2014/main" id="{55999B45-926B-4D20-9B8F-704345474F93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778;p64">
              <a:extLst>
                <a:ext uri="{FF2B5EF4-FFF2-40B4-BE49-F238E27FC236}">
                  <a16:creationId xmlns:a16="http://schemas.microsoft.com/office/drawing/2014/main" id="{FA299461-B501-4E5E-B3C3-11BEC279F10B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779;p64">
              <a:extLst>
                <a:ext uri="{FF2B5EF4-FFF2-40B4-BE49-F238E27FC236}">
                  <a16:creationId xmlns:a16="http://schemas.microsoft.com/office/drawing/2014/main" id="{F8DF75B4-CE10-4823-B81D-4E915F064FD6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780;p64">
              <a:extLst>
                <a:ext uri="{FF2B5EF4-FFF2-40B4-BE49-F238E27FC236}">
                  <a16:creationId xmlns:a16="http://schemas.microsoft.com/office/drawing/2014/main" id="{06FC3A28-D17F-4819-AC54-6D4E53C1B3B9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781;p64">
              <a:extLst>
                <a:ext uri="{FF2B5EF4-FFF2-40B4-BE49-F238E27FC236}">
                  <a16:creationId xmlns:a16="http://schemas.microsoft.com/office/drawing/2014/main" id="{86AF6E7A-3A88-431C-861E-969B79F6DA5E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782;p64">
              <a:extLst>
                <a:ext uri="{FF2B5EF4-FFF2-40B4-BE49-F238E27FC236}">
                  <a16:creationId xmlns:a16="http://schemas.microsoft.com/office/drawing/2014/main" id="{69A161B7-59C1-4675-AADA-6C06C9DF24A0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783;p64">
              <a:extLst>
                <a:ext uri="{FF2B5EF4-FFF2-40B4-BE49-F238E27FC236}">
                  <a16:creationId xmlns:a16="http://schemas.microsoft.com/office/drawing/2014/main" id="{DEC2CFA2-B084-454A-BBFE-B09D44605894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784;p64">
              <a:extLst>
                <a:ext uri="{FF2B5EF4-FFF2-40B4-BE49-F238E27FC236}">
                  <a16:creationId xmlns:a16="http://schemas.microsoft.com/office/drawing/2014/main" id="{3E30178E-A6F7-48FA-9487-464085346605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785;p64">
              <a:extLst>
                <a:ext uri="{FF2B5EF4-FFF2-40B4-BE49-F238E27FC236}">
                  <a16:creationId xmlns:a16="http://schemas.microsoft.com/office/drawing/2014/main" id="{E3A4DD7C-865B-48A2-A546-F588FA8049DE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786;p64">
              <a:extLst>
                <a:ext uri="{FF2B5EF4-FFF2-40B4-BE49-F238E27FC236}">
                  <a16:creationId xmlns:a16="http://schemas.microsoft.com/office/drawing/2014/main" id="{A8CF342F-3116-4F94-8832-A99DAA0A0E81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787;p64">
              <a:extLst>
                <a:ext uri="{FF2B5EF4-FFF2-40B4-BE49-F238E27FC236}">
                  <a16:creationId xmlns:a16="http://schemas.microsoft.com/office/drawing/2014/main" id="{2ED9404D-E020-4B70-AEE3-4D64D855804F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788;p64">
              <a:extLst>
                <a:ext uri="{FF2B5EF4-FFF2-40B4-BE49-F238E27FC236}">
                  <a16:creationId xmlns:a16="http://schemas.microsoft.com/office/drawing/2014/main" id="{FFFEE7C4-D1F3-47BE-B692-9A2E9CF503D9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789;p64">
              <a:extLst>
                <a:ext uri="{FF2B5EF4-FFF2-40B4-BE49-F238E27FC236}">
                  <a16:creationId xmlns:a16="http://schemas.microsoft.com/office/drawing/2014/main" id="{27C498A1-580F-4E18-96EE-4D2A7443DDE5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790;p64">
              <a:extLst>
                <a:ext uri="{FF2B5EF4-FFF2-40B4-BE49-F238E27FC236}">
                  <a16:creationId xmlns:a16="http://schemas.microsoft.com/office/drawing/2014/main" id="{FE9F251C-032C-4AB0-8101-783FF7B54057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791;p64">
              <a:extLst>
                <a:ext uri="{FF2B5EF4-FFF2-40B4-BE49-F238E27FC236}">
                  <a16:creationId xmlns:a16="http://schemas.microsoft.com/office/drawing/2014/main" id="{3F7FC881-5572-4EB2-88AC-FF3BE15CE63B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792;p64">
              <a:extLst>
                <a:ext uri="{FF2B5EF4-FFF2-40B4-BE49-F238E27FC236}">
                  <a16:creationId xmlns:a16="http://schemas.microsoft.com/office/drawing/2014/main" id="{9C81B4D9-001C-442F-8BF5-4210E8E66F85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793;p64">
              <a:extLst>
                <a:ext uri="{FF2B5EF4-FFF2-40B4-BE49-F238E27FC236}">
                  <a16:creationId xmlns:a16="http://schemas.microsoft.com/office/drawing/2014/main" id="{75F47702-78CC-4DF9-B854-CBE15698E8D8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794;p64">
              <a:extLst>
                <a:ext uri="{FF2B5EF4-FFF2-40B4-BE49-F238E27FC236}">
                  <a16:creationId xmlns:a16="http://schemas.microsoft.com/office/drawing/2014/main" id="{80DCA432-6CDF-46A7-8E93-BD50999CA0E6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795;p64">
              <a:extLst>
                <a:ext uri="{FF2B5EF4-FFF2-40B4-BE49-F238E27FC236}">
                  <a16:creationId xmlns:a16="http://schemas.microsoft.com/office/drawing/2014/main" id="{014A855C-6F39-4B13-B40F-7FDDB29AA603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796;p64">
              <a:extLst>
                <a:ext uri="{FF2B5EF4-FFF2-40B4-BE49-F238E27FC236}">
                  <a16:creationId xmlns:a16="http://schemas.microsoft.com/office/drawing/2014/main" id="{081FEF7B-5E94-4D43-B873-44DD131EAF33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797;p64">
              <a:extLst>
                <a:ext uri="{FF2B5EF4-FFF2-40B4-BE49-F238E27FC236}">
                  <a16:creationId xmlns:a16="http://schemas.microsoft.com/office/drawing/2014/main" id="{3EADD5A3-675B-4854-BC59-B299AA7C5711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798;p64">
              <a:extLst>
                <a:ext uri="{FF2B5EF4-FFF2-40B4-BE49-F238E27FC236}">
                  <a16:creationId xmlns:a16="http://schemas.microsoft.com/office/drawing/2014/main" id="{C27143DB-A73F-411E-8882-FA7F2814E793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799;p64">
              <a:extLst>
                <a:ext uri="{FF2B5EF4-FFF2-40B4-BE49-F238E27FC236}">
                  <a16:creationId xmlns:a16="http://schemas.microsoft.com/office/drawing/2014/main" id="{68576C4F-351C-46C7-A1C4-C703E0AC2A0C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800;p64">
              <a:extLst>
                <a:ext uri="{FF2B5EF4-FFF2-40B4-BE49-F238E27FC236}">
                  <a16:creationId xmlns:a16="http://schemas.microsoft.com/office/drawing/2014/main" id="{D0286294-B548-429C-81D6-85BA4A0CB66F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801;p64">
              <a:extLst>
                <a:ext uri="{FF2B5EF4-FFF2-40B4-BE49-F238E27FC236}">
                  <a16:creationId xmlns:a16="http://schemas.microsoft.com/office/drawing/2014/main" id="{22263096-4AA1-4FB8-B9B5-161D5D908D4B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802;p64">
              <a:extLst>
                <a:ext uri="{FF2B5EF4-FFF2-40B4-BE49-F238E27FC236}">
                  <a16:creationId xmlns:a16="http://schemas.microsoft.com/office/drawing/2014/main" id="{221A9522-77C9-4BED-A0E5-F66177BC487E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803;p64">
              <a:extLst>
                <a:ext uri="{FF2B5EF4-FFF2-40B4-BE49-F238E27FC236}">
                  <a16:creationId xmlns:a16="http://schemas.microsoft.com/office/drawing/2014/main" id="{497B5521-395C-4BF5-8DE8-3DFF56A448A2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804;p64">
              <a:extLst>
                <a:ext uri="{FF2B5EF4-FFF2-40B4-BE49-F238E27FC236}">
                  <a16:creationId xmlns:a16="http://schemas.microsoft.com/office/drawing/2014/main" id="{6650910D-78D2-4C0D-8F34-BC4692C3C902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805;p64">
              <a:extLst>
                <a:ext uri="{FF2B5EF4-FFF2-40B4-BE49-F238E27FC236}">
                  <a16:creationId xmlns:a16="http://schemas.microsoft.com/office/drawing/2014/main" id="{FE6DA4A9-CE8A-488A-856A-243623F1251C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806;p64">
              <a:extLst>
                <a:ext uri="{FF2B5EF4-FFF2-40B4-BE49-F238E27FC236}">
                  <a16:creationId xmlns:a16="http://schemas.microsoft.com/office/drawing/2014/main" id="{EBD1CAA4-F9A9-43A3-8E86-183B57913477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807;p64">
              <a:extLst>
                <a:ext uri="{FF2B5EF4-FFF2-40B4-BE49-F238E27FC236}">
                  <a16:creationId xmlns:a16="http://schemas.microsoft.com/office/drawing/2014/main" id="{BE508147-3AB4-4CD5-BD0A-59BE9EB8D685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808;p64">
              <a:extLst>
                <a:ext uri="{FF2B5EF4-FFF2-40B4-BE49-F238E27FC236}">
                  <a16:creationId xmlns:a16="http://schemas.microsoft.com/office/drawing/2014/main" id="{AEF32CC2-F69C-49CF-8630-A5C33852ADFB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809;p64">
              <a:extLst>
                <a:ext uri="{FF2B5EF4-FFF2-40B4-BE49-F238E27FC236}">
                  <a16:creationId xmlns:a16="http://schemas.microsoft.com/office/drawing/2014/main" id="{F63C860F-7A5E-4655-8773-03D1948F232B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810;p64">
              <a:extLst>
                <a:ext uri="{FF2B5EF4-FFF2-40B4-BE49-F238E27FC236}">
                  <a16:creationId xmlns:a16="http://schemas.microsoft.com/office/drawing/2014/main" id="{BBA23CEC-7957-4D9F-8B48-8F66D43F10A7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811;p64">
              <a:extLst>
                <a:ext uri="{FF2B5EF4-FFF2-40B4-BE49-F238E27FC236}">
                  <a16:creationId xmlns:a16="http://schemas.microsoft.com/office/drawing/2014/main" id="{50F8B74E-938B-41EE-BF47-8890E4C561B5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812;p64">
              <a:extLst>
                <a:ext uri="{FF2B5EF4-FFF2-40B4-BE49-F238E27FC236}">
                  <a16:creationId xmlns:a16="http://schemas.microsoft.com/office/drawing/2014/main" id="{E97B9FC3-5738-4932-9F58-C66AE60EE89A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813;p64">
              <a:extLst>
                <a:ext uri="{FF2B5EF4-FFF2-40B4-BE49-F238E27FC236}">
                  <a16:creationId xmlns:a16="http://schemas.microsoft.com/office/drawing/2014/main" id="{53509140-0901-4187-9965-41E209E9B850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814;p64">
              <a:extLst>
                <a:ext uri="{FF2B5EF4-FFF2-40B4-BE49-F238E27FC236}">
                  <a16:creationId xmlns:a16="http://schemas.microsoft.com/office/drawing/2014/main" id="{876E6DA2-EB54-437A-B204-069515C4955A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815;p64">
              <a:extLst>
                <a:ext uri="{FF2B5EF4-FFF2-40B4-BE49-F238E27FC236}">
                  <a16:creationId xmlns:a16="http://schemas.microsoft.com/office/drawing/2014/main" id="{163DCF36-A6EF-41F3-8E09-F61A5CE36991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816;p64">
              <a:extLst>
                <a:ext uri="{FF2B5EF4-FFF2-40B4-BE49-F238E27FC236}">
                  <a16:creationId xmlns:a16="http://schemas.microsoft.com/office/drawing/2014/main" id="{FBA4D798-FED6-4352-A4FA-46CD473C4F40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817;p64">
              <a:extLst>
                <a:ext uri="{FF2B5EF4-FFF2-40B4-BE49-F238E27FC236}">
                  <a16:creationId xmlns:a16="http://schemas.microsoft.com/office/drawing/2014/main" id="{F3C24FD0-D180-4200-91FA-2BA2D819167E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818;p64">
              <a:extLst>
                <a:ext uri="{FF2B5EF4-FFF2-40B4-BE49-F238E27FC236}">
                  <a16:creationId xmlns:a16="http://schemas.microsoft.com/office/drawing/2014/main" id="{5C0E7CA8-0D14-4F06-931F-D92AA2362693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819;p64">
              <a:extLst>
                <a:ext uri="{FF2B5EF4-FFF2-40B4-BE49-F238E27FC236}">
                  <a16:creationId xmlns:a16="http://schemas.microsoft.com/office/drawing/2014/main" id="{DFA549CB-7A49-44B2-971C-E2C3CAA7A935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820;p64">
              <a:extLst>
                <a:ext uri="{FF2B5EF4-FFF2-40B4-BE49-F238E27FC236}">
                  <a16:creationId xmlns:a16="http://schemas.microsoft.com/office/drawing/2014/main" id="{82D4263C-9592-45E3-9EFD-33910A93C19E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821;p64">
              <a:extLst>
                <a:ext uri="{FF2B5EF4-FFF2-40B4-BE49-F238E27FC236}">
                  <a16:creationId xmlns:a16="http://schemas.microsoft.com/office/drawing/2014/main" id="{D6173726-7153-44E4-9AD4-28F5222DB7A0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22;p64">
              <a:extLst>
                <a:ext uri="{FF2B5EF4-FFF2-40B4-BE49-F238E27FC236}">
                  <a16:creationId xmlns:a16="http://schemas.microsoft.com/office/drawing/2014/main" id="{19D551DC-EFFE-4DE8-BE08-1BE92406CA42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23;p64">
              <a:extLst>
                <a:ext uri="{FF2B5EF4-FFF2-40B4-BE49-F238E27FC236}">
                  <a16:creationId xmlns:a16="http://schemas.microsoft.com/office/drawing/2014/main" id="{6EF11E11-5486-4D76-BC33-F5AA7658A628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24;p64">
              <a:extLst>
                <a:ext uri="{FF2B5EF4-FFF2-40B4-BE49-F238E27FC236}">
                  <a16:creationId xmlns:a16="http://schemas.microsoft.com/office/drawing/2014/main" id="{29A95231-B8C0-4040-B2C7-5A7AF70BFD94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25;p64">
              <a:extLst>
                <a:ext uri="{FF2B5EF4-FFF2-40B4-BE49-F238E27FC236}">
                  <a16:creationId xmlns:a16="http://schemas.microsoft.com/office/drawing/2014/main" id="{E9ADCD81-0AF2-48CD-9302-EBE12839C80C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826;p64">
              <a:extLst>
                <a:ext uri="{FF2B5EF4-FFF2-40B4-BE49-F238E27FC236}">
                  <a16:creationId xmlns:a16="http://schemas.microsoft.com/office/drawing/2014/main" id="{EF025286-C54F-4BBC-AE79-046603F6C8F6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827;p64">
              <a:extLst>
                <a:ext uri="{FF2B5EF4-FFF2-40B4-BE49-F238E27FC236}">
                  <a16:creationId xmlns:a16="http://schemas.microsoft.com/office/drawing/2014/main" id="{8B4C383C-586B-43C5-91CA-8A3530A83770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828;p64">
              <a:extLst>
                <a:ext uri="{FF2B5EF4-FFF2-40B4-BE49-F238E27FC236}">
                  <a16:creationId xmlns:a16="http://schemas.microsoft.com/office/drawing/2014/main" id="{3615AC65-9BBA-4EB1-BF39-A13E0A642DC8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829;p64">
              <a:extLst>
                <a:ext uri="{FF2B5EF4-FFF2-40B4-BE49-F238E27FC236}">
                  <a16:creationId xmlns:a16="http://schemas.microsoft.com/office/drawing/2014/main" id="{D19B5BCE-596D-45A0-8285-F377981D8012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830;p64">
              <a:extLst>
                <a:ext uri="{FF2B5EF4-FFF2-40B4-BE49-F238E27FC236}">
                  <a16:creationId xmlns:a16="http://schemas.microsoft.com/office/drawing/2014/main" id="{5AE0B0E7-92F6-42AA-A187-7EB02B49EAFB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831;p64">
              <a:extLst>
                <a:ext uri="{FF2B5EF4-FFF2-40B4-BE49-F238E27FC236}">
                  <a16:creationId xmlns:a16="http://schemas.microsoft.com/office/drawing/2014/main" id="{97CD8A38-6CE2-41B9-9F1C-DA9DA3DD1DFA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832;p64">
              <a:extLst>
                <a:ext uri="{FF2B5EF4-FFF2-40B4-BE49-F238E27FC236}">
                  <a16:creationId xmlns:a16="http://schemas.microsoft.com/office/drawing/2014/main" id="{5B738694-7845-4657-B27A-7DF53EF34E5B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833;p64">
              <a:extLst>
                <a:ext uri="{FF2B5EF4-FFF2-40B4-BE49-F238E27FC236}">
                  <a16:creationId xmlns:a16="http://schemas.microsoft.com/office/drawing/2014/main" id="{FEF784D7-A231-4799-AA5F-9346DD0FD25C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834;p64">
              <a:extLst>
                <a:ext uri="{FF2B5EF4-FFF2-40B4-BE49-F238E27FC236}">
                  <a16:creationId xmlns:a16="http://schemas.microsoft.com/office/drawing/2014/main" id="{27509AE1-6E09-46A6-963F-78A2E0942B1E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835;p64">
              <a:extLst>
                <a:ext uri="{FF2B5EF4-FFF2-40B4-BE49-F238E27FC236}">
                  <a16:creationId xmlns:a16="http://schemas.microsoft.com/office/drawing/2014/main" id="{7F204F14-4845-40B3-B5AB-3826CF615093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836;p64">
              <a:extLst>
                <a:ext uri="{FF2B5EF4-FFF2-40B4-BE49-F238E27FC236}">
                  <a16:creationId xmlns:a16="http://schemas.microsoft.com/office/drawing/2014/main" id="{71DDBEDC-36CE-47E0-84A4-4E899DA56555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837;p64">
              <a:extLst>
                <a:ext uri="{FF2B5EF4-FFF2-40B4-BE49-F238E27FC236}">
                  <a16:creationId xmlns:a16="http://schemas.microsoft.com/office/drawing/2014/main" id="{06EB32FA-1FE0-40F0-A2B4-910FDCA603FE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838;p64">
              <a:extLst>
                <a:ext uri="{FF2B5EF4-FFF2-40B4-BE49-F238E27FC236}">
                  <a16:creationId xmlns:a16="http://schemas.microsoft.com/office/drawing/2014/main" id="{95CC9BF8-0E9B-4F5E-B5B5-C7DA11AEAF60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839;p64">
              <a:extLst>
                <a:ext uri="{FF2B5EF4-FFF2-40B4-BE49-F238E27FC236}">
                  <a16:creationId xmlns:a16="http://schemas.microsoft.com/office/drawing/2014/main" id="{B0700523-446C-43CD-AA64-E4E3C9D84DEB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840;p64">
              <a:extLst>
                <a:ext uri="{FF2B5EF4-FFF2-40B4-BE49-F238E27FC236}">
                  <a16:creationId xmlns:a16="http://schemas.microsoft.com/office/drawing/2014/main" id="{7E8C3C25-48CC-491A-B982-0ED77A11AA91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841;p64">
              <a:extLst>
                <a:ext uri="{FF2B5EF4-FFF2-40B4-BE49-F238E27FC236}">
                  <a16:creationId xmlns:a16="http://schemas.microsoft.com/office/drawing/2014/main" id="{BBC09AFD-8FBD-4293-A105-FB2325C5B485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842;p64">
              <a:extLst>
                <a:ext uri="{FF2B5EF4-FFF2-40B4-BE49-F238E27FC236}">
                  <a16:creationId xmlns:a16="http://schemas.microsoft.com/office/drawing/2014/main" id="{2603E141-807A-49FA-A53E-0E1A2A9798F0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843;p64">
              <a:extLst>
                <a:ext uri="{FF2B5EF4-FFF2-40B4-BE49-F238E27FC236}">
                  <a16:creationId xmlns:a16="http://schemas.microsoft.com/office/drawing/2014/main" id="{1988658E-EC73-4130-BA8E-DBD0BE6C971E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844;p64">
              <a:extLst>
                <a:ext uri="{FF2B5EF4-FFF2-40B4-BE49-F238E27FC236}">
                  <a16:creationId xmlns:a16="http://schemas.microsoft.com/office/drawing/2014/main" id="{F438156D-B2B7-4DD6-8B95-358D86F70F01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845;p64">
              <a:extLst>
                <a:ext uri="{FF2B5EF4-FFF2-40B4-BE49-F238E27FC236}">
                  <a16:creationId xmlns:a16="http://schemas.microsoft.com/office/drawing/2014/main" id="{ACBA8F0C-856F-46F9-9AE0-E48438CA0BEF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846;p64">
              <a:extLst>
                <a:ext uri="{FF2B5EF4-FFF2-40B4-BE49-F238E27FC236}">
                  <a16:creationId xmlns:a16="http://schemas.microsoft.com/office/drawing/2014/main" id="{719B31DA-8450-43CA-B895-E1A3B6E75362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847;p64">
              <a:extLst>
                <a:ext uri="{FF2B5EF4-FFF2-40B4-BE49-F238E27FC236}">
                  <a16:creationId xmlns:a16="http://schemas.microsoft.com/office/drawing/2014/main" id="{E6D540BC-7E11-428C-A88F-6469330B5CD8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848;p64">
              <a:extLst>
                <a:ext uri="{FF2B5EF4-FFF2-40B4-BE49-F238E27FC236}">
                  <a16:creationId xmlns:a16="http://schemas.microsoft.com/office/drawing/2014/main" id="{B9AE4809-2FCB-402B-A9AA-130C8BBA6467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849;p64">
              <a:extLst>
                <a:ext uri="{FF2B5EF4-FFF2-40B4-BE49-F238E27FC236}">
                  <a16:creationId xmlns:a16="http://schemas.microsoft.com/office/drawing/2014/main" id="{7F49F7F7-84FE-4C9F-BE90-55C1B9962FEA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850;p64">
              <a:extLst>
                <a:ext uri="{FF2B5EF4-FFF2-40B4-BE49-F238E27FC236}">
                  <a16:creationId xmlns:a16="http://schemas.microsoft.com/office/drawing/2014/main" id="{A19CBED5-1B79-41BB-A6BD-FE934BCBCAA6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851;p64">
              <a:extLst>
                <a:ext uri="{FF2B5EF4-FFF2-40B4-BE49-F238E27FC236}">
                  <a16:creationId xmlns:a16="http://schemas.microsoft.com/office/drawing/2014/main" id="{BC854D5A-6C89-42CE-827F-D3AF1843D76A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852;p64">
              <a:extLst>
                <a:ext uri="{FF2B5EF4-FFF2-40B4-BE49-F238E27FC236}">
                  <a16:creationId xmlns:a16="http://schemas.microsoft.com/office/drawing/2014/main" id="{7E9E8AF6-0367-4436-BF7D-7CD6A84791C1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853;p64">
              <a:extLst>
                <a:ext uri="{FF2B5EF4-FFF2-40B4-BE49-F238E27FC236}">
                  <a16:creationId xmlns:a16="http://schemas.microsoft.com/office/drawing/2014/main" id="{784E8BFA-7BD4-4483-B602-AEE6CCD3CBF5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854;p64">
              <a:extLst>
                <a:ext uri="{FF2B5EF4-FFF2-40B4-BE49-F238E27FC236}">
                  <a16:creationId xmlns:a16="http://schemas.microsoft.com/office/drawing/2014/main" id="{7E5BCF9E-8E1F-4409-B081-12B64D5CBAA8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855;p64">
              <a:extLst>
                <a:ext uri="{FF2B5EF4-FFF2-40B4-BE49-F238E27FC236}">
                  <a16:creationId xmlns:a16="http://schemas.microsoft.com/office/drawing/2014/main" id="{C70BD80B-DB9C-4683-8576-4D1C25D7F3BB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856;p64">
              <a:extLst>
                <a:ext uri="{FF2B5EF4-FFF2-40B4-BE49-F238E27FC236}">
                  <a16:creationId xmlns:a16="http://schemas.microsoft.com/office/drawing/2014/main" id="{55363138-7857-4C42-A177-1BF4A120F5C3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857;p64">
              <a:extLst>
                <a:ext uri="{FF2B5EF4-FFF2-40B4-BE49-F238E27FC236}">
                  <a16:creationId xmlns:a16="http://schemas.microsoft.com/office/drawing/2014/main" id="{1D4D96E8-E5AF-4AA7-BA2D-D478BE648A26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858;p64">
              <a:extLst>
                <a:ext uri="{FF2B5EF4-FFF2-40B4-BE49-F238E27FC236}">
                  <a16:creationId xmlns:a16="http://schemas.microsoft.com/office/drawing/2014/main" id="{CF21A9C5-2B51-4CFE-98CB-121DDA1D01DC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859;p64">
              <a:extLst>
                <a:ext uri="{FF2B5EF4-FFF2-40B4-BE49-F238E27FC236}">
                  <a16:creationId xmlns:a16="http://schemas.microsoft.com/office/drawing/2014/main" id="{1D522227-5AF1-4E86-9CEC-008E82EC5EF9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860;p64">
              <a:extLst>
                <a:ext uri="{FF2B5EF4-FFF2-40B4-BE49-F238E27FC236}">
                  <a16:creationId xmlns:a16="http://schemas.microsoft.com/office/drawing/2014/main" id="{15D2C21B-D9CD-4768-964C-1FC2F7EE6A61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861;p64">
              <a:extLst>
                <a:ext uri="{FF2B5EF4-FFF2-40B4-BE49-F238E27FC236}">
                  <a16:creationId xmlns:a16="http://schemas.microsoft.com/office/drawing/2014/main" id="{A1A91B2D-71C6-4A24-ABE9-3BB69248CAF6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862;p64">
              <a:extLst>
                <a:ext uri="{FF2B5EF4-FFF2-40B4-BE49-F238E27FC236}">
                  <a16:creationId xmlns:a16="http://schemas.microsoft.com/office/drawing/2014/main" id="{B6498C35-4152-423E-A5F0-76F242243E57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863;p64">
              <a:extLst>
                <a:ext uri="{FF2B5EF4-FFF2-40B4-BE49-F238E27FC236}">
                  <a16:creationId xmlns:a16="http://schemas.microsoft.com/office/drawing/2014/main" id="{DC875DBD-C62B-4B63-BAD4-28847C668398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864;p64">
              <a:extLst>
                <a:ext uri="{FF2B5EF4-FFF2-40B4-BE49-F238E27FC236}">
                  <a16:creationId xmlns:a16="http://schemas.microsoft.com/office/drawing/2014/main" id="{6D1395A4-FCDE-4C53-9F40-AEF76A013B78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865;p64">
              <a:extLst>
                <a:ext uri="{FF2B5EF4-FFF2-40B4-BE49-F238E27FC236}">
                  <a16:creationId xmlns:a16="http://schemas.microsoft.com/office/drawing/2014/main" id="{18BD68C1-C05B-43D0-9651-954C793A26FC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866;p64">
              <a:extLst>
                <a:ext uri="{FF2B5EF4-FFF2-40B4-BE49-F238E27FC236}">
                  <a16:creationId xmlns:a16="http://schemas.microsoft.com/office/drawing/2014/main" id="{B883649A-2B53-4108-A43E-474DBE55921D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867;p64">
              <a:extLst>
                <a:ext uri="{FF2B5EF4-FFF2-40B4-BE49-F238E27FC236}">
                  <a16:creationId xmlns:a16="http://schemas.microsoft.com/office/drawing/2014/main" id="{E3187C9C-7053-4B7C-A48E-71AFE737B712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868;p64">
              <a:extLst>
                <a:ext uri="{FF2B5EF4-FFF2-40B4-BE49-F238E27FC236}">
                  <a16:creationId xmlns:a16="http://schemas.microsoft.com/office/drawing/2014/main" id="{016EC439-F7BD-4FD6-948E-AFCEEA486C12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869;p64">
              <a:extLst>
                <a:ext uri="{FF2B5EF4-FFF2-40B4-BE49-F238E27FC236}">
                  <a16:creationId xmlns:a16="http://schemas.microsoft.com/office/drawing/2014/main" id="{ABA077DC-BFCC-4012-BBFE-08F0274827A3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870;p64">
              <a:extLst>
                <a:ext uri="{FF2B5EF4-FFF2-40B4-BE49-F238E27FC236}">
                  <a16:creationId xmlns:a16="http://schemas.microsoft.com/office/drawing/2014/main" id="{C3A38249-8DD3-448B-A68E-3E3BDCD59453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871;p64">
              <a:extLst>
                <a:ext uri="{FF2B5EF4-FFF2-40B4-BE49-F238E27FC236}">
                  <a16:creationId xmlns:a16="http://schemas.microsoft.com/office/drawing/2014/main" id="{806ED350-3F0F-4AF0-A32D-7E7D57FCD846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872;p64">
              <a:extLst>
                <a:ext uri="{FF2B5EF4-FFF2-40B4-BE49-F238E27FC236}">
                  <a16:creationId xmlns:a16="http://schemas.microsoft.com/office/drawing/2014/main" id="{5090B862-2FEE-41DE-AEAE-623C40E5B618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873;p64">
              <a:extLst>
                <a:ext uri="{FF2B5EF4-FFF2-40B4-BE49-F238E27FC236}">
                  <a16:creationId xmlns:a16="http://schemas.microsoft.com/office/drawing/2014/main" id="{A241EDAB-1852-4A69-8C23-B879044143D0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874;p64">
              <a:extLst>
                <a:ext uri="{FF2B5EF4-FFF2-40B4-BE49-F238E27FC236}">
                  <a16:creationId xmlns:a16="http://schemas.microsoft.com/office/drawing/2014/main" id="{65F95D26-2DE2-4839-A59E-973EE7F2DB0C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875;p64">
              <a:extLst>
                <a:ext uri="{FF2B5EF4-FFF2-40B4-BE49-F238E27FC236}">
                  <a16:creationId xmlns:a16="http://schemas.microsoft.com/office/drawing/2014/main" id="{10BAD5A9-E2C6-4176-8D7D-9266B70B1007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876;p64">
              <a:extLst>
                <a:ext uri="{FF2B5EF4-FFF2-40B4-BE49-F238E27FC236}">
                  <a16:creationId xmlns:a16="http://schemas.microsoft.com/office/drawing/2014/main" id="{C4AF4269-6D31-4E9E-B78F-04842EBCD396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877;p64">
              <a:extLst>
                <a:ext uri="{FF2B5EF4-FFF2-40B4-BE49-F238E27FC236}">
                  <a16:creationId xmlns:a16="http://schemas.microsoft.com/office/drawing/2014/main" id="{FFC7F236-C72B-455B-9824-5C747AB12000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878;p64">
              <a:extLst>
                <a:ext uri="{FF2B5EF4-FFF2-40B4-BE49-F238E27FC236}">
                  <a16:creationId xmlns:a16="http://schemas.microsoft.com/office/drawing/2014/main" id="{F4E50469-E835-44A6-A41E-1FF38D4FA23C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879;p64">
              <a:extLst>
                <a:ext uri="{FF2B5EF4-FFF2-40B4-BE49-F238E27FC236}">
                  <a16:creationId xmlns:a16="http://schemas.microsoft.com/office/drawing/2014/main" id="{1873AC43-4457-41C1-A637-D99A53F1E722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880;p64">
              <a:extLst>
                <a:ext uri="{FF2B5EF4-FFF2-40B4-BE49-F238E27FC236}">
                  <a16:creationId xmlns:a16="http://schemas.microsoft.com/office/drawing/2014/main" id="{794A0440-A7B1-4B72-BC0A-A57033F6865C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881;p64">
              <a:extLst>
                <a:ext uri="{FF2B5EF4-FFF2-40B4-BE49-F238E27FC236}">
                  <a16:creationId xmlns:a16="http://schemas.microsoft.com/office/drawing/2014/main" id="{E6454EAE-4A91-4121-90F6-5787D90007A4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882;p64">
              <a:extLst>
                <a:ext uri="{FF2B5EF4-FFF2-40B4-BE49-F238E27FC236}">
                  <a16:creationId xmlns:a16="http://schemas.microsoft.com/office/drawing/2014/main" id="{7B930229-4290-4943-91F3-D685DDCBECC0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883;p64">
              <a:extLst>
                <a:ext uri="{FF2B5EF4-FFF2-40B4-BE49-F238E27FC236}">
                  <a16:creationId xmlns:a16="http://schemas.microsoft.com/office/drawing/2014/main" id="{AE946174-0796-4847-A1D1-B843FC29492F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884;p64">
              <a:extLst>
                <a:ext uri="{FF2B5EF4-FFF2-40B4-BE49-F238E27FC236}">
                  <a16:creationId xmlns:a16="http://schemas.microsoft.com/office/drawing/2014/main" id="{E9E5D923-1B77-4E18-8A4C-FE6E6FF324CB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885;p64">
              <a:extLst>
                <a:ext uri="{FF2B5EF4-FFF2-40B4-BE49-F238E27FC236}">
                  <a16:creationId xmlns:a16="http://schemas.microsoft.com/office/drawing/2014/main" id="{454001BA-E7AA-4798-B222-6C36DABABCA0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886;p64">
              <a:extLst>
                <a:ext uri="{FF2B5EF4-FFF2-40B4-BE49-F238E27FC236}">
                  <a16:creationId xmlns:a16="http://schemas.microsoft.com/office/drawing/2014/main" id="{D0E7902E-1FA0-4A4F-BBAF-BA3595C76EB5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887;p64">
              <a:extLst>
                <a:ext uri="{FF2B5EF4-FFF2-40B4-BE49-F238E27FC236}">
                  <a16:creationId xmlns:a16="http://schemas.microsoft.com/office/drawing/2014/main" id="{59F34D6B-5C3D-41D1-B8B8-AB3FD559C71E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888;p64">
              <a:extLst>
                <a:ext uri="{FF2B5EF4-FFF2-40B4-BE49-F238E27FC236}">
                  <a16:creationId xmlns:a16="http://schemas.microsoft.com/office/drawing/2014/main" id="{E76019E8-AA85-4132-ABA9-73D52C1762BE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889;p64">
              <a:extLst>
                <a:ext uri="{FF2B5EF4-FFF2-40B4-BE49-F238E27FC236}">
                  <a16:creationId xmlns:a16="http://schemas.microsoft.com/office/drawing/2014/main" id="{EE5CAEC4-CE51-4B78-BA8C-E64DD77E7D9D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890;p64">
              <a:extLst>
                <a:ext uri="{FF2B5EF4-FFF2-40B4-BE49-F238E27FC236}">
                  <a16:creationId xmlns:a16="http://schemas.microsoft.com/office/drawing/2014/main" id="{0CBC2F77-AA02-48E2-AB03-70B894E45A9B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891;p64">
              <a:extLst>
                <a:ext uri="{FF2B5EF4-FFF2-40B4-BE49-F238E27FC236}">
                  <a16:creationId xmlns:a16="http://schemas.microsoft.com/office/drawing/2014/main" id="{18367034-213C-4B7B-B538-718C6F86EBCF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892;p64">
              <a:extLst>
                <a:ext uri="{FF2B5EF4-FFF2-40B4-BE49-F238E27FC236}">
                  <a16:creationId xmlns:a16="http://schemas.microsoft.com/office/drawing/2014/main" id="{6668D097-7092-4879-AF3E-FE11FF9A1584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893;p64">
              <a:extLst>
                <a:ext uri="{FF2B5EF4-FFF2-40B4-BE49-F238E27FC236}">
                  <a16:creationId xmlns:a16="http://schemas.microsoft.com/office/drawing/2014/main" id="{2D1DCB2F-865D-4C17-995A-203732347088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894;p64">
              <a:extLst>
                <a:ext uri="{FF2B5EF4-FFF2-40B4-BE49-F238E27FC236}">
                  <a16:creationId xmlns:a16="http://schemas.microsoft.com/office/drawing/2014/main" id="{2835FBA0-86C6-4B88-801F-8F1BA60AD301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895;p64">
              <a:extLst>
                <a:ext uri="{FF2B5EF4-FFF2-40B4-BE49-F238E27FC236}">
                  <a16:creationId xmlns:a16="http://schemas.microsoft.com/office/drawing/2014/main" id="{91E9F370-C132-459C-AB68-34830B705A3F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896;p64">
              <a:extLst>
                <a:ext uri="{FF2B5EF4-FFF2-40B4-BE49-F238E27FC236}">
                  <a16:creationId xmlns:a16="http://schemas.microsoft.com/office/drawing/2014/main" id="{D01B3341-F9D3-4081-89DB-3A35ED000A56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897;p64">
              <a:extLst>
                <a:ext uri="{FF2B5EF4-FFF2-40B4-BE49-F238E27FC236}">
                  <a16:creationId xmlns:a16="http://schemas.microsoft.com/office/drawing/2014/main" id="{E9D3F870-12AA-4C90-B628-1D617551260E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898;p64">
              <a:extLst>
                <a:ext uri="{FF2B5EF4-FFF2-40B4-BE49-F238E27FC236}">
                  <a16:creationId xmlns:a16="http://schemas.microsoft.com/office/drawing/2014/main" id="{D7374A02-260E-442F-8567-A514949CDE1B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899;p64">
              <a:extLst>
                <a:ext uri="{FF2B5EF4-FFF2-40B4-BE49-F238E27FC236}">
                  <a16:creationId xmlns:a16="http://schemas.microsoft.com/office/drawing/2014/main" id="{0D67F75F-7681-4BA1-9C07-34D836C34F1E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900;p64">
              <a:extLst>
                <a:ext uri="{FF2B5EF4-FFF2-40B4-BE49-F238E27FC236}">
                  <a16:creationId xmlns:a16="http://schemas.microsoft.com/office/drawing/2014/main" id="{4F840FFC-48F1-40BC-AEE5-203B0EF3F06D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901;p64">
              <a:extLst>
                <a:ext uri="{FF2B5EF4-FFF2-40B4-BE49-F238E27FC236}">
                  <a16:creationId xmlns:a16="http://schemas.microsoft.com/office/drawing/2014/main" id="{B5A85EC6-7B1D-4C8D-9728-650F6BFD024A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902;p64">
              <a:extLst>
                <a:ext uri="{FF2B5EF4-FFF2-40B4-BE49-F238E27FC236}">
                  <a16:creationId xmlns:a16="http://schemas.microsoft.com/office/drawing/2014/main" id="{DD701AC9-6CBB-45D9-A1F8-C0D9B5095A7B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903;p64">
              <a:extLst>
                <a:ext uri="{FF2B5EF4-FFF2-40B4-BE49-F238E27FC236}">
                  <a16:creationId xmlns:a16="http://schemas.microsoft.com/office/drawing/2014/main" id="{F0AA5CE4-CA6F-4CBE-80FF-DDB284D1E52B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904;p64">
              <a:extLst>
                <a:ext uri="{FF2B5EF4-FFF2-40B4-BE49-F238E27FC236}">
                  <a16:creationId xmlns:a16="http://schemas.microsoft.com/office/drawing/2014/main" id="{4E34DBCE-9882-48F5-A9C5-3268A5030CD7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905;p64">
              <a:extLst>
                <a:ext uri="{FF2B5EF4-FFF2-40B4-BE49-F238E27FC236}">
                  <a16:creationId xmlns:a16="http://schemas.microsoft.com/office/drawing/2014/main" id="{C843DE0D-DB7D-4E21-A7D9-C2C5EEC4A7AC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906;p64">
              <a:extLst>
                <a:ext uri="{FF2B5EF4-FFF2-40B4-BE49-F238E27FC236}">
                  <a16:creationId xmlns:a16="http://schemas.microsoft.com/office/drawing/2014/main" id="{9E2E6211-DB12-469E-960E-1BD7F5F3BBE3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907;p64">
              <a:extLst>
                <a:ext uri="{FF2B5EF4-FFF2-40B4-BE49-F238E27FC236}">
                  <a16:creationId xmlns:a16="http://schemas.microsoft.com/office/drawing/2014/main" id="{9A21D36D-B6D5-4908-BABF-96A0265E8BF8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908;p64">
              <a:extLst>
                <a:ext uri="{FF2B5EF4-FFF2-40B4-BE49-F238E27FC236}">
                  <a16:creationId xmlns:a16="http://schemas.microsoft.com/office/drawing/2014/main" id="{1B443AB6-4C96-4A87-B354-A5C71A08B4A4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909;p64">
              <a:extLst>
                <a:ext uri="{FF2B5EF4-FFF2-40B4-BE49-F238E27FC236}">
                  <a16:creationId xmlns:a16="http://schemas.microsoft.com/office/drawing/2014/main" id="{B53ED173-66AA-4EEC-B85D-01324B378B1F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910;p64">
              <a:extLst>
                <a:ext uri="{FF2B5EF4-FFF2-40B4-BE49-F238E27FC236}">
                  <a16:creationId xmlns:a16="http://schemas.microsoft.com/office/drawing/2014/main" id="{2304B88D-F980-4CEF-9984-5E1C88C33715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911;p64">
              <a:extLst>
                <a:ext uri="{FF2B5EF4-FFF2-40B4-BE49-F238E27FC236}">
                  <a16:creationId xmlns:a16="http://schemas.microsoft.com/office/drawing/2014/main" id="{FCFA3A9E-9EBE-4FE5-B869-8D522485E7D2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912;p64">
              <a:extLst>
                <a:ext uri="{FF2B5EF4-FFF2-40B4-BE49-F238E27FC236}">
                  <a16:creationId xmlns:a16="http://schemas.microsoft.com/office/drawing/2014/main" id="{70743F86-FCEF-41A2-B11C-10ED45617389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913;p64">
              <a:extLst>
                <a:ext uri="{FF2B5EF4-FFF2-40B4-BE49-F238E27FC236}">
                  <a16:creationId xmlns:a16="http://schemas.microsoft.com/office/drawing/2014/main" id="{14E946E0-825E-4386-A483-D46894D039C2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914;p64">
              <a:extLst>
                <a:ext uri="{FF2B5EF4-FFF2-40B4-BE49-F238E27FC236}">
                  <a16:creationId xmlns:a16="http://schemas.microsoft.com/office/drawing/2014/main" id="{A1C3E736-04DF-4AD7-A23B-0EA4BB3D8111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915;p64">
              <a:extLst>
                <a:ext uri="{FF2B5EF4-FFF2-40B4-BE49-F238E27FC236}">
                  <a16:creationId xmlns:a16="http://schemas.microsoft.com/office/drawing/2014/main" id="{B782F4EB-56A7-46AC-B4EC-CA181B5D21FE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916;p64">
              <a:extLst>
                <a:ext uri="{FF2B5EF4-FFF2-40B4-BE49-F238E27FC236}">
                  <a16:creationId xmlns:a16="http://schemas.microsoft.com/office/drawing/2014/main" id="{6AA731C2-AFAD-43F7-A531-D6D04773CDC1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917;p64">
              <a:extLst>
                <a:ext uri="{FF2B5EF4-FFF2-40B4-BE49-F238E27FC236}">
                  <a16:creationId xmlns:a16="http://schemas.microsoft.com/office/drawing/2014/main" id="{4B0B7AA7-7AA6-4DA5-A2E4-392FF34E7CB0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918;p64">
              <a:extLst>
                <a:ext uri="{FF2B5EF4-FFF2-40B4-BE49-F238E27FC236}">
                  <a16:creationId xmlns:a16="http://schemas.microsoft.com/office/drawing/2014/main" id="{3BBFADAF-7708-4870-8A80-41D277ABDC74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919;p64">
              <a:extLst>
                <a:ext uri="{FF2B5EF4-FFF2-40B4-BE49-F238E27FC236}">
                  <a16:creationId xmlns:a16="http://schemas.microsoft.com/office/drawing/2014/main" id="{88FBF4FE-C1A3-4F8F-A3F1-CC0E9E8AD105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920;p64">
              <a:extLst>
                <a:ext uri="{FF2B5EF4-FFF2-40B4-BE49-F238E27FC236}">
                  <a16:creationId xmlns:a16="http://schemas.microsoft.com/office/drawing/2014/main" id="{9C0C48B8-9B84-4507-B71D-A445F8544953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921;p64">
              <a:extLst>
                <a:ext uri="{FF2B5EF4-FFF2-40B4-BE49-F238E27FC236}">
                  <a16:creationId xmlns:a16="http://schemas.microsoft.com/office/drawing/2014/main" id="{C186CCA6-08FE-4FAD-98A0-A23A6095EF11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922;p64">
              <a:extLst>
                <a:ext uri="{FF2B5EF4-FFF2-40B4-BE49-F238E27FC236}">
                  <a16:creationId xmlns:a16="http://schemas.microsoft.com/office/drawing/2014/main" id="{E433FF1D-713E-4E1D-9610-C276C5ED0446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923;p64">
              <a:extLst>
                <a:ext uri="{FF2B5EF4-FFF2-40B4-BE49-F238E27FC236}">
                  <a16:creationId xmlns:a16="http://schemas.microsoft.com/office/drawing/2014/main" id="{95D0AAB7-BA8E-40E4-8B75-F2159806EAA0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924;p64">
              <a:extLst>
                <a:ext uri="{FF2B5EF4-FFF2-40B4-BE49-F238E27FC236}">
                  <a16:creationId xmlns:a16="http://schemas.microsoft.com/office/drawing/2014/main" id="{4135E559-A7BF-4F59-BE45-3124F86E9833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925;p64">
              <a:extLst>
                <a:ext uri="{FF2B5EF4-FFF2-40B4-BE49-F238E27FC236}">
                  <a16:creationId xmlns:a16="http://schemas.microsoft.com/office/drawing/2014/main" id="{93FF07D4-0CA6-4BFE-9216-F5FCC884057E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926;p64">
              <a:extLst>
                <a:ext uri="{FF2B5EF4-FFF2-40B4-BE49-F238E27FC236}">
                  <a16:creationId xmlns:a16="http://schemas.microsoft.com/office/drawing/2014/main" id="{66B3DA91-0D6D-4C3C-971A-6C2DEACBF9EC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927;p64">
              <a:extLst>
                <a:ext uri="{FF2B5EF4-FFF2-40B4-BE49-F238E27FC236}">
                  <a16:creationId xmlns:a16="http://schemas.microsoft.com/office/drawing/2014/main" id="{BCD36BAF-6F73-4EB5-851F-A861E7D53304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928;p64">
              <a:extLst>
                <a:ext uri="{FF2B5EF4-FFF2-40B4-BE49-F238E27FC236}">
                  <a16:creationId xmlns:a16="http://schemas.microsoft.com/office/drawing/2014/main" id="{22A444EF-DCAD-4D4B-B964-59C7798F62B4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929;p64">
              <a:extLst>
                <a:ext uri="{FF2B5EF4-FFF2-40B4-BE49-F238E27FC236}">
                  <a16:creationId xmlns:a16="http://schemas.microsoft.com/office/drawing/2014/main" id="{C1D8E1A1-EAEE-493C-9C5D-37274BA0DB39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930;p64">
              <a:extLst>
                <a:ext uri="{FF2B5EF4-FFF2-40B4-BE49-F238E27FC236}">
                  <a16:creationId xmlns:a16="http://schemas.microsoft.com/office/drawing/2014/main" id="{48AE2998-93C0-411B-9695-24404426A5DE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931;p64">
              <a:extLst>
                <a:ext uri="{FF2B5EF4-FFF2-40B4-BE49-F238E27FC236}">
                  <a16:creationId xmlns:a16="http://schemas.microsoft.com/office/drawing/2014/main" id="{C9ACBEB4-E62D-4C37-87F1-10426553186B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932;p64">
              <a:extLst>
                <a:ext uri="{FF2B5EF4-FFF2-40B4-BE49-F238E27FC236}">
                  <a16:creationId xmlns:a16="http://schemas.microsoft.com/office/drawing/2014/main" id="{7CFC7DE4-1C8B-4CD3-B342-B2C307F26B4B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933;p64">
              <a:extLst>
                <a:ext uri="{FF2B5EF4-FFF2-40B4-BE49-F238E27FC236}">
                  <a16:creationId xmlns:a16="http://schemas.microsoft.com/office/drawing/2014/main" id="{96E2A7EC-6F09-4A2B-B0BC-EBE119C099A8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934;p64">
              <a:extLst>
                <a:ext uri="{FF2B5EF4-FFF2-40B4-BE49-F238E27FC236}">
                  <a16:creationId xmlns:a16="http://schemas.microsoft.com/office/drawing/2014/main" id="{C886FB6C-B4C3-403D-9C3E-BBDA3E7221C6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935;p64">
              <a:extLst>
                <a:ext uri="{FF2B5EF4-FFF2-40B4-BE49-F238E27FC236}">
                  <a16:creationId xmlns:a16="http://schemas.microsoft.com/office/drawing/2014/main" id="{1251A262-E8F5-429C-8002-9786D3889210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936;p64">
              <a:extLst>
                <a:ext uri="{FF2B5EF4-FFF2-40B4-BE49-F238E27FC236}">
                  <a16:creationId xmlns:a16="http://schemas.microsoft.com/office/drawing/2014/main" id="{289C3B26-B161-4960-995F-D6E1FE43FF18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937;p64">
              <a:extLst>
                <a:ext uri="{FF2B5EF4-FFF2-40B4-BE49-F238E27FC236}">
                  <a16:creationId xmlns:a16="http://schemas.microsoft.com/office/drawing/2014/main" id="{B009841D-412D-4E7E-869D-3F4F4FB66EBE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938;p64">
              <a:extLst>
                <a:ext uri="{FF2B5EF4-FFF2-40B4-BE49-F238E27FC236}">
                  <a16:creationId xmlns:a16="http://schemas.microsoft.com/office/drawing/2014/main" id="{01708957-845A-487E-B1D2-D9532F2D7B3F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939;p64">
              <a:extLst>
                <a:ext uri="{FF2B5EF4-FFF2-40B4-BE49-F238E27FC236}">
                  <a16:creationId xmlns:a16="http://schemas.microsoft.com/office/drawing/2014/main" id="{25D9BA49-2DD6-4EC1-AEAB-EA99D065F13F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940;p64">
              <a:extLst>
                <a:ext uri="{FF2B5EF4-FFF2-40B4-BE49-F238E27FC236}">
                  <a16:creationId xmlns:a16="http://schemas.microsoft.com/office/drawing/2014/main" id="{45EB24B9-A93E-495F-8911-80983543560D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941;p64">
              <a:extLst>
                <a:ext uri="{FF2B5EF4-FFF2-40B4-BE49-F238E27FC236}">
                  <a16:creationId xmlns:a16="http://schemas.microsoft.com/office/drawing/2014/main" id="{2FE7EA2F-DAE9-4FAB-8678-1B3B8E38A184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942;p64">
              <a:extLst>
                <a:ext uri="{FF2B5EF4-FFF2-40B4-BE49-F238E27FC236}">
                  <a16:creationId xmlns:a16="http://schemas.microsoft.com/office/drawing/2014/main" id="{647B33F1-0406-40BC-852B-DB2E5108143E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943;p64">
              <a:extLst>
                <a:ext uri="{FF2B5EF4-FFF2-40B4-BE49-F238E27FC236}">
                  <a16:creationId xmlns:a16="http://schemas.microsoft.com/office/drawing/2014/main" id="{3D6BBD81-B577-4E91-82DD-33CE1216CBEE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944;p64">
              <a:extLst>
                <a:ext uri="{FF2B5EF4-FFF2-40B4-BE49-F238E27FC236}">
                  <a16:creationId xmlns:a16="http://schemas.microsoft.com/office/drawing/2014/main" id="{AD26BEA6-04A4-48A8-9407-E29C8892D43A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B916FB-9393-4060-9A8E-F07C9A1BB393}"/>
              </a:ext>
            </a:extLst>
          </p:cNvPr>
          <p:cNvSpPr txBox="1"/>
          <p:nvPr/>
        </p:nvSpPr>
        <p:spPr>
          <a:xfrm>
            <a:off x="1032450" y="2976403"/>
            <a:ext cx="5049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chemeClr val="tx1"/>
                </a:solidFill>
                <a:cs typeface="Nazanin" panose="00000400000000000000" pitchFamily="2" charset="-78"/>
              </a:rPr>
              <a:t>برنامه نویسی با استفاده از کتابخانه </a:t>
            </a:r>
            <a:r>
              <a:rPr lang="en-US" sz="1800" dirty="0" err="1">
                <a:solidFill>
                  <a:schemeClr val="tx1"/>
                </a:solidFill>
                <a:cs typeface="Nazanin" panose="00000400000000000000" pitchFamily="2" charset="-78"/>
              </a:rPr>
              <a:t>Hazm</a:t>
            </a:r>
            <a:r>
              <a:rPr lang="en-US" sz="1800" dirty="0">
                <a:solidFill>
                  <a:schemeClr val="tx1"/>
                </a:solidFill>
                <a:cs typeface="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Nazanin" panose="00000400000000000000" pitchFamily="2" charset="-78"/>
              </a:rPr>
              <a:t> پایتون برای حذف کلمات اضافه و بدون اهمیت که زیاد استفاده شده‌اند مانند: از، با، بر، در، برای، مانند، تا، مگر، غیر، آن و ...‎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E1F68-3B91-4EFF-AAA3-7BB4D3D2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92" y="265968"/>
            <a:ext cx="2022072" cy="20220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The Serif Hand Black" panose="03070902030502020204" pitchFamily="66" charset="0"/>
                <a:cs typeface="Titr" panose="00000700000000000000" pitchFamily="2" charset="-78"/>
              </a:rPr>
              <a:t>ساخت شکل ابر کلمات </a:t>
            </a:r>
            <a:endParaRPr dirty="0">
              <a:latin typeface="The Serif Hand Black" panose="03070902030502020204" pitchFamily="66" charset="0"/>
              <a:cs typeface="Titr" panose="00000700000000000000" pitchFamily="2" charset="-78"/>
            </a:endParaRPr>
          </a:p>
        </p:txBody>
      </p:sp>
      <p:sp>
        <p:nvSpPr>
          <p:cNvPr id="3501" name="Google Shape;3501;p61"/>
          <p:cNvSpPr/>
          <p:nvPr/>
        </p:nvSpPr>
        <p:spPr>
          <a:xfrm>
            <a:off x="4660371" y="1267325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4845470" y="1460975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4898795" y="2435025"/>
            <a:ext cx="2199149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برنامه نویسی با استفاده از کتابخانه </a:t>
            </a:r>
            <a:r>
              <a:rPr lang="en-US" dirty="0">
                <a:cs typeface="Nazanin" panose="00000400000000000000" pitchFamily="2" charset="-78"/>
                <a:sym typeface="Barlow Semi Condensed"/>
              </a:rPr>
              <a:t>Word Cloud Fa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پایتون برای ساخت ابر کلمات با استفاده از متن های جمع آوری شده توسط </a:t>
            </a:r>
            <a:r>
              <a:rPr lang="en-US" dirty="0">
                <a:cs typeface="Nazanin" panose="00000400000000000000" pitchFamily="2" charset="-78"/>
                <a:sym typeface="Barlow Semi Condensed"/>
              </a:rPr>
              <a:t>Web Scraping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5637170" y="179420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7" name="Google Shape;4989;p68">
            <a:extLst>
              <a:ext uri="{FF2B5EF4-FFF2-40B4-BE49-F238E27FC236}">
                <a16:creationId xmlns:a16="http://schemas.microsoft.com/office/drawing/2014/main" id="{3ED8EB93-7B5B-4ED8-B4AF-6CA2947B11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4042" t="-5945" r="-4053" b="-2151"/>
          <a:stretch/>
        </p:blipFill>
        <p:spPr>
          <a:xfrm>
            <a:off x="1449226" y="2082276"/>
            <a:ext cx="2291614" cy="22916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4568;p79">
            <a:extLst>
              <a:ext uri="{FF2B5EF4-FFF2-40B4-BE49-F238E27FC236}">
                <a16:creationId xmlns:a16="http://schemas.microsoft.com/office/drawing/2014/main" id="{4C285F44-4C5D-470F-9C94-2C1933179D57}"/>
              </a:ext>
            </a:extLst>
          </p:cNvPr>
          <p:cNvGrpSpPr/>
          <p:nvPr/>
        </p:nvGrpSpPr>
        <p:grpSpPr>
          <a:xfrm>
            <a:off x="1616996" y="1175552"/>
            <a:ext cx="444940" cy="570846"/>
            <a:chOff x="-50489600" y="1947400"/>
            <a:chExt cx="233150" cy="299125"/>
          </a:xfrm>
          <a:solidFill>
            <a:srgbClr val="77C6FC"/>
          </a:solidFill>
        </p:grpSpPr>
        <p:sp>
          <p:nvSpPr>
            <p:cNvPr id="9" name="Google Shape;14569;p79">
              <a:extLst>
                <a:ext uri="{FF2B5EF4-FFF2-40B4-BE49-F238E27FC236}">
                  <a16:creationId xmlns:a16="http://schemas.microsoft.com/office/drawing/2014/main" id="{E2A45EF4-ECFE-42B0-915D-1ADA870A5032}"/>
                </a:ext>
              </a:extLst>
            </p:cNvPr>
            <p:cNvSpPr/>
            <p:nvPr/>
          </p:nvSpPr>
          <p:spPr>
            <a:xfrm>
              <a:off x="-50382475" y="20182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70;p79">
              <a:extLst>
                <a:ext uri="{FF2B5EF4-FFF2-40B4-BE49-F238E27FC236}">
                  <a16:creationId xmlns:a16="http://schemas.microsoft.com/office/drawing/2014/main" id="{F8A8EFCD-08C6-4276-95B4-1FEE1F7C2385}"/>
                </a:ext>
              </a:extLst>
            </p:cNvPr>
            <p:cNvSpPr/>
            <p:nvPr/>
          </p:nvSpPr>
          <p:spPr>
            <a:xfrm>
              <a:off x="-50489600" y="1947400"/>
              <a:ext cx="233150" cy="299125"/>
            </a:xfrm>
            <a:custGeom>
              <a:avLst/>
              <a:gdLst/>
              <a:ahLst/>
              <a:cxnLst/>
              <a:rect l="l" t="t" r="r" b="b"/>
              <a:pathLst>
                <a:path w="9326" h="11965" extrusionOk="0">
                  <a:moveTo>
                    <a:pt x="4632" y="725"/>
                  </a:moveTo>
                  <a:cubicBezTo>
                    <a:pt x="4821" y="725"/>
                    <a:pt x="4978" y="882"/>
                    <a:pt x="4978" y="1071"/>
                  </a:cubicBezTo>
                  <a:lnTo>
                    <a:pt x="4978" y="1449"/>
                  </a:lnTo>
                  <a:cubicBezTo>
                    <a:pt x="4884" y="1418"/>
                    <a:pt x="4758" y="1418"/>
                    <a:pt x="4632" y="1418"/>
                  </a:cubicBezTo>
                  <a:cubicBezTo>
                    <a:pt x="4506" y="1418"/>
                    <a:pt x="4411" y="1418"/>
                    <a:pt x="4285" y="1449"/>
                  </a:cubicBezTo>
                  <a:lnTo>
                    <a:pt x="4285" y="1071"/>
                  </a:lnTo>
                  <a:cubicBezTo>
                    <a:pt x="4285" y="882"/>
                    <a:pt x="4443" y="725"/>
                    <a:pt x="4632" y="725"/>
                  </a:cubicBezTo>
                  <a:close/>
                  <a:moveTo>
                    <a:pt x="4632" y="2143"/>
                  </a:moveTo>
                  <a:cubicBezTo>
                    <a:pt x="5230" y="2143"/>
                    <a:pt x="5703" y="2615"/>
                    <a:pt x="5703" y="3182"/>
                  </a:cubicBezTo>
                  <a:cubicBezTo>
                    <a:pt x="5703" y="3781"/>
                    <a:pt x="5230" y="4253"/>
                    <a:pt x="4632" y="4253"/>
                  </a:cubicBezTo>
                  <a:cubicBezTo>
                    <a:pt x="4033" y="4253"/>
                    <a:pt x="3592" y="3781"/>
                    <a:pt x="3592" y="3182"/>
                  </a:cubicBezTo>
                  <a:cubicBezTo>
                    <a:pt x="3592" y="2615"/>
                    <a:pt x="4033" y="2143"/>
                    <a:pt x="4632" y="2143"/>
                  </a:cubicBezTo>
                  <a:close/>
                  <a:moveTo>
                    <a:pt x="4632" y="5356"/>
                  </a:moveTo>
                  <a:lnTo>
                    <a:pt x="6018" y="8191"/>
                  </a:lnTo>
                  <a:cubicBezTo>
                    <a:pt x="5671" y="8349"/>
                    <a:pt x="5356" y="8443"/>
                    <a:pt x="4978" y="8443"/>
                  </a:cubicBezTo>
                  <a:lnTo>
                    <a:pt x="4978" y="8065"/>
                  </a:lnTo>
                  <a:cubicBezTo>
                    <a:pt x="4978" y="7876"/>
                    <a:pt x="4821" y="7719"/>
                    <a:pt x="4632" y="7719"/>
                  </a:cubicBezTo>
                  <a:cubicBezTo>
                    <a:pt x="4443" y="7719"/>
                    <a:pt x="4285" y="7876"/>
                    <a:pt x="4285" y="8065"/>
                  </a:cubicBezTo>
                  <a:lnTo>
                    <a:pt x="4285" y="8443"/>
                  </a:lnTo>
                  <a:cubicBezTo>
                    <a:pt x="3939" y="8380"/>
                    <a:pt x="3592" y="8317"/>
                    <a:pt x="3246" y="8191"/>
                  </a:cubicBezTo>
                  <a:lnTo>
                    <a:pt x="4632" y="5356"/>
                  </a:lnTo>
                  <a:close/>
                  <a:moveTo>
                    <a:pt x="3466" y="4505"/>
                  </a:moveTo>
                  <a:cubicBezTo>
                    <a:pt x="3624" y="4663"/>
                    <a:pt x="3844" y="4757"/>
                    <a:pt x="4096" y="4852"/>
                  </a:cubicBezTo>
                  <a:cubicBezTo>
                    <a:pt x="4033" y="5009"/>
                    <a:pt x="1481" y="10271"/>
                    <a:pt x="1450" y="10365"/>
                  </a:cubicBezTo>
                  <a:cubicBezTo>
                    <a:pt x="1381" y="10504"/>
                    <a:pt x="1261" y="10591"/>
                    <a:pt x="1127" y="10591"/>
                  </a:cubicBezTo>
                  <a:cubicBezTo>
                    <a:pt x="1078" y="10591"/>
                    <a:pt x="1028" y="10580"/>
                    <a:pt x="977" y="10554"/>
                  </a:cubicBezTo>
                  <a:cubicBezTo>
                    <a:pt x="820" y="10491"/>
                    <a:pt x="694" y="10271"/>
                    <a:pt x="788" y="10082"/>
                  </a:cubicBezTo>
                  <a:lnTo>
                    <a:pt x="3466" y="4505"/>
                  </a:lnTo>
                  <a:close/>
                  <a:moveTo>
                    <a:pt x="5829" y="4537"/>
                  </a:moveTo>
                  <a:lnTo>
                    <a:pt x="8507" y="10113"/>
                  </a:lnTo>
                  <a:cubicBezTo>
                    <a:pt x="8570" y="10271"/>
                    <a:pt x="8507" y="10523"/>
                    <a:pt x="8318" y="10586"/>
                  </a:cubicBezTo>
                  <a:cubicBezTo>
                    <a:pt x="8271" y="10599"/>
                    <a:pt x="8225" y="10606"/>
                    <a:pt x="8181" y="10606"/>
                  </a:cubicBezTo>
                  <a:cubicBezTo>
                    <a:pt x="8021" y="10606"/>
                    <a:pt x="7888" y="10521"/>
                    <a:pt x="7814" y="10397"/>
                  </a:cubicBezTo>
                  <a:cubicBezTo>
                    <a:pt x="7719" y="10176"/>
                    <a:pt x="5293" y="5167"/>
                    <a:pt x="5199" y="4883"/>
                  </a:cubicBezTo>
                  <a:cubicBezTo>
                    <a:pt x="5419" y="4820"/>
                    <a:pt x="5608" y="4694"/>
                    <a:pt x="5829" y="4537"/>
                  </a:cubicBezTo>
                  <a:close/>
                  <a:moveTo>
                    <a:pt x="4632" y="0"/>
                  </a:moveTo>
                  <a:cubicBezTo>
                    <a:pt x="4033" y="0"/>
                    <a:pt x="3592" y="473"/>
                    <a:pt x="3592" y="1071"/>
                  </a:cubicBezTo>
                  <a:lnTo>
                    <a:pt x="3592" y="1764"/>
                  </a:lnTo>
                  <a:cubicBezTo>
                    <a:pt x="3151" y="2080"/>
                    <a:pt x="2867" y="2584"/>
                    <a:pt x="2867" y="3182"/>
                  </a:cubicBezTo>
                  <a:cubicBezTo>
                    <a:pt x="2867" y="3434"/>
                    <a:pt x="2899" y="3655"/>
                    <a:pt x="3025" y="3875"/>
                  </a:cubicBezTo>
                  <a:lnTo>
                    <a:pt x="1576" y="6900"/>
                  </a:lnTo>
                  <a:cubicBezTo>
                    <a:pt x="1355" y="6648"/>
                    <a:pt x="1229" y="6396"/>
                    <a:pt x="1103" y="6081"/>
                  </a:cubicBezTo>
                  <a:cubicBezTo>
                    <a:pt x="1032" y="5914"/>
                    <a:pt x="906" y="5837"/>
                    <a:pt x="767" y="5837"/>
                  </a:cubicBezTo>
                  <a:cubicBezTo>
                    <a:pt x="722" y="5837"/>
                    <a:pt x="676" y="5845"/>
                    <a:pt x="631" y="5860"/>
                  </a:cubicBezTo>
                  <a:cubicBezTo>
                    <a:pt x="442" y="5955"/>
                    <a:pt x="347" y="6144"/>
                    <a:pt x="442" y="6333"/>
                  </a:cubicBezTo>
                  <a:cubicBezTo>
                    <a:pt x="631" y="6805"/>
                    <a:pt x="883" y="7215"/>
                    <a:pt x="1229" y="7593"/>
                  </a:cubicBezTo>
                  <a:lnTo>
                    <a:pt x="158" y="9798"/>
                  </a:lnTo>
                  <a:cubicBezTo>
                    <a:pt x="1" y="10208"/>
                    <a:pt x="64" y="10649"/>
                    <a:pt x="347" y="10964"/>
                  </a:cubicBezTo>
                  <a:lnTo>
                    <a:pt x="95" y="11468"/>
                  </a:lnTo>
                  <a:cubicBezTo>
                    <a:pt x="32" y="11625"/>
                    <a:pt x="95" y="11846"/>
                    <a:pt x="253" y="11941"/>
                  </a:cubicBezTo>
                  <a:cubicBezTo>
                    <a:pt x="293" y="11957"/>
                    <a:pt x="340" y="11965"/>
                    <a:pt x="389" y="11965"/>
                  </a:cubicBezTo>
                  <a:cubicBezTo>
                    <a:pt x="528" y="11965"/>
                    <a:pt x="678" y="11900"/>
                    <a:pt x="725" y="11783"/>
                  </a:cubicBezTo>
                  <a:lnTo>
                    <a:pt x="977" y="11247"/>
                  </a:lnTo>
                  <a:cubicBezTo>
                    <a:pt x="1027" y="11255"/>
                    <a:pt x="1077" y="11258"/>
                    <a:pt x="1127" y="11258"/>
                  </a:cubicBezTo>
                  <a:cubicBezTo>
                    <a:pt x="1521" y="11258"/>
                    <a:pt x="1912" y="11040"/>
                    <a:pt x="2080" y="10649"/>
                  </a:cubicBezTo>
                  <a:lnTo>
                    <a:pt x="2930" y="8822"/>
                  </a:lnTo>
                  <a:cubicBezTo>
                    <a:pt x="3372" y="8979"/>
                    <a:pt x="3813" y="9105"/>
                    <a:pt x="4285" y="9137"/>
                  </a:cubicBezTo>
                  <a:lnTo>
                    <a:pt x="4285" y="9483"/>
                  </a:lnTo>
                  <a:cubicBezTo>
                    <a:pt x="4285" y="9704"/>
                    <a:pt x="4443" y="9861"/>
                    <a:pt x="4632" y="9861"/>
                  </a:cubicBezTo>
                  <a:cubicBezTo>
                    <a:pt x="4821" y="9861"/>
                    <a:pt x="4978" y="9704"/>
                    <a:pt x="4978" y="9483"/>
                  </a:cubicBezTo>
                  <a:lnTo>
                    <a:pt x="4978" y="9137"/>
                  </a:lnTo>
                  <a:cubicBezTo>
                    <a:pt x="5451" y="9105"/>
                    <a:pt x="5892" y="9011"/>
                    <a:pt x="6333" y="8822"/>
                  </a:cubicBezTo>
                  <a:lnTo>
                    <a:pt x="7184" y="10649"/>
                  </a:lnTo>
                  <a:cubicBezTo>
                    <a:pt x="7382" y="11016"/>
                    <a:pt x="7732" y="11257"/>
                    <a:pt x="8143" y="11257"/>
                  </a:cubicBezTo>
                  <a:cubicBezTo>
                    <a:pt x="8190" y="11257"/>
                    <a:pt x="8238" y="11254"/>
                    <a:pt x="8286" y="11247"/>
                  </a:cubicBezTo>
                  <a:lnTo>
                    <a:pt x="8538" y="11783"/>
                  </a:lnTo>
                  <a:cubicBezTo>
                    <a:pt x="8585" y="11900"/>
                    <a:pt x="8718" y="11965"/>
                    <a:pt x="8861" y="11965"/>
                  </a:cubicBezTo>
                  <a:cubicBezTo>
                    <a:pt x="8911" y="11965"/>
                    <a:pt x="8962" y="11957"/>
                    <a:pt x="9011" y="11941"/>
                  </a:cubicBezTo>
                  <a:cubicBezTo>
                    <a:pt x="9168" y="11846"/>
                    <a:pt x="9231" y="11657"/>
                    <a:pt x="9168" y="11468"/>
                  </a:cubicBezTo>
                  <a:lnTo>
                    <a:pt x="8916" y="10964"/>
                  </a:lnTo>
                  <a:cubicBezTo>
                    <a:pt x="9200" y="10649"/>
                    <a:pt x="9326" y="10208"/>
                    <a:pt x="9137" y="9798"/>
                  </a:cubicBezTo>
                  <a:lnTo>
                    <a:pt x="8066" y="7593"/>
                  </a:lnTo>
                  <a:cubicBezTo>
                    <a:pt x="8381" y="7246"/>
                    <a:pt x="8664" y="6805"/>
                    <a:pt x="8853" y="6333"/>
                  </a:cubicBezTo>
                  <a:cubicBezTo>
                    <a:pt x="8916" y="6144"/>
                    <a:pt x="8853" y="5955"/>
                    <a:pt x="8664" y="5860"/>
                  </a:cubicBezTo>
                  <a:cubicBezTo>
                    <a:pt x="8611" y="5845"/>
                    <a:pt x="8559" y="5837"/>
                    <a:pt x="8511" y="5837"/>
                  </a:cubicBezTo>
                  <a:cubicBezTo>
                    <a:pt x="8360" y="5837"/>
                    <a:pt x="8240" y="5914"/>
                    <a:pt x="8192" y="6081"/>
                  </a:cubicBezTo>
                  <a:cubicBezTo>
                    <a:pt x="8066" y="6333"/>
                    <a:pt x="7908" y="6616"/>
                    <a:pt x="7719" y="6900"/>
                  </a:cubicBezTo>
                  <a:lnTo>
                    <a:pt x="6270" y="3875"/>
                  </a:lnTo>
                  <a:cubicBezTo>
                    <a:pt x="6333" y="3655"/>
                    <a:pt x="6396" y="3434"/>
                    <a:pt x="6396" y="3182"/>
                  </a:cubicBezTo>
                  <a:cubicBezTo>
                    <a:pt x="6396" y="2584"/>
                    <a:pt x="6144" y="2080"/>
                    <a:pt x="5703" y="1764"/>
                  </a:cubicBezTo>
                  <a:lnTo>
                    <a:pt x="5703" y="1071"/>
                  </a:lnTo>
                  <a:cubicBezTo>
                    <a:pt x="5703" y="473"/>
                    <a:pt x="5230" y="0"/>
                    <a:pt x="4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606;p79">
            <a:extLst>
              <a:ext uri="{FF2B5EF4-FFF2-40B4-BE49-F238E27FC236}">
                <a16:creationId xmlns:a16="http://schemas.microsoft.com/office/drawing/2014/main" id="{CE4676AC-15F7-41A0-9892-73B1BFBE17B8}"/>
              </a:ext>
            </a:extLst>
          </p:cNvPr>
          <p:cNvGrpSpPr/>
          <p:nvPr/>
        </p:nvGrpSpPr>
        <p:grpSpPr>
          <a:xfrm>
            <a:off x="2132078" y="1147774"/>
            <a:ext cx="773721" cy="574233"/>
            <a:chOff x="-50119425" y="1945626"/>
            <a:chExt cx="405433" cy="300900"/>
          </a:xfrm>
          <a:solidFill>
            <a:srgbClr val="77C6FC"/>
          </a:solidFill>
        </p:grpSpPr>
        <p:sp>
          <p:nvSpPr>
            <p:cNvPr id="12" name="Google Shape;14607;p79">
              <a:extLst>
                <a:ext uri="{FF2B5EF4-FFF2-40B4-BE49-F238E27FC236}">
                  <a16:creationId xmlns:a16="http://schemas.microsoft.com/office/drawing/2014/main" id="{A8E3A90F-C34D-4AEE-A676-492E0F0C9E51}"/>
                </a:ext>
              </a:extLst>
            </p:cNvPr>
            <p:cNvSpPr/>
            <p:nvPr/>
          </p:nvSpPr>
          <p:spPr>
            <a:xfrm>
              <a:off x="-50014092" y="1945626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608;p79">
              <a:extLst>
                <a:ext uri="{FF2B5EF4-FFF2-40B4-BE49-F238E27FC236}">
                  <a16:creationId xmlns:a16="http://schemas.microsoft.com/office/drawing/2014/main" id="{3D0CBA3F-B322-4C14-8054-84DCD0A23CE6}"/>
                </a:ext>
              </a:extLst>
            </p:cNvPr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642;p79">
            <a:extLst>
              <a:ext uri="{FF2B5EF4-FFF2-40B4-BE49-F238E27FC236}">
                <a16:creationId xmlns:a16="http://schemas.microsoft.com/office/drawing/2014/main" id="{87FC893D-5DD3-4039-AF3F-A23E94CE5A16}"/>
              </a:ext>
            </a:extLst>
          </p:cNvPr>
          <p:cNvGrpSpPr/>
          <p:nvPr/>
        </p:nvGrpSpPr>
        <p:grpSpPr>
          <a:xfrm>
            <a:off x="2980426" y="1175319"/>
            <a:ext cx="574232" cy="571466"/>
            <a:chOff x="-49786250" y="2316650"/>
            <a:chExt cx="300900" cy="299450"/>
          </a:xfrm>
          <a:solidFill>
            <a:srgbClr val="77C6FC"/>
          </a:solidFill>
        </p:grpSpPr>
        <p:sp>
          <p:nvSpPr>
            <p:cNvPr id="15" name="Google Shape;14643;p79">
              <a:extLst>
                <a:ext uri="{FF2B5EF4-FFF2-40B4-BE49-F238E27FC236}">
                  <a16:creationId xmlns:a16="http://schemas.microsoft.com/office/drawing/2014/main" id="{0724622D-EC73-44BD-B68D-43AA19283304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644;p79">
              <a:extLst>
                <a:ext uri="{FF2B5EF4-FFF2-40B4-BE49-F238E27FC236}">
                  <a16:creationId xmlns:a16="http://schemas.microsoft.com/office/drawing/2014/main" id="{84EBD376-F15B-479B-AE28-CE8AAA090DCE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645;p79">
              <a:extLst>
                <a:ext uri="{FF2B5EF4-FFF2-40B4-BE49-F238E27FC236}">
                  <a16:creationId xmlns:a16="http://schemas.microsoft.com/office/drawing/2014/main" id="{8E4BC663-ECCE-477C-B31D-BEA347816E3F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646;p79">
              <a:extLst>
                <a:ext uri="{FF2B5EF4-FFF2-40B4-BE49-F238E27FC236}">
                  <a16:creationId xmlns:a16="http://schemas.microsoft.com/office/drawing/2014/main" id="{BCDD100B-7C12-4BC0-A6A6-302FF1D34131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47;p79">
              <a:extLst>
                <a:ext uri="{FF2B5EF4-FFF2-40B4-BE49-F238E27FC236}">
                  <a16:creationId xmlns:a16="http://schemas.microsoft.com/office/drawing/2014/main" id="{DA49EF04-E297-411E-97B7-E7F079AAE82C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648;p79">
              <a:extLst>
                <a:ext uri="{FF2B5EF4-FFF2-40B4-BE49-F238E27FC236}">
                  <a16:creationId xmlns:a16="http://schemas.microsoft.com/office/drawing/2014/main" id="{8F7F492F-3E11-466E-9EF8-481B8D20D3BD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649;p79">
              <a:extLst>
                <a:ext uri="{FF2B5EF4-FFF2-40B4-BE49-F238E27FC236}">
                  <a16:creationId xmlns:a16="http://schemas.microsoft.com/office/drawing/2014/main" id="{0D1DB944-3B17-4678-85FE-196CDC874C83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11582" y="2231088"/>
            <a:ext cx="392083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700" dirty="0">
                <a:cs typeface="B Titr" panose="00000700000000000000" pitchFamily="2" charset="-78"/>
              </a:rPr>
              <a:t>تحلیل ابرکلمات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00043" y="3035688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</a:rPr>
              <a:t>بررسی و تحلیل چگونگی </a:t>
            </a:r>
            <a:endParaRPr lang="en-US" dirty="0">
              <a:cs typeface="Nazanin" panose="00000400000000000000" pitchFamily="2" charset="-7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</a:rPr>
              <a:t>استخراج داده از ابر کلمات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3965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تحلیل ابرکلمات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47614-B213-4BF8-93A3-675981128735}"/>
              </a:ext>
            </a:extLst>
          </p:cNvPr>
          <p:cNvSpPr txBox="1"/>
          <p:nvPr/>
        </p:nvSpPr>
        <p:spPr>
          <a:xfrm>
            <a:off x="4080163" y="1590902"/>
            <a:ext cx="3401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Nazanin" panose="00000400000000000000" pitchFamily="2" charset="-78"/>
              </a:rPr>
              <a:t>در ابر کلمات هر چه کلمه ای بزرگتر باشد به این معناست که در منبع بیشتر تکرار شده است و مهمترین اخبار هستند. </a:t>
            </a:r>
            <a:endParaRPr lang="en-US" sz="1600" dirty="0">
              <a:cs typeface="Nazanin" panose="00000400000000000000" pitchFamily="2" charset="-78"/>
            </a:endParaRPr>
          </a:p>
        </p:txBody>
      </p:sp>
      <p:grpSp>
        <p:nvGrpSpPr>
          <p:cNvPr id="54" name="Google Shape;4241;p64">
            <a:extLst>
              <a:ext uri="{FF2B5EF4-FFF2-40B4-BE49-F238E27FC236}">
                <a16:creationId xmlns:a16="http://schemas.microsoft.com/office/drawing/2014/main" id="{8CD0D70D-D9FB-4C47-A8AD-E8A23B4ABCDF}"/>
              </a:ext>
            </a:extLst>
          </p:cNvPr>
          <p:cNvGrpSpPr/>
          <p:nvPr/>
        </p:nvGrpSpPr>
        <p:grpSpPr>
          <a:xfrm>
            <a:off x="6553258" y="2976918"/>
            <a:ext cx="1731784" cy="1581063"/>
            <a:chOff x="1338075" y="463925"/>
            <a:chExt cx="5022575" cy="4585450"/>
          </a:xfrm>
        </p:grpSpPr>
        <p:sp>
          <p:nvSpPr>
            <p:cNvPr id="55" name="Google Shape;4242;p64">
              <a:extLst>
                <a:ext uri="{FF2B5EF4-FFF2-40B4-BE49-F238E27FC236}">
                  <a16:creationId xmlns:a16="http://schemas.microsoft.com/office/drawing/2014/main" id="{9C6F6D7C-FE94-4EF5-8DF3-B29E1304A452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43;p64">
              <a:extLst>
                <a:ext uri="{FF2B5EF4-FFF2-40B4-BE49-F238E27FC236}">
                  <a16:creationId xmlns:a16="http://schemas.microsoft.com/office/drawing/2014/main" id="{2DECD130-091A-4388-BC9B-D4FDBD464DE1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44;p64">
              <a:extLst>
                <a:ext uri="{FF2B5EF4-FFF2-40B4-BE49-F238E27FC236}">
                  <a16:creationId xmlns:a16="http://schemas.microsoft.com/office/drawing/2014/main" id="{4A1F29E5-8B68-46E4-8F98-486EF84743BE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45;p64">
              <a:extLst>
                <a:ext uri="{FF2B5EF4-FFF2-40B4-BE49-F238E27FC236}">
                  <a16:creationId xmlns:a16="http://schemas.microsoft.com/office/drawing/2014/main" id="{C9FD1A1C-F081-4687-B7B1-4B8CAE5A25EE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46;p64">
              <a:extLst>
                <a:ext uri="{FF2B5EF4-FFF2-40B4-BE49-F238E27FC236}">
                  <a16:creationId xmlns:a16="http://schemas.microsoft.com/office/drawing/2014/main" id="{07ECACAB-348F-4EE0-B6F1-84E1BBEF9D50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47;p64">
              <a:extLst>
                <a:ext uri="{FF2B5EF4-FFF2-40B4-BE49-F238E27FC236}">
                  <a16:creationId xmlns:a16="http://schemas.microsoft.com/office/drawing/2014/main" id="{BFCE6C8D-4982-4F12-B0E8-60F1377CCCDA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48;p64">
              <a:extLst>
                <a:ext uri="{FF2B5EF4-FFF2-40B4-BE49-F238E27FC236}">
                  <a16:creationId xmlns:a16="http://schemas.microsoft.com/office/drawing/2014/main" id="{8D4B9E26-5F97-4E6F-B702-AB1E09432D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9;p64">
              <a:extLst>
                <a:ext uri="{FF2B5EF4-FFF2-40B4-BE49-F238E27FC236}">
                  <a16:creationId xmlns:a16="http://schemas.microsoft.com/office/drawing/2014/main" id="{5C9821F1-331A-4818-996A-BA9D8704BD31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50;p64">
              <a:extLst>
                <a:ext uri="{FF2B5EF4-FFF2-40B4-BE49-F238E27FC236}">
                  <a16:creationId xmlns:a16="http://schemas.microsoft.com/office/drawing/2014/main" id="{95FB5E38-AC86-4D15-B89E-DA5FE976EB84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51;p64">
              <a:extLst>
                <a:ext uri="{FF2B5EF4-FFF2-40B4-BE49-F238E27FC236}">
                  <a16:creationId xmlns:a16="http://schemas.microsoft.com/office/drawing/2014/main" id="{E2BBF6A2-7E58-45F1-9504-DE531C25619C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52;p64">
              <a:extLst>
                <a:ext uri="{FF2B5EF4-FFF2-40B4-BE49-F238E27FC236}">
                  <a16:creationId xmlns:a16="http://schemas.microsoft.com/office/drawing/2014/main" id="{63169C7E-2FC4-4CAB-9B56-FB8F838E828F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53;p64">
              <a:extLst>
                <a:ext uri="{FF2B5EF4-FFF2-40B4-BE49-F238E27FC236}">
                  <a16:creationId xmlns:a16="http://schemas.microsoft.com/office/drawing/2014/main" id="{C2950C07-1CA9-4E9E-9817-483C8996CF74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54;p64">
              <a:extLst>
                <a:ext uri="{FF2B5EF4-FFF2-40B4-BE49-F238E27FC236}">
                  <a16:creationId xmlns:a16="http://schemas.microsoft.com/office/drawing/2014/main" id="{8BFCE2F3-38B6-4E3E-A372-DC5D76F3C5B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55;p64">
              <a:extLst>
                <a:ext uri="{FF2B5EF4-FFF2-40B4-BE49-F238E27FC236}">
                  <a16:creationId xmlns:a16="http://schemas.microsoft.com/office/drawing/2014/main" id="{8128C853-D64E-43DA-803A-AB5417FD189D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56;p64">
              <a:extLst>
                <a:ext uri="{FF2B5EF4-FFF2-40B4-BE49-F238E27FC236}">
                  <a16:creationId xmlns:a16="http://schemas.microsoft.com/office/drawing/2014/main" id="{78BFE79E-9EEF-486E-A835-8C315CFC40A1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57;p64">
              <a:extLst>
                <a:ext uri="{FF2B5EF4-FFF2-40B4-BE49-F238E27FC236}">
                  <a16:creationId xmlns:a16="http://schemas.microsoft.com/office/drawing/2014/main" id="{5F580019-F031-4E1E-B31C-2BE4556A09C3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58;p64">
              <a:extLst>
                <a:ext uri="{FF2B5EF4-FFF2-40B4-BE49-F238E27FC236}">
                  <a16:creationId xmlns:a16="http://schemas.microsoft.com/office/drawing/2014/main" id="{D6543CCC-8723-483E-9CE0-D0FA0D8FC92E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59;p64">
              <a:extLst>
                <a:ext uri="{FF2B5EF4-FFF2-40B4-BE49-F238E27FC236}">
                  <a16:creationId xmlns:a16="http://schemas.microsoft.com/office/drawing/2014/main" id="{C3F5E5D1-93D8-4814-9597-DB9BBF3DEF11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60;p64">
              <a:extLst>
                <a:ext uri="{FF2B5EF4-FFF2-40B4-BE49-F238E27FC236}">
                  <a16:creationId xmlns:a16="http://schemas.microsoft.com/office/drawing/2014/main" id="{8126EAEF-2E23-4A0D-9F09-029342208BE6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1;p64">
              <a:extLst>
                <a:ext uri="{FF2B5EF4-FFF2-40B4-BE49-F238E27FC236}">
                  <a16:creationId xmlns:a16="http://schemas.microsoft.com/office/drawing/2014/main" id="{6FF53867-2871-40B1-9453-2D5B8EA95C6D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62;p64">
              <a:extLst>
                <a:ext uri="{FF2B5EF4-FFF2-40B4-BE49-F238E27FC236}">
                  <a16:creationId xmlns:a16="http://schemas.microsoft.com/office/drawing/2014/main" id="{732AC49B-DFCA-433F-97E3-18D2D7BE4DE8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63;p64">
              <a:extLst>
                <a:ext uri="{FF2B5EF4-FFF2-40B4-BE49-F238E27FC236}">
                  <a16:creationId xmlns:a16="http://schemas.microsoft.com/office/drawing/2014/main" id="{21DB91A5-E341-40EF-BADD-8EB7E2188FF8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64;p64">
              <a:extLst>
                <a:ext uri="{FF2B5EF4-FFF2-40B4-BE49-F238E27FC236}">
                  <a16:creationId xmlns:a16="http://schemas.microsoft.com/office/drawing/2014/main" id="{26599C78-46E8-43F0-9380-F88CAB9B5FF8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65;p64">
              <a:extLst>
                <a:ext uri="{FF2B5EF4-FFF2-40B4-BE49-F238E27FC236}">
                  <a16:creationId xmlns:a16="http://schemas.microsoft.com/office/drawing/2014/main" id="{243C9FAB-71A7-4855-8E9B-48FF531C633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6;p64">
              <a:extLst>
                <a:ext uri="{FF2B5EF4-FFF2-40B4-BE49-F238E27FC236}">
                  <a16:creationId xmlns:a16="http://schemas.microsoft.com/office/drawing/2014/main" id="{7DFCE3D9-3483-4263-84F6-2E28A0DC7ABD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67;p64">
              <a:extLst>
                <a:ext uri="{FF2B5EF4-FFF2-40B4-BE49-F238E27FC236}">
                  <a16:creationId xmlns:a16="http://schemas.microsoft.com/office/drawing/2014/main" id="{963536E3-C7DB-45FC-A909-5990DAD03618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68;p64">
              <a:extLst>
                <a:ext uri="{FF2B5EF4-FFF2-40B4-BE49-F238E27FC236}">
                  <a16:creationId xmlns:a16="http://schemas.microsoft.com/office/drawing/2014/main" id="{7801ED6C-F1FE-43D3-8776-802EEDF9626B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9;p64">
              <a:extLst>
                <a:ext uri="{FF2B5EF4-FFF2-40B4-BE49-F238E27FC236}">
                  <a16:creationId xmlns:a16="http://schemas.microsoft.com/office/drawing/2014/main" id="{ACD84DCF-41E7-4F3E-BB22-1BF7775F9A1B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70;p64">
              <a:extLst>
                <a:ext uri="{FF2B5EF4-FFF2-40B4-BE49-F238E27FC236}">
                  <a16:creationId xmlns:a16="http://schemas.microsoft.com/office/drawing/2014/main" id="{D5E54B3B-6020-4E89-847E-7A7F64440F74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71;p64">
              <a:extLst>
                <a:ext uri="{FF2B5EF4-FFF2-40B4-BE49-F238E27FC236}">
                  <a16:creationId xmlns:a16="http://schemas.microsoft.com/office/drawing/2014/main" id="{8CCF5FF9-BADB-4F6A-802D-A2A2235447FB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72;p64">
              <a:extLst>
                <a:ext uri="{FF2B5EF4-FFF2-40B4-BE49-F238E27FC236}">
                  <a16:creationId xmlns:a16="http://schemas.microsoft.com/office/drawing/2014/main" id="{55B49685-E400-4C4D-B016-1D11F827458E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73;p64">
              <a:extLst>
                <a:ext uri="{FF2B5EF4-FFF2-40B4-BE49-F238E27FC236}">
                  <a16:creationId xmlns:a16="http://schemas.microsoft.com/office/drawing/2014/main" id="{ECC16438-4AAC-4F6E-9A48-8DD4ADE03A3D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74;p64">
              <a:extLst>
                <a:ext uri="{FF2B5EF4-FFF2-40B4-BE49-F238E27FC236}">
                  <a16:creationId xmlns:a16="http://schemas.microsoft.com/office/drawing/2014/main" id="{BC31DB56-35B0-47C4-A2EB-267A8F01E14F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75;p64">
              <a:extLst>
                <a:ext uri="{FF2B5EF4-FFF2-40B4-BE49-F238E27FC236}">
                  <a16:creationId xmlns:a16="http://schemas.microsoft.com/office/drawing/2014/main" id="{8B92C077-C4A7-49FD-8DFD-692BEEE984B8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76;p64">
              <a:extLst>
                <a:ext uri="{FF2B5EF4-FFF2-40B4-BE49-F238E27FC236}">
                  <a16:creationId xmlns:a16="http://schemas.microsoft.com/office/drawing/2014/main" id="{6FD41499-DF47-4299-BF0A-E926E70230A2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77;p64">
              <a:extLst>
                <a:ext uri="{FF2B5EF4-FFF2-40B4-BE49-F238E27FC236}">
                  <a16:creationId xmlns:a16="http://schemas.microsoft.com/office/drawing/2014/main" id="{F399473B-39B5-4A0E-A6DF-49A3CC589E69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78;p64">
              <a:extLst>
                <a:ext uri="{FF2B5EF4-FFF2-40B4-BE49-F238E27FC236}">
                  <a16:creationId xmlns:a16="http://schemas.microsoft.com/office/drawing/2014/main" id="{4523BC5E-5D80-41D0-A381-7545E303D21F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79;p64">
              <a:extLst>
                <a:ext uri="{FF2B5EF4-FFF2-40B4-BE49-F238E27FC236}">
                  <a16:creationId xmlns:a16="http://schemas.microsoft.com/office/drawing/2014/main" id="{DEA97048-21F1-4364-88AF-ED5FA29CAE84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80;p64">
              <a:extLst>
                <a:ext uri="{FF2B5EF4-FFF2-40B4-BE49-F238E27FC236}">
                  <a16:creationId xmlns:a16="http://schemas.microsoft.com/office/drawing/2014/main" id="{80817254-7C6D-4316-ACB1-BCC6D2EABC55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81;p64">
              <a:extLst>
                <a:ext uri="{FF2B5EF4-FFF2-40B4-BE49-F238E27FC236}">
                  <a16:creationId xmlns:a16="http://schemas.microsoft.com/office/drawing/2014/main" id="{CD523955-A2FC-49A8-9BF7-38265BACFB66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82;p64">
              <a:extLst>
                <a:ext uri="{FF2B5EF4-FFF2-40B4-BE49-F238E27FC236}">
                  <a16:creationId xmlns:a16="http://schemas.microsoft.com/office/drawing/2014/main" id="{8F2F8CBA-5908-4CAA-9400-15365F60E291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83;p64">
              <a:extLst>
                <a:ext uri="{FF2B5EF4-FFF2-40B4-BE49-F238E27FC236}">
                  <a16:creationId xmlns:a16="http://schemas.microsoft.com/office/drawing/2014/main" id="{5BFBEB48-000A-46FC-BA7D-D29A89A4C06D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84;p64">
              <a:extLst>
                <a:ext uri="{FF2B5EF4-FFF2-40B4-BE49-F238E27FC236}">
                  <a16:creationId xmlns:a16="http://schemas.microsoft.com/office/drawing/2014/main" id="{6208B428-BAFE-49BA-88EA-CB01FEFEE311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85;p64">
              <a:extLst>
                <a:ext uri="{FF2B5EF4-FFF2-40B4-BE49-F238E27FC236}">
                  <a16:creationId xmlns:a16="http://schemas.microsoft.com/office/drawing/2014/main" id="{AC67DCFF-6743-4406-95A5-3936D65AAF7B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86;p64">
              <a:extLst>
                <a:ext uri="{FF2B5EF4-FFF2-40B4-BE49-F238E27FC236}">
                  <a16:creationId xmlns:a16="http://schemas.microsoft.com/office/drawing/2014/main" id="{11B804DB-9331-427C-B3D0-753032ED7C08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87;p64">
              <a:extLst>
                <a:ext uri="{FF2B5EF4-FFF2-40B4-BE49-F238E27FC236}">
                  <a16:creationId xmlns:a16="http://schemas.microsoft.com/office/drawing/2014/main" id="{58C4C6A6-DF98-48F3-B8BA-9BE7659761DD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88;p64">
              <a:extLst>
                <a:ext uri="{FF2B5EF4-FFF2-40B4-BE49-F238E27FC236}">
                  <a16:creationId xmlns:a16="http://schemas.microsoft.com/office/drawing/2014/main" id="{AB83401F-CDBF-4BE7-AFD8-EAB23D062907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89;p64">
              <a:extLst>
                <a:ext uri="{FF2B5EF4-FFF2-40B4-BE49-F238E27FC236}">
                  <a16:creationId xmlns:a16="http://schemas.microsoft.com/office/drawing/2014/main" id="{9FAC95FF-422F-47F4-986D-3A2693E461E7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90;p64">
              <a:extLst>
                <a:ext uri="{FF2B5EF4-FFF2-40B4-BE49-F238E27FC236}">
                  <a16:creationId xmlns:a16="http://schemas.microsoft.com/office/drawing/2014/main" id="{2BEE81CA-AF41-45C9-9640-C386BE4F5859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91;p64">
              <a:extLst>
                <a:ext uri="{FF2B5EF4-FFF2-40B4-BE49-F238E27FC236}">
                  <a16:creationId xmlns:a16="http://schemas.microsoft.com/office/drawing/2014/main" id="{E5423BD2-A9BC-41F0-9D55-BF11D07FB59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92;p64">
              <a:extLst>
                <a:ext uri="{FF2B5EF4-FFF2-40B4-BE49-F238E27FC236}">
                  <a16:creationId xmlns:a16="http://schemas.microsoft.com/office/drawing/2014/main" id="{7001B794-AF0A-42CC-BABC-5CBE222E27D8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93;p64">
              <a:extLst>
                <a:ext uri="{FF2B5EF4-FFF2-40B4-BE49-F238E27FC236}">
                  <a16:creationId xmlns:a16="http://schemas.microsoft.com/office/drawing/2014/main" id="{3FA37E1C-D3BE-494F-875D-498ABC7833ED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294;p64">
              <a:extLst>
                <a:ext uri="{FF2B5EF4-FFF2-40B4-BE49-F238E27FC236}">
                  <a16:creationId xmlns:a16="http://schemas.microsoft.com/office/drawing/2014/main" id="{19FBB9E9-FC2F-4AAA-827C-D7988A51503A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95;p64">
              <a:extLst>
                <a:ext uri="{FF2B5EF4-FFF2-40B4-BE49-F238E27FC236}">
                  <a16:creationId xmlns:a16="http://schemas.microsoft.com/office/drawing/2014/main" id="{653E352E-0AA6-4A81-8D1D-5094AF51CFA8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96;p64">
              <a:extLst>
                <a:ext uri="{FF2B5EF4-FFF2-40B4-BE49-F238E27FC236}">
                  <a16:creationId xmlns:a16="http://schemas.microsoft.com/office/drawing/2014/main" id="{276315B1-6DA0-4E81-97AD-CA22038E8829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97;p64">
              <a:extLst>
                <a:ext uri="{FF2B5EF4-FFF2-40B4-BE49-F238E27FC236}">
                  <a16:creationId xmlns:a16="http://schemas.microsoft.com/office/drawing/2014/main" id="{FBB918F5-29A0-48CF-A4C8-F11C5952C182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98;p64">
              <a:extLst>
                <a:ext uri="{FF2B5EF4-FFF2-40B4-BE49-F238E27FC236}">
                  <a16:creationId xmlns:a16="http://schemas.microsoft.com/office/drawing/2014/main" id="{55DF2D4E-EA30-4939-93C9-B461BE174E83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99;p64">
              <a:extLst>
                <a:ext uri="{FF2B5EF4-FFF2-40B4-BE49-F238E27FC236}">
                  <a16:creationId xmlns:a16="http://schemas.microsoft.com/office/drawing/2014/main" id="{85123C81-0374-499B-9760-764244380CD5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00;p64">
              <a:extLst>
                <a:ext uri="{FF2B5EF4-FFF2-40B4-BE49-F238E27FC236}">
                  <a16:creationId xmlns:a16="http://schemas.microsoft.com/office/drawing/2014/main" id="{100D0583-DCC7-455A-BA8C-658ADDF5436D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01;p64">
              <a:extLst>
                <a:ext uri="{FF2B5EF4-FFF2-40B4-BE49-F238E27FC236}">
                  <a16:creationId xmlns:a16="http://schemas.microsoft.com/office/drawing/2014/main" id="{D6124BE1-8204-42F1-895B-62F4D41B68BE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02;p64">
              <a:extLst>
                <a:ext uri="{FF2B5EF4-FFF2-40B4-BE49-F238E27FC236}">
                  <a16:creationId xmlns:a16="http://schemas.microsoft.com/office/drawing/2014/main" id="{045D7C19-8D4A-429F-A825-952D0ADF839E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03;p64">
              <a:extLst>
                <a:ext uri="{FF2B5EF4-FFF2-40B4-BE49-F238E27FC236}">
                  <a16:creationId xmlns:a16="http://schemas.microsoft.com/office/drawing/2014/main" id="{55C22DCA-F908-49D5-8A8F-A0D0D0A08B2B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04;p64">
              <a:extLst>
                <a:ext uri="{FF2B5EF4-FFF2-40B4-BE49-F238E27FC236}">
                  <a16:creationId xmlns:a16="http://schemas.microsoft.com/office/drawing/2014/main" id="{1A60D87E-FCE8-4701-94FE-D6C1BF142362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05;p64">
              <a:extLst>
                <a:ext uri="{FF2B5EF4-FFF2-40B4-BE49-F238E27FC236}">
                  <a16:creationId xmlns:a16="http://schemas.microsoft.com/office/drawing/2014/main" id="{107702B5-0F6C-4B14-9C65-23F0788B6A41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06;p64">
              <a:extLst>
                <a:ext uri="{FF2B5EF4-FFF2-40B4-BE49-F238E27FC236}">
                  <a16:creationId xmlns:a16="http://schemas.microsoft.com/office/drawing/2014/main" id="{24D5412F-3227-4B36-805F-E474281782C8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07;p64">
              <a:extLst>
                <a:ext uri="{FF2B5EF4-FFF2-40B4-BE49-F238E27FC236}">
                  <a16:creationId xmlns:a16="http://schemas.microsoft.com/office/drawing/2014/main" id="{D265FB76-15C5-435D-B7E4-B7076CDB4E5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08;p64">
              <a:extLst>
                <a:ext uri="{FF2B5EF4-FFF2-40B4-BE49-F238E27FC236}">
                  <a16:creationId xmlns:a16="http://schemas.microsoft.com/office/drawing/2014/main" id="{6F388360-1328-4E96-8905-A5675182C387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09;p64">
              <a:extLst>
                <a:ext uri="{FF2B5EF4-FFF2-40B4-BE49-F238E27FC236}">
                  <a16:creationId xmlns:a16="http://schemas.microsoft.com/office/drawing/2014/main" id="{0A23F255-D607-4C51-8706-DF06E91734ED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10;p64">
              <a:extLst>
                <a:ext uri="{FF2B5EF4-FFF2-40B4-BE49-F238E27FC236}">
                  <a16:creationId xmlns:a16="http://schemas.microsoft.com/office/drawing/2014/main" id="{7400B967-9F2A-430C-8603-CC10836DB373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11;p64">
              <a:extLst>
                <a:ext uri="{FF2B5EF4-FFF2-40B4-BE49-F238E27FC236}">
                  <a16:creationId xmlns:a16="http://schemas.microsoft.com/office/drawing/2014/main" id="{CD698D35-6C58-45BE-A5F8-B393E98B6373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12;p64">
              <a:extLst>
                <a:ext uri="{FF2B5EF4-FFF2-40B4-BE49-F238E27FC236}">
                  <a16:creationId xmlns:a16="http://schemas.microsoft.com/office/drawing/2014/main" id="{D60DE87E-DBE1-48AF-B35C-9CEDC30CAA1F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13;p64">
              <a:extLst>
                <a:ext uri="{FF2B5EF4-FFF2-40B4-BE49-F238E27FC236}">
                  <a16:creationId xmlns:a16="http://schemas.microsoft.com/office/drawing/2014/main" id="{27AA62AE-6A20-402F-B513-60C4004D09A3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14;p64">
              <a:extLst>
                <a:ext uri="{FF2B5EF4-FFF2-40B4-BE49-F238E27FC236}">
                  <a16:creationId xmlns:a16="http://schemas.microsoft.com/office/drawing/2014/main" id="{C38F50B9-807A-4547-921C-ACEF68BCF9EA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15;p64">
              <a:extLst>
                <a:ext uri="{FF2B5EF4-FFF2-40B4-BE49-F238E27FC236}">
                  <a16:creationId xmlns:a16="http://schemas.microsoft.com/office/drawing/2014/main" id="{71E672A6-0C68-4D7D-AC7B-C76445C51B30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16;p64">
              <a:extLst>
                <a:ext uri="{FF2B5EF4-FFF2-40B4-BE49-F238E27FC236}">
                  <a16:creationId xmlns:a16="http://schemas.microsoft.com/office/drawing/2014/main" id="{A6766E3E-A7E1-4826-8FAC-3E8AEBBD77C3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17;p64">
              <a:extLst>
                <a:ext uri="{FF2B5EF4-FFF2-40B4-BE49-F238E27FC236}">
                  <a16:creationId xmlns:a16="http://schemas.microsoft.com/office/drawing/2014/main" id="{B8C6CE2F-2426-4AD4-A04C-7B9EBC5505DC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18;p64">
              <a:extLst>
                <a:ext uri="{FF2B5EF4-FFF2-40B4-BE49-F238E27FC236}">
                  <a16:creationId xmlns:a16="http://schemas.microsoft.com/office/drawing/2014/main" id="{339F342F-9A6A-49A0-8328-6F38594F4B42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19;p64">
              <a:extLst>
                <a:ext uri="{FF2B5EF4-FFF2-40B4-BE49-F238E27FC236}">
                  <a16:creationId xmlns:a16="http://schemas.microsoft.com/office/drawing/2014/main" id="{5DFCC8BB-59E3-450B-B208-3CB12D352EF0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20;p64">
              <a:extLst>
                <a:ext uri="{FF2B5EF4-FFF2-40B4-BE49-F238E27FC236}">
                  <a16:creationId xmlns:a16="http://schemas.microsoft.com/office/drawing/2014/main" id="{1879859C-887D-4B7B-9AAB-61320DD4BDB9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21;p64">
              <a:extLst>
                <a:ext uri="{FF2B5EF4-FFF2-40B4-BE49-F238E27FC236}">
                  <a16:creationId xmlns:a16="http://schemas.microsoft.com/office/drawing/2014/main" id="{EB679F88-EB3E-4AC1-95B3-E9B0A9BCEAE5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22;p64">
              <a:extLst>
                <a:ext uri="{FF2B5EF4-FFF2-40B4-BE49-F238E27FC236}">
                  <a16:creationId xmlns:a16="http://schemas.microsoft.com/office/drawing/2014/main" id="{392CB848-7588-45D9-A6F1-6926456B9A19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23;p64">
              <a:extLst>
                <a:ext uri="{FF2B5EF4-FFF2-40B4-BE49-F238E27FC236}">
                  <a16:creationId xmlns:a16="http://schemas.microsoft.com/office/drawing/2014/main" id="{39067C95-B721-4ECE-9006-9598ED7CA11B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24;p64">
              <a:extLst>
                <a:ext uri="{FF2B5EF4-FFF2-40B4-BE49-F238E27FC236}">
                  <a16:creationId xmlns:a16="http://schemas.microsoft.com/office/drawing/2014/main" id="{CD55EF9A-35C5-4345-AD6C-FB16A001B8CB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25;p64">
              <a:extLst>
                <a:ext uri="{FF2B5EF4-FFF2-40B4-BE49-F238E27FC236}">
                  <a16:creationId xmlns:a16="http://schemas.microsoft.com/office/drawing/2014/main" id="{94CC3E04-AF3E-4C42-AE5C-7051EFBC190A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26;p64">
              <a:extLst>
                <a:ext uri="{FF2B5EF4-FFF2-40B4-BE49-F238E27FC236}">
                  <a16:creationId xmlns:a16="http://schemas.microsoft.com/office/drawing/2014/main" id="{DE7A50DF-C6EC-4C3F-B0BF-3FB9E5535A05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27;p64">
              <a:extLst>
                <a:ext uri="{FF2B5EF4-FFF2-40B4-BE49-F238E27FC236}">
                  <a16:creationId xmlns:a16="http://schemas.microsoft.com/office/drawing/2014/main" id="{0E0382A8-99E2-445E-9F1F-E08A1BE2112D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28;p64">
              <a:extLst>
                <a:ext uri="{FF2B5EF4-FFF2-40B4-BE49-F238E27FC236}">
                  <a16:creationId xmlns:a16="http://schemas.microsoft.com/office/drawing/2014/main" id="{A6F0411D-4E9D-4D1A-9F66-2885E75030F5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29;p64">
              <a:extLst>
                <a:ext uri="{FF2B5EF4-FFF2-40B4-BE49-F238E27FC236}">
                  <a16:creationId xmlns:a16="http://schemas.microsoft.com/office/drawing/2014/main" id="{BA280DD2-BD19-448D-AAD3-8F87A70BE66C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30;p64">
              <a:extLst>
                <a:ext uri="{FF2B5EF4-FFF2-40B4-BE49-F238E27FC236}">
                  <a16:creationId xmlns:a16="http://schemas.microsoft.com/office/drawing/2014/main" id="{DDCB2931-4CD1-4F3C-8A51-8DCF03F0788D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31;p64">
              <a:extLst>
                <a:ext uri="{FF2B5EF4-FFF2-40B4-BE49-F238E27FC236}">
                  <a16:creationId xmlns:a16="http://schemas.microsoft.com/office/drawing/2014/main" id="{CD7F9358-8832-4AAC-8094-1507BAA70A1C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32;p64">
              <a:extLst>
                <a:ext uri="{FF2B5EF4-FFF2-40B4-BE49-F238E27FC236}">
                  <a16:creationId xmlns:a16="http://schemas.microsoft.com/office/drawing/2014/main" id="{1794365B-1C46-47C0-878A-2E5182F67431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33;p64">
              <a:extLst>
                <a:ext uri="{FF2B5EF4-FFF2-40B4-BE49-F238E27FC236}">
                  <a16:creationId xmlns:a16="http://schemas.microsoft.com/office/drawing/2014/main" id="{20513875-23D5-44FE-A7EC-2CFB40BAEB71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34;p64">
              <a:extLst>
                <a:ext uri="{FF2B5EF4-FFF2-40B4-BE49-F238E27FC236}">
                  <a16:creationId xmlns:a16="http://schemas.microsoft.com/office/drawing/2014/main" id="{8422D72B-EF70-48BD-A967-6BF8BF4A42AC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35;p64">
              <a:extLst>
                <a:ext uri="{FF2B5EF4-FFF2-40B4-BE49-F238E27FC236}">
                  <a16:creationId xmlns:a16="http://schemas.microsoft.com/office/drawing/2014/main" id="{50B53E4A-2586-4886-A32D-5D9CC28540CD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36;p64">
              <a:extLst>
                <a:ext uri="{FF2B5EF4-FFF2-40B4-BE49-F238E27FC236}">
                  <a16:creationId xmlns:a16="http://schemas.microsoft.com/office/drawing/2014/main" id="{2015EF05-B26B-4808-840F-B5161BAC5AB8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37;p64">
              <a:extLst>
                <a:ext uri="{FF2B5EF4-FFF2-40B4-BE49-F238E27FC236}">
                  <a16:creationId xmlns:a16="http://schemas.microsoft.com/office/drawing/2014/main" id="{D9872A90-A9CC-47CA-B7F2-870F355A6C8A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38;p64">
              <a:extLst>
                <a:ext uri="{FF2B5EF4-FFF2-40B4-BE49-F238E27FC236}">
                  <a16:creationId xmlns:a16="http://schemas.microsoft.com/office/drawing/2014/main" id="{8308C2F1-3510-4AF8-91B4-48C7CF5329E6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39;p64">
              <a:extLst>
                <a:ext uri="{FF2B5EF4-FFF2-40B4-BE49-F238E27FC236}">
                  <a16:creationId xmlns:a16="http://schemas.microsoft.com/office/drawing/2014/main" id="{9B425913-23FA-413E-A593-A503891298A8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40;p64">
              <a:extLst>
                <a:ext uri="{FF2B5EF4-FFF2-40B4-BE49-F238E27FC236}">
                  <a16:creationId xmlns:a16="http://schemas.microsoft.com/office/drawing/2014/main" id="{D9F48741-8B69-42EE-8425-AE0911AAEE1F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41;p64">
              <a:extLst>
                <a:ext uri="{FF2B5EF4-FFF2-40B4-BE49-F238E27FC236}">
                  <a16:creationId xmlns:a16="http://schemas.microsoft.com/office/drawing/2014/main" id="{A28AF112-C9D8-423B-B73A-7F97FF6A3E90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42;p64">
              <a:extLst>
                <a:ext uri="{FF2B5EF4-FFF2-40B4-BE49-F238E27FC236}">
                  <a16:creationId xmlns:a16="http://schemas.microsoft.com/office/drawing/2014/main" id="{86C5123D-A540-437B-99EA-DFDCBF41FDEF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43;p64">
              <a:extLst>
                <a:ext uri="{FF2B5EF4-FFF2-40B4-BE49-F238E27FC236}">
                  <a16:creationId xmlns:a16="http://schemas.microsoft.com/office/drawing/2014/main" id="{A913D8AB-8A3E-4225-96D3-94B3EB177C60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44;p64">
              <a:extLst>
                <a:ext uri="{FF2B5EF4-FFF2-40B4-BE49-F238E27FC236}">
                  <a16:creationId xmlns:a16="http://schemas.microsoft.com/office/drawing/2014/main" id="{66505B91-0D91-4AB8-A6CC-2CBF9A2C218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45;p64">
              <a:extLst>
                <a:ext uri="{FF2B5EF4-FFF2-40B4-BE49-F238E27FC236}">
                  <a16:creationId xmlns:a16="http://schemas.microsoft.com/office/drawing/2014/main" id="{444A6877-E4D6-4754-B240-F3F3250E83C7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46;p64">
              <a:extLst>
                <a:ext uri="{FF2B5EF4-FFF2-40B4-BE49-F238E27FC236}">
                  <a16:creationId xmlns:a16="http://schemas.microsoft.com/office/drawing/2014/main" id="{4E2C438A-8AE4-4170-9116-2CC4E7CAB61F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47;p64">
              <a:extLst>
                <a:ext uri="{FF2B5EF4-FFF2-40B4-BE49-F238E27FC236}">
                  <a16:creationId xmlns:a16="http://schemas.microsoft.com/office/drawing/2014/main" id="{1030AB31-2FCE-43A9-A7F9-BC46AA16300D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48;p64">
              <a:extLst>
                <a:ext uri="{FF2B5EF4-FFF2-40B4-BE49-F238E27FC236}">
                  <a16:creationId xmlns:a16="http://schemas.microsoft.com/office/drawing/2014/main" id="{BC4B9D50-4416-4CC7-892C-403DB479ECF5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49;p64">
              <a:extLst>
                <a:ext uri="{FF2B5EF4-FFF2-40B4-BE49-F238E27FC236}">
                  <a16:creationId xmlns:a16="http://schemas.microsoft.com/office/drawing/2014/main" id="{2601D79F-22EB-41AC-B6F1-67550416AC2B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50;p64">
              <a:extLst>
                <a:ext uri="{FF2B5EF4-FFF2-40B4-BE49-F238E27FC236}">
                  <a16:creationId xmlns:a16="http://schemas.microsoft.com/office/drawing/2014/main" id="{2161E334-4A67-4F1B-9CF2-7E1700CEA28A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51;p64">
              <a:extLst>
                <a:ext uri="{FF2B5EF4-FFF2-40B4-BE49-F238E27FC236}">
                  <a16:creationId xmlns:a16="http://schemas.microsoft.com/office/drawing/2014/main" id="{5634FD1B-1AC3-4682-9FD2-4CACAE79999F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52;p64">
              <a:extLst>
                <a:ext uri="{FF2B5EF4-FFF2-40B4-BE49-F238E27FC236}">
                  <a16:creationId xmlns:a16="http://schemas.microsoft.com/office/drawing/2014/main" id="{0D709EB0-C43C-4A99-9E8B-2214BBF332B2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53;p64">
              <a:extLst>
                <a:ext uri="{FF2B5EF4-FFF2-40B4-BE49-F238E27FC236}">
                  <a16:creationId xmlns:a16="http://schemas.microsoft.com/office/drawing/2014/main" id="{1FADEEC9-243B-470E-8322-EC54735BD01D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54;p64">
              <a:extLst>
                <a:ext uri="{FF2B5EF4-FFF2-40B4-BE49-F238E27FC236}">
                  <a16:creationId xmlns:a16="http://schemas.microsoft.com/office/drawing/2014/main" id="{A6086F79-6F6A-4091-90C4-DD94FBCEE966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55;p64">
              <a:extLst>
                <a:ext uri="{FF2B5EF4-FFF2-40B4-BE49-F238E27FC236}">
                  <a16:creationId xmlns:a16="http://schemas.microsoft.com/office/drawing/2014/main" id="{E7C45AE3-8A9C-40E4-AFF4-5CCA7A6F8C8B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56;p64">
              <a:extLst>
                <a:ext uri="{FF2B5EF4-FFF2-40B4-BE49-F238E27FC236}">
                  <a16:creationId xmlns:a16="http://schemas.microsoft.com/office/drawing/2014/main" id="{67E3DAA7-5481-44B3-B624-34347784FF29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357;p64">
              <a:extLst>
                <a:ext uri="{FF2B5EF4-FFF2-40B4-BE49-F238E27FC236}">
                  <a16:creationId xmlns:a16="http://schemas.microsoft.com/office/drawing/2014/main" id="{0FD2AF39-4324-4BBE-A826-14861E1DE2ED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358;p64">
              <a:extLst>
                <a:ext uri="{FF2B5EF4-FFF2-40B4-BE49-F238E27FC236}">
                  <a16:creationId xmlns:a16="http://schemas.microsoft.com/office/drawing/2014/main" id="{9B7D747F-D6D3-4F2A-9312-17356BDDC014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359;p64">
              <a:extLst>
                <a:ext uri="{FF2B5EF4-FFF2-40B4-BE49-F238E27FC236}">
                  <a16:creationId xmlns:a16="http://schemas.microsoft.com/office/drawing/2014/main" id="{FC50083A-4606-4ADA-B7A4-15814AEF23DC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360;p64">
              <a:extLst>
                <a:ext uri="{FF2B5EF4-FFF2-40B4-BE49-F238E27FC236}">
                  <a16:creationId xmlns:a16="http://schemas.microsoft.com/office/drawing/2014/main" id="{B53C658B-DD6C-4AAC-AE45-E477FF6554D2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361;p64">
              <a:extLst>
                <a:ext uri="{FF2B5EF4-FFF2-40B4-BE49-F238E27FC236}">
                  <a16:creationId xmlns:a16="http://schemas.microsoft.com/office/drawing/2014/main" id="{854D4ED2-4FAA-40B6-8CB4-5780157406D8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362;p64">
              <a:extLst>
                <a:ext uri="{FF2B5EF4-FFF2-40B4-BE49-F238E27FC236}">
                  <a16:creationId xmlns:a16="http://schemas.microsoft.com/office/drawing/2014/main" id="{05542302-EC4E-4564-A8E2-3F4F5215FF3F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363;p64">
              <a:extLst>
                <a:ext uri="{FF2B5EF4-FFF2-40B4-BE49-F238E27FC236}">
                  <a16:creationId xmlns:a16="http://schemas.microsoft.com/office/drawing/2014/main" id="{B2087B47-889C-4B89-AAE1-5163254ABC3E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364;p64">
              <a:extLst>
                <a:ext uri="{FF2B5EF4-FFF2-40B4-BE49-F238E27FC236}">
                  <a16:creationId xmlns:a16="http://schemas.microsoft.com/office/drawing/2014/main" id="{22BEAB8C-CCEB-4132-97C2-AC7FC048DDCC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365;p64">
              <a:extLst>
                <a:ext uri="{FF2B5EF4-FFF2-40B4-BE49-F238E27FC236}">
                  <a16:creationId xmlns:a16="http://schemas.microsoft.com/office/drawing/2014/main" id="{7B37D8B7-6332-4927-A15F-C72505387034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366;p64">
              <a:extLst>
                <a:ext uri="{FF2B5EF4-FFF2-40B4-BE49-F238E27FC236}">
                  <a16:creationId xmlns:a16="http://schemas.microsoft.com/office/drawing/2014/main" id="{A6D405F7-8787-4082-B7BB-CC7BDDF79426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367;p64">
              <a:extLst>
                <a:ext uri="{FF2B5EF4-FFF2-40B4-BE49-F238E27FC236}">
                  <a16:creationId xmlns:a16="http://schemas.microsoft.com/office/drawing/2014/main" id="{243BED4A-84B2-4F2B-994F-FB752062C99D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368;p64">
              <a:extLst>
                <a:ext uri="{FF2B5EF4-FFF2-40B4-BE49-F238E27FC236}">
                  <a16:creationId xmlns:a16="http://schemas.microsoft.com/office/drawing/2014/main" id="{225736D5-FE65-45CE-B431-0753BC6756A1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369;p64">
              <a:extLst>
                <a:ext uri="{FF2B5EF4-FFF2-40B4-BE49-F238E27FC236}">
                  <a16:creationId xmlns:a16="http://schemas.microsoft.com/office/drawing/2014/main" id="{6FFE2D13-7BC1-4269-A7E8-013B0471533F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370;p64">
              <a:extLst>
                <a:ext uri="{FF2B5EF4-FFF2-40B4-BE49-F238E27FC236}">
                  <a16:creationId xmlns:a16="http://schemas.microsoft.com/office/drawing/2014/main" id="{2D80E49E-3B60-41A5-AE72-0D678C448EE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371;p64">
              <a:extLst>
                <a:ext uri="{FF2B5EF4-FFF2-40B4-BE49-F238E27FC236}">
                  <a16:creationId xmlns:a16="http://schemas.microsoft.com/office/drawing/2014/main" id="{8154DD1B-CF06-407E-918A-DF215AA83256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372;p64">
              <a:extLst>
                <a:ext uri="{FF2B5EF4-FFF2-40B4-BE49-F238E27FC236}">
                  <a16:creationId xmlns:a16="http://schemas.microsoft.com/office/drawing/2014/main" id="{0EAD6036-24D3-46B8-B6A7-F9DFDFAF6AFA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373;p64">
              <a:extLst>
                <a:ext uri="{FF2B5EF4-FFF2-40B4-BE49-F238E27FC236}">
                  <a16:creationId xmlns:a16="http://schemas.microsoft.com/office/drawing/2014/main" id="{215F0F13-2529-4792-BA55-E553EC2B9D0A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374;p64">
              <a:extLst>
                <a:ext uri="{FF2B5EF4-FFF2-40B4-BE49-F238E27FC236}">
                  <a16:creationId xmlns:a16="http://schemas.microsoft.com/office/drawing/2014/main" id="{28749118-E954-4BA6-ADBE-7FC8A5530EFD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375;p64">
              <a:extLst>
                <a:ext uri="{FF2B5EF4-FFF2-40B4-BE49-F238E27FC236}">
                  <a16:creationId xmlns:a16="http://schemas.microsoft.com/office/drawing/2014/main" id="{4DFA50CC-EC46-43AE-BFBF-B4CAD5CCB97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376;p64">
              <a:extLst>
                <a:ext uri="{FF2B5EF4-FFF2-40B4-BE49-F238E27FC236}">
                  <a16:creationId xmlns:a16="http://schemas.microsoft.com/office/drawing/2014/main" id="{990E1395-CAB8-41BA-A496-45FE46E95360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377;p64">
              <a:extLst>
                <a:ext uri="{FF2B5EF4-FFF2-40B4-BE49-F238E27FC236}">
                  <a16:creationId xmlns:a16="http://schemas.microsoft.com/office/drawing/2014/main" id="{2C7CF2E7-CD82-429D-BD32-A1503075DC7D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378;p64">
              <a:extLst>
                <a:ext uri="{FF2B5EF4-FFF2-40B4-BE49-F238E27FC236}">
                  <a16:creationId xmlns:a16="http://schemas.microsoft.com/office/drawing/2014/main" id="{885674EC-EDEC-4D42-90E3-C7204ADC0F4A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379;p64">
              <a:extLst>
                <a:ext uri="{FF2B5EF4-FFF2-40B4-BE49-F238E27FC236}">
                  <a16:creationId xmlns:a16="http://schemas.microsoft.com/office/drawing/2014/main" id="{4AA9DAD3-64E0-477B-B76E-857FED069764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380;p64">
              <a:extLst>
                <a:ext uri="{FF2B5EF4-FFF2-40B4-BE49-F238E27FC236}">
                  <a16:creationId xmlns:a16="http://schemas.microsoft.com/office/drawing/2014/main" id="{903E5DCA-C0F0-49ED-A0E3-32B205B1C03E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381;p64">
              <a:extLst>
                <a:ext uri="{FF2B5EF4-FFF2-40B4-BE49-F238E27FC236}">
                  <a16:creationId xmlns:a16="http://schemas.microsoft.com/office/drawing/2014/main" id="{F75DA69D-F258-4172-A22E-996FDD1CFB07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382;p64">
              <a:extLst>
                <a:ext uri="{FF2B5EF4-FFF2-40B4-BE49-F238E27FC236}">
                  <a16:creationId xmlns:a16="http://schemas.microsoft.com/office/drawing/2014/main" id="{A51F7ACE-47DB-4D6E-BB02-2A8027DE10F2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383;p64">
              <a:extLst>
                <a:ext uri="{FF2B5EF4-FFF2-40B4-BE49-F238E27FC236}">
                  <a16:creationId xmlns:a16="http://schemas.microsoft.com/office/drawing/2014/main" id="{B503D2FF-D206-4831-A5DB-8BA23B238E9A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384;p64">
              <a:extLst>
                <a:ext uri="{FF2B5EF4-FFF2-40B4-BE49-F238E27FC236}">
                  <a16:creationId xmlns:a16="http://schemas.microsoft.com/office/drawing/2014/main" id="{349385C9-3B4C-45E9-9964-F37C2AADAB2F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385;p64">
              <a:extLst>
                <a:ext uri="{FF2B5EF4-FFF2-40B4-BE49-F238E27FC236}">
                  <a16:creationId xmlns:a16="http://schemas.microsoft.com/office/drawing/2014/main" id="{1F1777C0-0601-4F25-9A42-67767DAC48D0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386;p64">
              <a:extLst>
                <a:ext uri="{FF2B5EF4-FFF2-40B4-BE49-F238E27FC236}">
                  <a16:creationId xmlns:a16="http://schemas.microsoft.com/office/drawing/2014/main" id="{BE93E7BD-027B-4FCF-B752-E807E88ED123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387;p64">
              <a:extLst>
                <a:ext uri="{FF2B5EF4-FFF2-40B4-BE49-F238E27FC236}">
                  <a16:creationId xmlns:a16="http://schemas.microsoft.com/office/drawing/2014/main" id="{3BE04399-87EC-40E6-91BF-5D3D7D3EB706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388;p64">
              <a:extLst>
                <a:ext uri="{FF2B5EF4-FFF2-40B4-BE49-F238E27FC236}">
                  <a16:creationId xmlns:a16="http://schemas.microsoft.com/office/drawing/2014/main" id="{1B965BDC-3479-4D99-9D36-66E6C42BB5C7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389;p64">
              <a:extLst>
                <a:ext uri="{FF2B5EF4-FFF2-40B4-BE49-F238E27FC236}">
                  <a16:creationId xmlns:a16="http://schemas.microsoft.com/office/drawing/2014/main" id="{94D0CF7A-2FD5-48CF-AD84-E19D6AC406F7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390;p64">
              <a:extLst>
                <a:ext uri="{FF2B5EF4-FFF2-40B4-BE49-F238E27FC236}">
                  <a16:creationId xmlns:a16="http://schemas.microsoft.com/office/drawing/2014/main" id="{6FF12402-2343-456D-9566-BFF6B3CBA6C6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391;p64">
              <a:extLst>
                <a:ext uri="{FF2B5EF4-FFF2-40B4-BE49-F238E27FC236}">
                  <a16:creationId xmlns:a16="http://schemas.microsoft.com/office/drawing/2014/main" id="{AB95C631-EF26-4E40-8D31-3C48824C5ECA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392;p64">
              <a:extLst>
                <a:ext uri="{FF2B5EF4-FFF2-40B4-BE49-F238E27FC236}">
                  <a16:creationId xmlns:a16="http://schemas.microsoft.com/office/drawing/2014/main" id="{146F8689-A9EE-4858-AE7B-82526DE5F2B6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393;p64">
              <a:extLst>
                <a:ext uri="{FF2B5EF4-FFF2-40B4-BE49-F238E27FC236}">
                  <a16:creationId xmlns:a16="http://schemas.microsoft.com/office/drawing/2014/main" id="{D8068565-2640-4FB0-A842-77C9AD93C3AE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394;p64">
              <a:extLst>
                <a:ext uri="{FF2B5EF4-FFF2-40B4-BE49-F238E27FC236}">
                  <a16:creationId xmlns:a16="http://schemas.microsoft.com/office/drawing/2014/main" id="{73288BD6-EBBB-423A-8E99-0904F72771DE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395;p64">
              <a:extLst>
                <a:ext uri="{FF2B5EF4-FFF2-40B4-BE49-F238E27FC236}">
                  <a16:creationId xmlns:a16="http://schemas.microsoft.com/office/drawing/2014/main" id="{905D22C4-A5A6-484E-8BC8-78985BE4C32A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396;p64">
              <a:extLst>
                <a:ext uri="{FF2B5EF4-FFF2-40B4-BE49-F238E27FC236}">
                  <a16:creationId xmlns:a16="http://schemas.microsoft.com/office/drawing/2014/main" id="{3576A264-4003-4513-A79C-6B5F578450B0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397;p64">
              <a:extLst>
                <a:ext uri="{FF2B5EF4-FFF2-40B4-BE49-F238E27FC236}">
                  <a16:creationId xmlns:a16="http://schemas.microsoft.com/office/drawing/2014/main" id="{5DD4DEB9-E413-4D46-9D2B-FE8361E520F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98;p64">
              <a:extLst>
                <a:ext uri="{FF2B5EF4-FFF2-40B4-BE49-F238E27FC236}">
                  <a16:creationId xmlns:a16="http://schemas.microsoft.com/office/drawing/2014/main" id="{D2E3CCFD-D26B-43C0-AC44-E0B35D7F52CE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99;p64">
              <a:extLst>
                <a:ext uri="{FF2B5EF4-FFF2-40B4-BE49-F238E27FC236}">
                  <a16:creationId xmlns:a16="http://schemas.microsoft.com/office/drawing/2014/main" id="{B8F14560-57B1-4F67-A19A-DA8661B6040F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00;p64">
              <a:extLst>
                <a:ext uri="{FF2B5EF4-FFF2-40B4-BE49-F238E27FC236}">
                  <a16:creationId xmlns:a16="http://schemas.microsoft.com/office/drawing/2014/main" id="{52462C20-1ACD-4B52-BC61-7F6FF6ECC8C0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01;p64">
              <a:extLst>
                <a:ext uri="{FF2B5EF4-FFF2-40B4-BE49-F238E27FC236}">
                  <a16:creationId xmlns:a16="http://schemas.microsoft.com/office/drawing/2014/main" id="{35E24D89-FEC4-4D03-A767-EC6BBCE9C5D8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02;p64">
              <a:extLst>
                <a:ext uri="{FF2B5EF4-FFF2-40B4-BE49-F238E27FC236}">
                  <a16:creationId xmlns:a16="http://schemas.microsoft.com/office/drawing/2014/main" id="{2C46D2BD-D3AD-4982-9FB8-2158F52B176F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03;p64">
              <a:extLst>
                <a:ext uri="{FF2B5EF4-FFF2-40B4-BE49-F238E27FC236}">
                  <a16:creationId xmlns:a16="http://schemas.microsoft.com/office/drawing/2014/main" id="{84F69CE4-BFF2-43A9-98EB-CB04F739B8F7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04;p64">
              <a:extLst>
                <a:ext uri="{FF2B5EF4-FFF2-40B4-BE49-F238E27FC236}">
                  <a16:creationId xmlns:a16="http://schemas.microsoft.com/office/drawing/2014/main" id="{88360623-C625-4CCD-B1E6-0A8EBDA25E11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05;p64">
              <a:extLst>
                <a:ext uri="{FF2B5EF4-FFF2-40B4-BE49-F238E27FC236}">
                  <a16:creationId xmlns:a16="http://schemas.microsoft.com/office/drawing/2014/main" id="{D104534D-5329-4E27-8E38-1FA46DDF66C5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06;p64">
              <a:extLst>
                <a:ext uri="{FF2B5EF4-FFF2-40B4-BE49-F238E27FC236}">
                  <a16:creationId xmlns:a16="http://schemas.microsoft.com/office/drawing/2014/main" id="{BA4B9D0E-E4C7-4158-9C08-FEDE0AA6FC89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07;p64">
              <a:extLst>
                <a:ext uri="{FF2B5EF4-FFF2-40B4-BE49-F238E27FC236}">
                  <a16:creationId xmlns:a16="http://schemas.microsoft.com/office/drawing/2014/main" id="{55148DFB-23B8-4532-8AAD-912EB7B9B7B6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08;p64">
              <a:extLst>
                <a:ext uri="{FF2B5EF4-FFF2-40B4-BE49-F238E27FC236}">
                  <a16:creationId xmlns:a16="http://schemas.microsoft.com/office/drawing/2014/main" id="{30A41C28-39F4-432C-985C-2F0D0F8AE522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09;p64">
              <a:extLst>
                <a:ext uri="{FF2B5EF4-FFF2-40B4-BE49-F238E27FC236}">
                  <a16:creationId xmlns:a16="http://schemas.microsoft.com/office/drawing/2014/main" id="{DEDB900D-9681-485A-AAA9-7D01DEE09A6A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10;p64">
              <a:extLst>
                <a:ext uri="{FF2B5EF4-FFF2-40B4-BE49-F238E27FC236}">
                  <a16:creationId xmlns:a16="http://schemas.microsoft.com/office/drawing/2014/main" id="{7AAE7862-D6A4-4DEC-A776-210B5B1BC01B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11;p64">
              <a:extLst>
                <a:ext uri="{FF2B5EF4-FFF2-40B4-BE49-F238E27FC236}">
                  <a16:creationId xmlns:a16="http://schemas.microsoft.com/office/drawing/2014/main" id="{37783AF6-80A5-40F3-B882-432B306B8B0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12;p64">
              <a:extLst>
                <a:ext uri="{FF2B5EF4-FFF2-40B4-BE49-F238E27FC236}">
                  <a16:creationId xmlns:a16="http://schemas.microsoft.com/office/drawing/2014/main" id="{78CEAF5B-A6EB-422C-BF8F-BBD05B411200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13;p64">
              <a:extLst>
                <a:ext uri="{FF2B5EF4-FFF2-40B4-BE49-F238E27FC236}">
                  <a16:creationId xmlns:a16="http://schemas.microsoft.com/office/drawing/2014/main" id="{089C0A15-D5C8-4367-AE71-C586FEBCBBC3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14;p64">
              <a:extLst>
                <a:ext uri="{FF2B5EF4-FFF2-40B4-BE49-F238E27FC236}">
                  <a16:creationId xmlns:a16="http://schemas.microsoft.com/office/drawing/2014/main" id="{C515A80D-3E63-48BB-ABCB-951BFC19AD52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15;p64">
              <a:extLst>
                <a:ext uri="{FF2B5EF4-FFF2-40B4-BE49-F238E27FC236}">
                  <a16:creationId xmlns:a16="http://schemas.microsoft.com/office/drawing/2014/main" id="{F5428FF5-1511-496A-96E7-67022731D387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16;p64">
              <a:extLst>
                <a:ext uri="{FF2B5EF4-FFF2-40B4-BE49-F238E27FC236}">
                  <a16:creationId xmlns:a16="http://schemas.microsoft.com/office/drawing/2014/main" id="{6DF513B3-DF96-4787-81EC-3491E8F60E7F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17;p64">
              <a:extLst>
                <a:ext uri="{FF2B5EF4-FFF2-40B4-BE49-F238E27FC236}">
                  <a16:creationId xmlns:a16="http://schemas.microsoft.com/office/drawing/2014/main" id="{9D2B1BF3-6996-47C9-B0D2-67180A4BB5ED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18;p64">
              <a:extLst>
                <a:ext uri="{FF2B5EF4-FFF2-40B4-BE49-F238E27FC236}">
                  <a16:creationId xmlns:a16="http://schemas.microsoft.com/office/drawing/2014/main" id="{56365743-FB4F-4C65-AF25-8F5FBF823233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19;p64">
              <a:extLst>
                <a:ext uri="{FF2B5EF4-FFF2-40B4-BE49-F238E27FC236}">
                  <a16:creationId xmlns:a16="http://schemas.microsoft.com/office/drawing/2014/main" id="{60632004-EE48-4A9C-AB6A-B21A72E50C6A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20;p64">
              <a:extLst>
                <a:ext uri="{FF2B5EF4-FFF2-40B4-BE49-F238E27FC236}">
                  <a16:creationId xmlns:a16="http://schemas.microsoft.com/office/drawing/2014/main" id="{B6442020-AA98-4960-A3BC-93B06D8E63E8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21;p64">
              <a:extLst>
                <a:ext uri="{FF2B5EF4-FFF2-40B4-BE49-F238E27FC236}">
                  <a16:creationId xmlns:a16="http://schemas.microsoft.com/office/drawing/2014/main" id="{52B71101-8207-4C22-979F-1BA93BC0C61B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22;p64">
              <a:extLst>
                <a:ext uri="{FF2B5EF4-FFF2-40B4-BE49-F238E27FC236}">
                  <a16:creationId xmlns:a16="http://schemas.microsoft.com/office/drawing/2014/main" id="{C0AA12B5-2297-4FB2-A3F0-79E0FEB6F10E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23;p64">
              <a:extLst>
                <a:ext uri="{FF2B5EF4-FFF2-40B4-BE49-F238E27FC236}">
                  <a16:creationId xmlns:a16="http://schemas.microsoft.com/office/drawing/2014/main" id="{34FB27AE-7146-47B1-B0EB-F10A7B51BEBF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24;p64">
              <a:extLst>
                <a:ext uri="{FF2B5EF4-FFF2-40B4-BE49-F238E27FC236}">
                  <a16:creationId xmlns:a16="http://schemas.microsoft.com/office/drawing/2014/main" id="{9ABAE980-D845-4CB9-8F1A-FE25EBA6ED21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25;p64">
              <a:extLst>
                <a:ext uri="{FF2B5EF4-FFF2-40B4-BE49-F238E27FC236}">
                  <a16:creationId xmlns:a16="http://schemas.microsoft.com/office/drawing/2014/main" id="{746EC394-458A-4368-A09E-D7EE7C11D731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26;p64">
              <a:extLst>
                <a:ext uri="{FF2B5EF4-FFF2-40B4-BE49-F238E27FC236}">
                  <a16:creationId xmlns:a16="http://schemas.microsoft.com/office/drawing/2014/main" id="{9EFEF5E0-2C64-4C00-9AFB-0569AE86DBB7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27;p64">
              <a:extLst>
                <a:ext uri="{FF2B5EF4-FFF2-40B4-BE49-F238E27FC236}">
                  <a16:creationId xmlns:a16="http://schemas.microsoft.com/office/drawing/2014/main" id="{CE306CFC-A990-4B3B-AB14-DA1865615E3F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8;p64">
              <a:extLst>
                <a:ext uri="{FF2B5EF4-FFF2-40B4-BE49-F238E27FC236}">
                  <a16:creationId xmlns:a16="http://schemas.microsoft.com/office/drawing/2014/main" id="{E725B3FA-67B7-4CAE-A193-4AD317BDB7E0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29;p64">
              <a:extLst>
                <a:ext uri="{FF2B5EF4-FFF2-40B4-BE49-F238E27FC236}">
                  <a16:creationId xmlns:a16="http://schemas.microsoft.com/office/drawing/2014/main" id="{46D1DF5B-1E84-4B07-A3C9-484FE677D7B7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30;p64">
              <a:extLst>
                <a:ext uri="{FF2B5EF4-FFF2-40B4-BE49-F238E27FC236}">
                  <a16:creationId xmlns:a16="http://schemas.microsoft.com/office/drawing/2014/main" id="{6A9FE3ED-30CE-4F89-9316-31A651D20134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31;p64">
              <a:extLst>
                <a:ext uri="{FF2B5EF4-FFF2-40B4-BE49-F238E27FC236}">
                  <a16:creationId xmlns:a16="http://schemas.microsoft.com/office/drawing/2014/main" id="{3868D3F6-DBDC-42E1-B089-33979B04DB3D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32;p64">
              <a:extLst>
                <a:ext uri="{FF2B5EF4-FFF2-40B4-BE49-F238E27FC236}">
                  <a16:creationId xmlns:a16="http://schemas.microsoft.com/office/drawing/2014/main" id="{E36E7342-2E60-4687-81DA-A271C511839B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33;p64">
              <a:extLst>
                <a:ext uri="{FF2B5EF4-FFF2-40B4-BE49-F238E27FC236}">
                  <a16:creationId xmlns:a16="http://schemas.microsoft.com/office/drawing/2014/main" id="{D0D72C49-881D-42DD-B2A0-4B089263C9A2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34;p64">
              <a:extLst>
                <a:ext uri="{FF2B5EF4-FFF2-40B4-BE49-F238E27FC236}">
                  <a16:creationId xmlns:a16="http://schemas.microsoft.com/office/drawing/2014/main" id="{18BFA08C-1D5F-4D45-8361-0E67F966346D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35;p64">
              <a:extLst>
                <a:ext uri="{FF2B5EF4-FFF2-40B4-BE49-F238E27FC236}">
                  <a16:creationId xmlns:a16="http://schemas.microsoft.com/office/drawing/2014/main" id="{C40116E9-B8BC-4051-B907-90D418D86FA4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36;p64">
              <a:extLst>
                <a:ext uri="{FF2B5EF4-FFF2-40B4-BE49-F238E27FC236}">
                  <a16:creationId xmlns:a16="http://schemas.microsoft.com/office/drawing/2014/main" id="{EB75C666-E2FB-40BD-8B3F-5C03DA424297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37;p64">
              <a:extLst>
                <a:ext uri="{FF2B5EF4-FFF2-40B4-BE49-F238E27FC236}">
                  <a16:creationId xmlns:a16="http://schemas.microsoft.com/office/drawing/2014/main" id="{DC00439B-891D-447F-92D1-74D3589E9F92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38;p64">
              <a:extLst>
                <a:ext uri="{FF2B5EF4-FFF2-40B4-BE49-F238E27FC236}">
                  <a16:creationId xmlns:a16="http://schemas.microsoft.com/office/drawing/2014/main" id="{D9A9A6F2-6694-4525-B166-F9C6704C6A3B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39;p64">
              <a:extLst>
                <a:ext uri="{FF2B5EF4-FFF2-40B4-BE49-F238E27FC236}">
                  <a16:creationId xmlns:a16="http://schemas.microsoft.com/office/drawing/2014/main" id="{CC533416-26D9-4456-856E-3C254DC84736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40;p64">
              <a:extLst>
                <a:ext uri="{FF2B5EF4-FFF2-40B4-BE49-F238E27FC236}">
                  <a16:creationId xmlns:a16="http://schemas.microsoft.com/office/drawing/2014/main" id="{6EF2F147-976D-42F0-B192-18840DF5F732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41;p64">
              <a:extLst>
                <a:ext uri="{FF2B5EF4-FFF2-40B4-BE49-F238E27FC236}">
                  <a16:creationId xmlns:a16="http://schemas.microsoft.com/office/drawing/2014/main" id="{3C61CAA1-2355-4B04-8D7C-A92693A2DCAF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42;p64">
              <a:extLst>
                <a:ext uri="{FF2B5EF4-FFF2-40B4-BE49-F238E27FC236}">
                  <a16:creationId xmlns:a16="http://schemas.microsoft.com/office/drawing/2014/main" id="{AF983C03-AAD3-4450-A2E8-934E961D6A9B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43;p64">
              <a:extLst>
                <a:ext uri="{FF2B5EF4-FFF2-40B4-BE49-F238E27FC236}">
                  <a16:creationId xmlns:a16="http://schemas.microsoft.com/office/drawing/2014/main" id="{F7847E5B-EAAE-449F-8DBA-43105DC65EB3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44;p64">
              <a:extLst>
                <a:ext uri="{FF2B5EF4-FFF2-40B4-BE49-F238E27FC236}">
                  <a16:creationId xmlns:a16="http://schemas.microsoft.com/office/drawing/2014/main" id="{A8F6B087-762A-4603-82CF-31F49AD707D2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45;p64">
              <a:extLst>
                <a:ext uri="{FF2B5EF4-FFF2-40B4-BE49-F238E27FC236}">
                  <a16:creationId xmlns:a16="http://schemas.microsoft.com/office/drawing/2014/main" id="{6728A31E-A4BA-41F1-902C-10233F63A3D5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46;p64">
              <a:extLst>
                <a:ext uri="{FF2B5EF4-FFF2-40B4-BE49-F238E27FC236}">
                  <a16:creationId xmlns:a16="http://schemas.microsoft.com/office/drawing/2014/main" id="{DB7F276C-A504-45E4-8F2E-394928AFCD26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47;p64">
              <a:extLst>
                <a:ext uri="{FF2B5EF4-FFF2-40B4-BE49-F238E27FC236}">
                  <a16:creationId xmlns:a16="http://schemas.microsoft.com/office/drawing/2014/main" id="{B7EE6644-3F1B-4DAB-9067-A70E0DF8C00D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48;p64">
              <a:extLst>
                <a:ext uri="{FF2B5EF4-FFF2-40B4-BE49-F238E27FC236}">
                  <a16:creationId xmlns:a16="http://schemas.microsoft.com/office/drawing/2014/main" id="{EC7F7E51-2858-4DBD-8DE3-713D4C8A1E0E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49;p64">
              <a:extLst>
                <a:ext uri="{FF2B5EF4-FFF2-40B4-BE49-F238E27FC236}">
                  <a16:creationId xmlns:a16="http://schemas.microsoft.com/office/drawing/2014/main" id="{9388CBAE-C440-47D8-9409-0B897A4A153F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50;p64">
              <a:extLst>
                <a:ext uri="{FF2B5EF4-FFF2-40B4-BE49-F238E27FC236}">
                  <a16:creationId xmlns:a16="http://schemas.microsoft.com/office/drawing/2014/main" id="{35E3C644-62D6-43F9-9E56-019F7D39C35C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451;p64">
              <a:extLst>
                <a:ext uri="{FF2B5EF4-FFF2-40B4-BE49-F238E27FC236}">
                  <a16:creationId xmlns:a16="http://schemas.microsoft.com/office/drawing/2014/main" id="{3C38AEEF-2516-4DD2-88BF-87F931A03BA0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452;p64">
              <a:extLst>
                <a:ext uri="{FF2B5EF4-FFF2-40B4-BE49-F238E27FC236}">
                  <a16:creationId xmlns:a16="http://schemas.microsoft.com/office/drawing/2014/main" id="{C0F584D4-F822-40AB-9390-6524354F7B40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453;p64">
              <a:extLst>
                <a:ext uri="{FF2B5EF4-FFF2-40B4-BE49-F238E27FC236}">
                  <a16:creationId xmlns:a16="http://schemas.microsoft.com/office/drawing/2014/main" id="{BC4DC806-04BC-4B50-9C0A-B138B9F17854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454;p64">
              <a:extLst>
                <a:ext uri="{FF2B5EF4-FFF2-40B4-BE49-F238E27FC236}">
                  <a16:creationId xmlns:a16="http://schemas.microsoft.com/office/drawing/2014/main" id="{C86101D3-A45B-4570-B274-B7C7654866CD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455;p64">
              <a:extLst>
                <a:ext uri="{FF2B5EF4-FFF2-40B4-BE49-F238E27FC236}">
                  <a16:creationId xmlns:a16="http://schemas.microsoft.com/office/drawing/2014/main" id="{9F582F90-A21D-4CEC-9F65-42AD126B9475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456;p64">
              <a:extLst>
                <a:ext uri="{FF2B5EF4-FFF2-40B4-BE49-F238E27FC236}">
                  <a16:creationId xmlns:a16="http://schemas.microsoft.com/office/drawing/2014/main" id="{0C21645E-449F-4F10-AFDD-09A8B5D938DC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457;p64">
              <a:extLst>
                <a:ext uri="{FF2B5EF4-FFF2-40B4-BE49-F238E27FC236}">
                  <a16:creationId xmlns:a16="http://schemas.microsoft.com/office/drawing/2014/main" id="{43C835E8-108A-4380-AB18-0B6120BFCA2D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458;p64">
              <a:extLst>
                <a:ext uri="{FF2B5EF4-FFF2-40B4-BE49-F238E27FC236}">
                  <a16:creationId xmlns:a16="http://schemas.microsoft.com/office/drawing/2014/main" id="{62330F85-AE4C-41B1-9FA7-A48807C2C6AD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459;p64">
              <a:extLst>
                <a:ext uri="{FF2B5EF4-FFF2-40B4-BE49-F238E27FC236}">
                  <a16:creationId xmlns:a16="http://schemas.microsoft.com/office/drawing/2014/main" id="{A19D02C2-1526-4DDB-8DF9-F25198BFC30C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460;p64">
              <a:extLst>
                <a:ext uri="{FF2B5EF4-FFF2-40B4-BE49-F238E27FC236}">
                  <a16:creationId xmlns:a16="http://schemas.microsoft.com/office/drawing/2014/main" id="{DE12D5F3-51BD-4E27-BDAC-FFCA0C049175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461;p64">
              <a:extLst>
                <a:ext uri="{FF2B5EF4-FFF2-40B4-BE49-F238E27FC236}">
                  <a16:creationId xmlns:a16="http://schemas.microsoft.com/office/drawing/2014/main" id="{FA944D5F-2269-4D66-A942-83CCA922BB5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462;p64">
              <a:extLst>
                <a:ext uri="{FF2B5EF4-FFF2-40B4-BE49-F238E27FC236}">
                  <a16:creationId xmlns:a16="http://schemas.microsoft.com/office/drawing/2014/main" id="{0B7E9ABD-6B90-480E-9908-A80B5ECF618C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463;p64">
              <a:extLst>
                <a:ext uri="{FF2B5EF4-FFF2-40B4-BE49-F238E27FC236}">
                  <a16:creationId xmlns:a16="http://schemas.microsoft.com/office/drawing/2014/main" id="{F0291166-AE4B-4EE7-9B01-FEEECA053E9E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464;p64">
              <a:extLst>
                <a:ext uri="{FF2B5EF4-FFF2-40B4-BE49-F238E27FC236}">
                  <a16:creationId xmlns:a16="http://schemas.microsoft.com/office/drawing/2014/main" id="{2E90A65B-0668-4354-B29C-4C8E2242B8AA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465;p64">
              <a:extLst>
                <a:ext uri="{FF2B5EF4-FFF2-40B4-BE49-F238E27FC236}">
                  <a16:creationId xmlns:a16="http://schemas.microsoft.com/office/drawing/2014/main" id="{E3D6C4BC-0406-48E7-9CAE-2F8954542EF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466;p64">
              <a:extLst>
                <a:ext uri="{FF2B5EF4-FFF2-40B4-BE49-F238E27FC236}">
                  <a16:creationId xmlns:a16="http://schemas.microsoft.com/office/drawing/2014/main" id="{E4916012-34DD-4202-B38F-B449150BE33A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467;p64">
              <a:extLst>
                <a:ext uri="{FF2B5EF4-FFF2-40B4-BE49-F238E27FC236}">
                  <a16:creationId xmlns:a16="http://schemas.microsoft.com/office/drawing/2014/main" id="{8B9C3D06-6042-4B68-890A-C8166FE64298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468;p64">
              <a:extLst>
                <a:ext uri="{FF2B5EF4-FFF2-40B4-BE49-F238E27FC236}">
                  <a16:creationId xmlns:a16="http://schemas.microsoft.com/office/drawing/2014/main" id="{58658377-DCD6-43C9-9C23-930E2A29D690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469;p64">
              <a:extLst>
                <a:ext uri="{FF2B5EF4-FFF2-40B4-BE49-F238E27FC236}">
                  <a16:creationId xmlns:a16="http://schemas.microsoft.com/office/drawing/2014/main" id="{DF1C1AE1-58AC-425F-B94B-0B7CAF01C87E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470;p64">
              <a:extLst>
                <a:ext uri="{FF2B5EF4-FFF2-40B4-BE49-F238E27FC236}">
                  <a16:creationId xmlns:a16="http://schemas.microsoft.com/office/drawing/2014/main" id="{DB27FBA3-57CF-4AED-AE11-CED75E227B8B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471;p64">
              <a:extLst>
                <a:ext uri="{FF2B5EF4-FFF2-40B4-BE49-F238E27FC236}">
                  <a16:creationId xmlns:a16="http://schemas.microsoft.com/office/drawing/2014/main" id="{647436E1-0F7A-4DD2-AA9C-AFF77B020B54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472;p64">
              <a:extLst>
                <a:ext uri="{FF2B5EF4-FFF2-40B4-BE49-F238E27FC236}">
                  <a16:creationId xmlns:a16="http://schemas.microsoft.com/office/drawing/2014/main" id="{4BBBE588-5E2D-4C11-A717-3B00EE23F855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473;p64">
              <a:extLst>
                <a:ext uri="{FF2B5EF4-FFF2-40B4-BE49-F238E27FC236}">
                  <a16:creationId xmlns:a16="http://schemas.microsoft.com/office/drawing/2014/main" id="{E3E2ECE4-BC25-4EE4-A354-D0ABF834C1B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74;p64">
              <a:extLst>
                <a:ext uri="{FF2B5EF4-FFF2-40B4-BE49-F238E27FC236}">
                  <a16:creationId xmlns:a16="http://schemas.microsoft.com/office/drawing/2014/main" id="{F0C10F73-83B5-4DAA-A3ED-43ECC4226232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75;p64">
              <a:extLst>
                <a:ext uri="{FF2B5EF4-FFF2-40B4-BE49-F238E27FC236}">
                  <a16:creationId xmlns:a16="http://schemas.microsoft.com/office/drawing/2014/main" id="{1DCC94AF-4437-40CB-B19F-14688DFB61C2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76;p64">
              <a:extLst>
                <a:ext uri="{FF2B5EF4-FFF2-40B4-BE49-F238E27FC236}">
                  <a16:creationId xmlns:a16="http://schemas.microsoft.com/office/drawing/2014/main" id="{55880241-DEF1-4AB2-BF57-AA94A0266EEC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77;p64">
              <a:extLst>
                <a:ext uri="{FF2B5EF4-FFF2-40B4-BE49-F238E27FC236}">
                  <a16:creationId xmlns:a16="http://schemas.microsoft.com/office/drawing/2014/main" id="{2AC4EF38-908A-4FB0-B0B8-7AE6EA535A7A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78;p64">
              <a:extLst>
                <a:ext uri="{FF2B5EF4-FFF2-40B4-BE49-F238E27FC236}">
                  <a16:creationId xmlns:a16="http://schemas.microsoft.com/office/drawing/2014/main" id="{219F8684-75CD-442E-955A-A7C9AF9C1AB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79;p64">
              <a:extLst>
                <a:ext uri="{FF2B5EF4-FFF2-40B4-BE49-F238E27FC236}">
                  <a16:creationId xmlns:a16="http://schemas.microsoft.com/office/drawing/2014/main" id="{5358F971-D28A-4F6E-88C5-6092A6BF2C4C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80;p64">
              <a:extLst>
                <a:ext uri="{FF2B5EF4-FFF2-40B4-BE49-F238E27FC236}">
                  <a16:creationId xmlns:a16="http://schemas.microsoft.com/office/drawing/2014/main" id="{B60FE61F-9D45-468A-AFB6-D3654639C123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81;p64">
              <a:extLst>
                <a:ext uri="{FF2B5EF4-FFF2-40B4-BE49-F238E27FC236}">
                  <a16:creationId xmlns:a16="http://schemas.microsoft.com/office/drawing/2014/main" id="{B3D0C588-26D6-48B3-917D-7317B83FE57C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82;p64">
              <a:extLst>
                <a:ext uri="{FF2B5EF4-FFF2-40B4-BE49-F238E27FC236}">
                  <a16:creationId xmlns:a16="http://schemas.microsoft.com/office/drawing/2014/main" id="{7C4D1F5F-7EE8-4513-8BB3-B9B3013EC25E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83;p64">
              <a:extLst>
                <a:ext uri="{FF2B5EF4-FFF2-40B4-BE49-F238E27FC236}">
                  <a16:creationId xmlns:a16="http://schemas.microsoft.com/office/drawing/2014/main" id="{082A50F7-16EB-4C67-84EB-02B886397CC5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484;p64">
              <a:extLst>
                <a:ext uri="{FF2B5EF4-FFF2-40B4-BE49-F238E27FC236}">
                  <a16:creationId xmlns:a16="http://schemas.microsoft.com/office/drawing/2014/main" id="{919E2077-F56E-4AFB-9791-A9B8768A70B5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485;p64">
              <a:extLst>
                <a:ext uri="{FF2B5EF4-FFF2-40B4-BE49-F238E27FC236}">
                  <a16:creationId xmlns:a16="http://schemas.microsoft.com/office/drawing/2014/main" id="{457BF1BF-8325-4B67-B08B-BD383FFE646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486;p64">
              <a:extLst>
                <a:ext uri="{FF2B5EF4-FFF2-40B4-BE49-F238E27FC236}">
                  <a16:creationId xmlns:a16="http://schemas.microsoft.com/office/drawing/2014/main" id="{09FB1466-54FF-4667-868E-CAF228FBAFE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487;p64">
              <a:extLst>
                <a:ext uri="{FF2B5EF4-FFF2-40B4-BE49-F238E27FC236}">
                  <a16:creationId xmlns:a16="http://schemas.microsoft.com/office/drawing/2014/main" id="{93B6035C-8E3B-483B-A9F6-3513140443E7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488;p64">
              <a:extLst>
                <a:ext uri="{FF2B5EF4-FFF2-40B4-BE49-F238E27FC236}">
                  <a16:creationId xmlns:a16="http://schemas.microsoft.com/office/drawing/2014/main" id="{6A879B50-071A-408B-8027-24238BFB63BB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489;p64">
              <a:extLst>
                <a:ext uri="{FF2B5EF4-FFF2-40B4-BE49-F238E27FC236}">
                  <a16:creationId xmlns:a16="http://schemas.microsoft.com/office/drawing/2014/main" id="{74B3C591-D7E7-4974-8278-EAC55DCB62F1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490;p64">
              <a:extLst>
                <a:ext uri="{FF2B5EF4-FFF2-40B4-BE49-F238E27FC236}">
                  <a16:creationId xmlns:a16="http://schemas.microsoft.com/office/drawing/2014/main" id="{E645CCFD-1596-44D7-8978-5B00945C4F91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491;p64">
              <a:extLst>
                <a:ext uri="{FF2B5EF4-FFF2-40B4-BE49-F238E27FC236}">
                  <a16:creationId xmlns:a16="http://schemas.microsoft.com/office/drawing/2014/main" id="{3D2ADF13-D019-4BAF-9B9D-C9F218A854DB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492;p64">
              <a:extLst>
                <a:ext uri="{FF2B5EF4-FFF2-40B4-BE49-F238E27FC236}">
                  <a16:creationId xmlns:a16="http://schemas.microsoft.com/office/drawing/2014/main" id="{3AD86555-B932-4FBB-9369-BCE8245ED110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493;p64">
              <a:extLst>
                <a:ext uri="{FF2B5EF4-FFF2-40B4-BE49-F238E27FC236}">
                  <a16:creationId xmlns:a16="http://schemas.microsoft.com/office/drawing/2014/main" id="{E4765F18-3E43-47AD-90B2-103CF8BBC9E3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494;p64">
              <a:extLst>
                <a:ext uri="{FF2B5EF4-FFF2-40B4-BE49-F238E27FC236}">
                  <a16:creationId xmlns:a16="http://schemas.microsoft.com/office/drawing/2014/main" id="{2F26C256-280F-47A9-AD6F-1D0BA9D8748C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495;p64">
              <a:extLst>
                <a:ext uri="{FF2B5EF4-FFF2-40B4-BE49-F238E27FC236}">
                  <a16:creationId xmlns:a16="http://schemas.microsoft.com/office/drawing/2014/main" id="{5E4CC327-6EEE-4F84-A543-BD3E5FE1976D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496;p64">
              <a:extLst>
                <a:ext uri="{FF2B5EF4-FFF2-40B4-BE49-F238E27FC236}">
                  <a16:creationId xmlns:a16="http://schemas.microsoft.com/office/drawing/2014/main" id="{D8F0101E-390B-4892-A374-FD1CA5C4227D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497;p64">
              <a:extLst>
                <a:ext uri="{FF2B5EF4-FFF2-40B4-BE49-F238E27FC236}">
                  <a16:creationId xmlns:a16="http://schemas.microsoft.com/office/drawing/2014/main" id="{0502B29B-C4E3-41CE-8AB8-F2C54268DCA0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498;p64">
              <a:extLst>
                <a:ext uri="{FF2B5EF4-FFF2-40B4-BE49-F238E27FC236}">
                  <a16:creationId xmlns:a16="http://schemas.microsoft.com/office/drawing/2014/main" id="{16A8AE2A-9629-479B-9F86-4EC456268FA9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499;p64">
              <a:extLst>
                <a:ext uri="{FF2B5EF4-FFF2-40B4-BE49-F238E27FC236}">
                  <a16:creationId xmlns:a16="http://schemas.microsoft.com/office/drawing/2014/main" id="{0DA7D946-08BD-443E-A07A-2A0253F62F91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500;p64">
              <a:extLst>
                <a:ext uri="{FF2B5EF4-FFF2-40B4-BE49-F238E27FC236}">
                  <a16:creationId xmlns:a16="http://schemas.microsoft.com/office/drawing/2014/main" id="{DA7BAACA-B330-4CC5-8A82-3F5F4385A4D7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501;p64">
              <a:extLst>
                <a:ext uri="{FF2B5EF4-FFF2-40B4-BE49-F238E27FC236}">
                  <a16:creationId xmlns:a16="http://schemas.microsoft.com/office/drawing/2014/main" id="{89DFC515-484E-4F14-96F9-8B847573E896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502;p64">
              <a:extLst>
                <a:ext uri="{FF2B5EF4-FFF2-40B4-BE49-F238E27FC236}">
                  <a16:creationId xmlns:a16="http://schemas.microsoft.com/office/drawing/2014/main" id="{AC2E8039-CE21-4B82-92A7-0A594358841A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503;p64">
              <a:extLst>
                <a:ext uri="{FF2B5EF4-FFF2-40B4-BE49-F238E27FC236}">
                  <a16:creationId xmlns:a16="http://schemas.microsoft.com/office/drawing/2014/main" id="{1637056E-4268-45D8-92C9-96C35E8C1406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504;p64">
              <a:extLst>
                <a:ext uri="{FF2B5EF4-FFF2-40B4-BE49-F238E27FC236}">
                  <a16:creationId xmlns:a16="http://schemas.microsoft.com/office/drawing/2014/main" id="{B93722FB-1AE8-4313-B38A-141D8F1B3B8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505;p64">
              <a:extLst>
                <a:ext uri="{FF2B5EF4-FFF2-40B4-BE49-F238E27FC236}">
                  <a16:creationId xmlns:a16="http://schemas.microsoft.com/office/drawing/2014/main" id="{040FA991-B929-4BFE-901B-B01D7E6C3307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15098;p81">
            <a:extLst>
              <a:ext uri="{FF2B5EF4-FFF2-40B4-BE49-F238E27FC236}">
                <a16:creationId xmlns:a16="http://schemas.microsoft.com/office/drawing/2014/main" id="{206BD38D-98AC-4C70-B81D-4B24A8DCC12C}"/>
              </a:ext>
            </a:extLst>
          </p:cNvPr>
          <p:cNvSpPr/>
          <p:nvPr/>
        </p:nvSpPr>
        <p:spPr>
          <a:xfrm>
            <a:off x="363139" y="1034540"/>
            <a:ext cx="562409" cy="556362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77C6F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15161;p81">
            <a:extLst>
              <a:ext uri="{FF2B5EF4-FFF2-40B4-BE49-F238E27FC236}">
                <a16:creationId xmlns:a16="http://schemas.microsoft.com/office/drawing/2014/main" id="{6E61A6F1-4436-4F05-982C-22620A90F460}"/>
              </a:ext>
            </a:extLst>
          </p:cNvPr>
          <p:cNvGrpSpPr/>
          <p:nvPr/>
        </p:nvGrpSpPr>
        <p:grpSpPr>
          <a:xfrm>
            <a:off x="1108744" y="1034540"/>
            <a:ext cx="553802" cy="556362"/>
            <a:chOff x="-1333975" y="2365850"/>
            <a:chExt cx="292225" cy="293575"/>
          </a:xfrm>
        </p:grpSpPr>
        <p:sp>
          <p:nvSpPr>
            <p:cNvPr id="321" name="Google Shape;15162;p81">
              <a:extLst>
                <a:ext uri="{FF2B5EF4-FFF2-40B4-BE49-F238E27FC236}">
                  <a16:creationId xmlns:a16="http://schemas.microsoft.com/office/drawing/2014/main" id="{872BB93F-7BD1-48DB-B29A-7E1A5E386C7E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5163;p81">
              <a:extLst>
                <a:ext uri="{FF2B5EF4-FFF2-40B4-BE49-F238E27FC236}">
                  <a16:creationId xmlns:a16="http://schemas.microsoft.com/office/drawing/2014/main" id="{C10F4B23-9A7B-4355-B5A8-D2F0C1FCC254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5164;p81">
              <a:extLst>
                <a:ext uri="{FF2B5EF4-FFF2-40B4-BE49-F238E27FC236}">
                  <a16:creationId xmlns:a16="http://schemas.microsoft.com/office/drawing/2014/main" id="{2E8D7C79-E666-4291-8542-2F10FCC6FFCB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165;p81">
              <a:extLst>
                <a:ext uri="{FF2B5EF4-FFF2-40B4-BE49-F238E27FC236}">
                  <a16:creationId xmlns:a16="http://schemas.microsoft.com/office/drawing/2014/main" id="{84CCE1A1-2C76-49FA-9687-532B587E8BAC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166;p81">
              <a:extLst>
                <a:ext uri="{FF2B5EF4-FFF2-40B4-BE49-F238E27FC236}">
                  <a16:creationId xmlns:a16="http://schemas.microsoft.com/office/drawing/2014/main" id="{DC1CDAA0-F193-4141-A893-A204159BE1B2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167;p81">
              <a:extLst>
                <a:ext uri="{FF2B5EF4-FFF2-40B4-BE49-F238E27FC236}">
                  <a16:creationId xmlns:a16="http://schemas.microsoft.com/office/drawing/2014/main" id="{918CDADC-3C55-4908-AB52-6964C00CE722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168;p81">
              <a:extLst>
                <a:ext uri="{FF2B5EF4-FFF2-40B4-BE49-F238E27FC236}">
                  <a16:creationId xmlns:a16="http://schemas.microsoft.com/office/drawing/2014/main" id="{88BFEFDA-6950-49F2-B33A-F11566758FF5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169;p81">
              <a:extLst>
                <a:ext uri="{FF2B5EF4-FFF2-40B4-BE49-F238E27FC236}">
                  <a16:creationId xmlns:a16="http://schemas.microsoft.com/office/drawing/2014/main" id="{DD9A1EB0-5BAC-48F7-9D85-0D41620AF6B4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7C6F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15200;p81">
            <a:extLst>
              <a:ext uri="{FF2B5EF4-FFF2-40B4-BE49-F238E27FC236}">
                <a16:creationId xmlns:a16="http://schemas.microsoft.com/office/drawing/2014/main" id="{1966F2E2-E52E-4A84-8EFC-6C79C584CEAF}"/>
              </a:ext>
            </a:extLst>
          </p:cNvPr>
          <p:cNvSpPr/>
          <p:nvPr/>
        </p:nvSpPr>
        <p:spPr>
          <a:xfrm>
            <a:off x="1796421" y="1029977"/>
            <a:ext cx="562409" cy="560925"/>
          </a:xfrm>
          <a:custGeom>
            <a:avLst/>
            <a:gdLst/>
            <a:ahLst/>
            <a:cxnLst/>
            <a:rect l="l" t="t" r="r" b="b"/>
            <a:pathLst>
              <a:path w="11752" h="11721" extrusionOk="0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77C6F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Picture 329">
            <a:extLst>
              <a:ext uri="{FF2B5EF4-FFF2-40B4-BE49-F238E27FC236}">
                <a16:creationId xmlns:a16="http://schemas.microsoft.com/office/drawing/2014/main" id="{8C8DE98B-5A0C-416A-A1CE-3D9C453AF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6" y="2079689"/>
            <a:ext cx="2748088" cy="2748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2106;p37">
            <a:extLst>
              <a:ext uri="{FF2B5EF4-FFF2-40B4-BE49-F238E27FC236}">
                <a16:creationId xmlns:a16="http://schemas.microsoft.com/office/drawing/2014/main" id="{98C2179E-DDA6-4667-BB29-4DE3E035C223}"/>
              </a:ext>
            </a:extLst>
          </p:cNvPr>
          <p:cNvGrpSpPr/>
          <p:nvPr/>
        </p:nvGrpSpPr>
        <p:grpSpPr>
          <a:xfrm>
            <a:off x="7952577" y="3849781"/>
            <a:ext cx="635100" cy="734640"/>
            <a:chOff x="731647" y="573573"/>
            <a:chExt cx="635100" cy="734640"/>
          </a:xfrm>
        </p:grpSpPr>
        <p:grpSp>
          <p:nvGrpSpPr>
            <p:cNvPr id="157" name="Google Shape;2107;p37">
              <a:extLst>
                <a:ext uri="{FF2B5EF4-FFF2-40B4-BE49-F238E27FC236}">
                  <a16:creationId xmlns:a16="http://schemas.microsoft.com/office/drawing/2014/main" id="{7F9F95FD-F92A-43A0-ADAB-8BF1ECC6BA6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62" name="Google Shape;2108;p37">
                <a:extLst>
                  <a:ext uri="{FF2B5EF4-FFF2-40B4-BE49-F238E27FC236}">
                    <a16:creationId xmlns:a16="http://schemas.microsoft.com/office/drawing/2014/main" id="{E68CA24D-864A-41E1-AD7B-9F6843F4C9D7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109;p37">
                <a:extLst>
                  <a:ext uri="{FF2B5EF4-FFF2-40B4-BE49-F238E27FC236}">
                    <a16:creationId xmlns:a16="http://schemas.microsoft.com/office/drawing/2014/main" id="{6DAA186E-50F0-478D-9DA4-9F1B8F92747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2110;p37">
              <a:extLst>
                <a:ext uri="{FF2B5EF4-FFF2-40B4-BE49-F238E27FC236}">
                  <a16:creationId xmlns:a16="http://schemas.microsoft.com/office/drawing/2014/main" id="{91E7EAAF-D0F5-4B51-9A09-39FE74A9FAB2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59" name="Google Shape;2111;p37">
                <a:extLst>
                  <a:ext uri="{FF2B5EF4-FFF2-40B4-BE49-F238E27FC236}">
                    <a16:creationId xmlns:a16="http://schemas.microsoft.com/office/drawing/2014/main" id="{C894D772-AFF1-44C2-805F-FD19894DD6C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60" name="Google Shape;2112;p37">
                <a:extLst>
                  <a:ext uri="{FF2B5EF4-FFF2-40B4-BE49-F238E27FC236}">
                    <a16:creationId xmlns:a16="http://schemas.microsoft.com/office/drawing/2014/main" id="{7D1CCE18-E391-42B6-AA40-C0AAC6AA30E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61" name="Google Shape;2113;p37">
                <a:extLst>
                  <a:ext uri="{FF2B5EF4-FFF2-40B4-BE49-F238E27FC236}">
                    <a16:creationId xmlns:a16="http://schemas.microsoft.com/office/drawing/2014/main" id="{F038CC2E-ECEA-49A4-887C-E0116458266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64" name="Google Shape;2106;p37">
            <a:extLst>
              <a:ext uri="{FF2B5EF4-FFF2-40B4-BE49-F238E27FC236}">
                <a16:creationId xmlns:a16="http://schemas.microsoft.com/office/drawing/2014/main" id="{01CE2189-2393-4644-A419-D66A91A3BBB7}"/>
              </a:ext>
            </a:extLst>
          </p:cNvPr>
          <p:cNvGrpSpPr/>
          <p:nvPr/>
        </p:nvGrpSpPr>
        <p:grpSpPr>
          <a:xfrm>
            <a:off x="7979577" y="2571750"/>
            <a:ext cx="635100" cy="734640"/>
            <a:chOff x="731647" y="573573"/>
            <a:chExt cx="635100" cy="734640"/>
          </a:xfrm>
        </p:grpSpPr>
        <p:grpSp>
          <p:nvGrpSpPr>
            <p:cNvPr id="165" name="Google Shape;2107;p37">
              <a:extLst>
                <a:ext uri="{FF2B5EF4-FFF2-40B4-BE49-F238E27FC236}">
                  <a16:creationId xmlns:a16="http://schemas.microsoft.com/office/drawing/2014/main" id="{428C0EDB-618D-4FE1-A6FC-2153FE9431EB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70" name="Google Shape;2108;p37">
                <a:extLst>
                  <a:ext uri="{FF2B5EF4-FFF2-40B4-BE49-F238E27FC236}">
                    <a16:creationId xmlns:a16="http://schemas.microsoft.com/office/drawing/2014/main" id="{C8EDA5F4-BAC0-4812-8B6F-6755C3E873A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109;p37">
                <a:extLst>
                  <a:ext uri="{FF2B5EF4-FFF2-40B4-BE49-F238E27FC236}">
                    <a16:creationId xmlns:a16="http://schemas.microsoft.com/office/drawing/2014/main" id="{F4E35AFA-B8F6-47E7-80B4-1A856FC26586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2110;p37">
              <a:extLst>
                <a:ext uri="{FF2B5EF4-FFF2-40B4-BE49-F238E27FC236}">
                  <a16:creationId xmlns:a16="http://schemas.microsoft.com/office/drawing/2014/main" id="{E0BE053D-F25C-4319-B976-044DC2CD67FB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67" name="Google Shape;2111;p37">
                <a:extLst>
                  <a:ext uri="{FF2B5EF4-FFF2-40B4-BE49-F238E27FC236}">
                    <a16:creationId xmlns:a16="http://schemas.microsoft.com/office/drawing/2014/main" id="{D9AFD8AC-DE82-44A2-B5C1-3C4C7E9DBD2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68" name="Google Shape;2112;p37">
                <a:extLst>
                  <a:ext uri="{FF2B5EF4-FFF2-40B4-BE49-F238E27FC236}">
                    <a16:creationId xmlns:a16="http://schemas.microsoft.com/office/drawing/2014/main" id="{FA73ABCB-7323-4BAC-8CDA-BCAAC528D64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69" name="Google Shape;2113;p37">
                <a:extLst>
                  <a:ext uri="{FF2B5EF4-FFF2-40B4-BE49-F238E27FC236}">
                    <a16:creationId xmlns:a16="http://schemas.microsoft.com/office/drawing/2014/main" id="{1415B4CB-0766-4F25-8D2F-2B77AD715EC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72" name="Google Shape;2106;p37">
            <a:extLst>
              <a:ext uri="{FF2B5EF4-FFF2-40B4-BE49-F238E27FC236}">
                <a16:creationId xmlns:a16="http://schemas.microsoft.com/office/drawing/2014/main" id="{7D7CC553-F13D-477B-A900-98EB41461F1F}"/>
              </a:ext>
            </a:extLst>
          </p:cNvPr>
          <p:cNvGrpSpPr/>
          <p:nvPr/>
        </p:nvGrpSpPr>
        <p:grpSpPr>
          <a:xfrm>
            <a:off x="7974859" y="1276605"/>
            <a:ext cx="635100" cy="734640"/>
            <a:chOff x="731647" y="573573"/>
            <a:chExt cx="635100" cy="734640"/>
          </a:xfrm>
        </p:grpSpPr>
        <p:grpSp>
          <p:nvGrpSpPr>
            <p:cNvPr id="173" name="Google Shape;2107;p37">
              <a:extLst>
                <a:ext uri="{FF2B5EF4-FFF2-40B4-BE49-F238E27FC236}">
                  <a16:creationId xmlns:a16="http://schemas.microsoft.com/office/drawing/2014/main" id="{0242A389-F3EF-4492-B465-24186F2735C2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78" name="Google Shape;2108;p37">
                <a:extLst>
                  <a:ext uri="{FF2B5EF4-FFF2-40B4-BE49-F238E27FC236}">
                    <a16:creationId xmlns:a16="http://schemas.microsoft.com/office/drawing/2014/main" id="{B45A3CA2-2270-40AF-9514-8B3AAAE176C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109;p37">
                <a:extLst>
                  <a:ext uri="{FF2B5EF4-FFF2-40B4-BE49-F238E27FC236}">
                    <a16:creationId xmlns:a16="http://schemas.microsoft.com/office/drawing/2014/main" id="{FC7E399F-25CA-4197-925A-B9F9D54D505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2110;p37">
              <a:extLst>
                <a:ext uri="{FF2B5EF4-FFF2-40B4-BE49-F238E27FC236}">
                  <a16:creationId xmlns:a16="http://schemas.microsoft.com/office/drawing/2014/main" id="{85D1BC3A-4C0E-4B5E-B0B0-06518E9584FD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75" name="Google Shape;2111;p37">
                <a:extLst>
                  <a:ext uri="{FF2B5EF4-FFF2-40B4-BE49-F238E27FC236}">
                    <a16:creationId xmlns:a16="http://schemas.microsoft.com/office/drawing/2014/main" id="{09531ECF-1B2D-4D5E-884F-0A3468FC5FD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6" name="Google Shape;2112;p37">
                <a:extLst>
                  <a:ext uri="{FF2B5EF4-FFF2-40B4-BE49-F238E27FC236}">
                    <a16:creationId xmlns:a16="http://schemas.microsoft.com/office/drawing/2014/main" id="{88A9CDC8-BC75-4FAA-B0EC-C0B542217FA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7" name="Google Shape;2113;p37">
                <a:extLst>
                  <a:ext uri="{FF2B5EF4-FFF2-40B4-BE49-F238E27FC236}">
                    <a16:creationId xmlns:a16="http://schemas.microsoft.com/office/drawing/2014/main" id="{C842E78A-C824-446D-A676-F698D6A1561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009" name="Google Shape;3009;p53"/>
          <p:cNvSpPr/>
          <p:nvPr/>
        </p:nvSpPr>
        <p:spPr>
          <a:xfrm>
            <a:off x="5395101" y="1096448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5395101" y="2371116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5395101" y="3649147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cs typeface="Titr" panose="00000700000000000000" pitchFamily="2" charset="-78"/>
              </a:rPr>
              <a:t>مطالعه‌ی ابرکلمات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5467551" y="1300598"/>
            <a:ext cx="2328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</a:rPr>
              <a:t>کلمات بزرگ را پیدا کنیم و بعضی از آنها که مهم هستند را بنویسیم.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5540001" y="385329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</a:rPr>
              <a:t>دنبال اخبار مربوط به کلمه ها میگردیم.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5612451" y="256394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به ترتیب کلمات را داخل گوگل یا توئیتر سرچ میکنیم.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153" name="Google Shape;2147;p37">
            <a:extLst>
              <a:ext uri="{FF2B5EF4-FFF2-40B4-BE49-F238E27FC236}">
                <a16:creationId xmlns:a16="http://schemas.microsoft.com/office/drawing/2014/main" id="{B39A9E67-9AFE-4C89-91D1-304D3D061D29}"/>
              </a:ext>
            </a:extLst>
          </p:cNvPr>
          <p:cNvSpPr txBox="1">
            <a:spLocks/>
          </p:cNvSpPr>
          <p:nvPr/>
        </p:nvSpPr>
        <p:spPr>
          <a:xfrm>
            <a:off x="8049353" y="398148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bg1"/>
                </a:solidFill>
              </a:rPr>
              <a:t>0</a:t>
            </a:r>
            <a:r>
              <a:rPr lang="fa-IR" sz="1800" dirty="0">
                <a:solidFill>
                  <a:schemeClr val="bg1"/>
                </a:solidFill>
              </a:rPr>
              <a:t>3</a:t>
            </a:r>
            <a:endParaRPr lang="en" sz="1800" dirty="0">
              <a:solidFill>
                <a:schemeClr val="bg1"/>
              </a:solidFill>
            </a:endParaRPr>
          </a:p>
        </p:txBody>
      </p:sp>
      <p:sp>
        <p:nvSpPr>
          <p:cNvPr id="154" name="Google Shape;2147;p37">
            <a:extLst>
              <a:ext uri="{FF2B5EF4-FFF2-40B4-BE49-F238E27FC236}">
                <a16:creationId xmlns:a16="http://schemas.microsoft.com/office/drawing/2014/main" id="{7D292665-991C-4209-9289-9DB8A4659129}"/>
              </a:ext>
            </a:extLst>
          </p:cNvPr>
          <p:cNvSpPr txBox="1">
            <a:spLocks/>
          </p:cNvSpPr>
          <p:nvPr/>
        </p:nvSpPr>
        <p:spPr>
          <a:xfrm>
            <a:off x="8049353" y="270345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bg1"/>
                </a:solidFill>
              </a:rPr>
              <a:t>0</a:t>
            </a:r>
            <a:r>
              <a:rPr lang="fa-IR" sz="1800" dirty="0">
                <a:solidFill>
                  <a:schemeClr val="bg1"/>
                </a:solidFill>
              </a:rPr>
              <a:t>2</a:t>
            </a:r>
            <a:endParaRPr lang="en" sz="1800" dirty="0">
              <a:solidFill>
                <a:schemeClr val="bg1"/>
              </a:solidFill>
            </a:endParaRPr>
          </a:p>
        </p:txBody>
      </p:sp>
      <p:sp>
        <p:nvSpPr>
          <p:cNvPr id="155" name="Google Shape;2147;p37">
            <a:extLst>
              <a:ext uri="{FF2B5EF4-FFF2-40B4-BE49-F238E27FC236}">
                <a16:creationId xmlns:a16="http://schemas.microsoft.com/office/drawing/2014/main" id="{6B7C7997-F4F6-44DC-B25A-E25D10580588}"/>
              </a:ext>
            </a:extLst>
          </p:cNvPr>
          <p:cNvSpPr txBox="1">
            <a:spLocks/>
          </p:cNvSpPr>
          <p:nvPr/>
        </p:nvSpPr>
        <p:spPr>
          <a:xfrm>
            <a:off x="7986230" y="1361330"/>
            <a:ext cx="623729" cy="483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1AAB5-CC90-4B43-9735-8AB8930D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57" y="1266860"/>
            <a:ext cx="3081143" cy="308114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11582" y="2231088"/>
            <a:ext cx="392083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700" dirty="0">
                <a:cs typeface="B Titr" panose="00000700000000000000" pitchFamily="2" charset="-78"/>
              </a:rPr>
              <a:t>نتیجه گیری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00043" y="3035688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cs typeface="Nazanin" panose="00000400000000000000" pitchFamily="2" charset="-78"/>
              </a:rPr>
              <a:t>توضیح هدف، فواید پروژه و شرح نتیجه‌ی پروژه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3434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هدف پروژه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6A624-F22A-40DD-A7B2-90786A5A6EA9}"/>
              </a:ext>
            </a:extLst>
          </p:cNvPr>
          <p:cNvSpPr txBox="1"/>
          <p:nvPr/>
        </p:nvSpPr>
        <p:spPr>
          <a:xfrm>
            <a:off x="4391583" y="1900054"/>
            <a:ext cx="364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Nazanin" panose="00000400000000000000" pitchFamily="2" charset="-78"/>
              </a:rPr>
              <a:t>راحت کردن و سرعت دادن به دستیابی و پیدا کردن اخبار با صرف زمان کم برای مخاطب تا بتواند در کمترین زمان از اخبار بورسی مطلع شود.</a:t>
            </a:r>
            <a:endParaRPr lang="en-US" sz="1600" dirty="0">
              <a:cs typeface="Nazanin" panose="00000400000000000000" pitchFamily="2" charset="-78"/>
            </a:endParaRPr>
          </a:p>
        </p:txBody>
      </p:sp>
      <p:grpSp>
        <p:nvGrpSpPr>
          <p:cNvPr id="54" name="Google Shape;4019;p64">
            <a:extLst>
              <a:ext uri="{FF2B5EF4-FFF2-40B4-BE49-F238E27FC236}">
                <a16:creationId xmlns:a16="http://schemas.microsoft.com/office/drawing/2014/main" id="{BA7A64B1-C052-4900-9D32-762F52AA1770}"/>
              </a:ext>
            </a:extLst>
          </p:cNvPr>
          <p:cNvGrpSpPr/>
          <p:nvPr/>
        </p:nvGrpSpPr>
        <p:grpSpPr>
          <a:xfrm>
            <a:off x="723749" y="1053276"/>
            <a:ext cx="2428159" cy="2652815"/>
            <a:chOff x="1744400" y="429725"/>
            <a:chExt cx="4623925" cy="4948200"/>
          </a:xfrm>
        </p:grpSpPr>
        <p:sp>
          <p:nvSpPr>
            <p:cNvPr id="55" name="Google Shape;4020;p64">
              <a:extLst>
                <a:ext uri="{FF2B5EF4-FFF2-40B4-BE49-F238E27FC236}">
                  <a16:creationId xmlns:a16="http://schemas.microsoft.com/office/drawing/2014/main" id="{39566582-62CF-4D3A-A332-F957904913E8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21;p64">
              <a:extLst>
                <a:ext uri="{FF2B5EF4-FFF2-40B4-BE49-F238E27FC236}">
                  <a16:creationId xmlns:a16="http://schemas.microsoft.com/office/drawing/2014/main" id="{6ECE94B5-FB16-475D-9FB5-AA67683FF4C6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22;p64">
              <a:extLst>
                <a:ext uri="{FF2B5EF4-FFF2-40B4-BE49-F238E27FC236}">
                  <a16:creationId xmlns:a16="http://schemas.microsoft.com/office/drawing/2014/main" id="{51BC6F09-0515-4D12-8416-8F1E8458B569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3;p64">
              <a:extLst>
                <a:ext uri="{FF2B5EF4-FFF2-40B4-BE49-F238E27FC236}">
                  <a16:creationId xmlns:a16="http://schemas.microsoft.com/office/drawing/2014/main" id="{873ADEB6-987D-4A6B-9A0F-2945B762F59F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24;p64">
              <a:extLst>
                <a:ext uri="{FF2B5EF4-FFF2-40B4-BE49-F238E27FC236}">
                  <a16:creationId xmlns:a16="http://schemas.microsoft.com/office/drawing/2014/main" id="{830F5894-BBED-42B2-B799-058B936DB55E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25;p64">
              <a:extLst>
                <a:ext uri="{FF2B5EF4-FFF2-40B4-BE49-F238E27FC236}">
                  <a16:creationId xmlns:a16="http://schemas.microsoft.com/office/drawing/2014/main" id="{3661618E-A695-4BD6-B93B-68E9B16C2482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26;p64">
              <a:extLst>
                <a:ext uri="{FF2B5EF4-FFF2-40B4-BE49-F238E27FC236}">
                  <a16:creationId xmlns:a16="http://schemas.microsoft.com/office/drawing/2014/main" id="{189D4E99-FE56-4B86-B98C-D5AEE53D3281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27;p64">
              <a:extLst>
                <a:ext uri="{FF2B5EF4-FFF2-40B4-BE49-F238E27FC236}">
                  <a16:creationId xmlns:a16="http://schemas.microsoft.com/office/drawing/2014/main" id="{D5ECEFD5-9398-4B94-B31F-A1679CFFA414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28;p64">
              <a:extLst>
                <a:ext uri="{FF2B5EF4-FFF2-40B4-BE49-F238E27FC236}">
                  <a16:creationId xmlns:a16="http://schemas.microsoft.com/office/drawing/2014/main" id="{8CB5FCBB-5697-4495-B640-D160DC9F8A07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29;p64">
              <a:extLst>
                <a:ext uri="{FF2B5EF4-FFF2-40B4-BE49-F238E27FC236}">
                  <a16:creationId xmlns:a16="http://schemas.microsoft.com/office/drawing/2014/main" id="{2A00286D-EC79-4956-8948-34E5AD2727B9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30;p64">
              <a:extLst>
                <a:ext uri="{FF2B5EF4-FFF2-40B4-BE49-F238E27FC236}">
                  <a16:creationId xmlns:a16="http://schemas.microsoft.com/office/drawing/2014/main" id="{824AFA58-B630-4211-AA71-B7158B46AA0C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31;p64">
              <a:extLst>
                <a:ext uri="{FF2B5EF4-FFF2-40B4-BE49-F238E27FC236}">
                  <a16:creationId xmlns:a16="http://schemas.microsoft.com/office/drawing/2014/main" id="{2F424C08-0FF0-45C5-8414-6837D5BCC42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32;p64">
              <a:extLst>
                <a:ext uri="{FF2B5EF4-FFF2-40B4-BE49-F238E27FC236}">
                  <a16:creationId xmlns:a16="http://schemas.microsoft.com/office/drawing/2014/main" id="{E856FB89-11A5-466F-A671-9C3B64523D47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33;p64">
              <a:extLst>
                <a:ext uri="{FF2B5EF4-FFF2-40B4-BE49-F238E27FC236}">
                  <a16:creationId xmlns:a16="http://schemas.microsoft.com/office/drawing/2014/main" id="{D9BD9C69-CF01-49E2-A481-2DCC58C0D6F5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34;p64">
              <a:extLst>
                <a:ext uri="{FF2B5EF4-FFF2-40B4-BE49-F238E27FC236}">
                  <a16:creationId xmlns:a16="http://schemas.microsoft.com/office/drawing/2014/main" id="{815461DE-E01B-4163-B9F7-5304F794A630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35;p64">
              <a:extLst>
                <a:ext uri="{FF2B5EF4-FFF2-40B4-BE49-F238E27FC236}">
                  <a16:creationId xmlns:a16="http://schemas.microsoft.com/office/drawing/2014/main" id="{EC13695A-5BDB-4129-A899-963B9CFA9898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36;p64">
              <a:extLst>
                <a:ext uri="{FF2B5EF4-FFF2-40B4-BE49-F238E27FC236}">
                  <a16:creationId xmlns:a16="http://schemas.microsoft.com/office/drawing/2014/main" id="{CBF5D457-D4F2-42D4-BD56-FC1C43982517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37;p64">
              <a:extLst>
                <a:ext uri="{FF2B5EF4-FFF2-40B4-BE49-F238E27FC236}">
                  <a16:creationId xmlns:a16="http://schemas.microsoft.com/office/drawing/2014/main" id="{901941D3-3BCF-4F42-AE6C-36CCAE0B5DC1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38;p64">
              <a:extLst>
                <a:ext uri="{FF2B5EF4-FFF2-40B4-BE49-F238E27FC236}">
                  <a16:creationId xmlns:a16="http://schemas.microsoft.com/office/drawing/2014/main" id="{D0A67771-BDB1-470D-A0E5-0DDCFAABFAC5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39;p64">
              <a:extLst>
                <a:ext uri="{FF2B5EF4-FFF2-40B4-BE49-F238E27FC236}">
                  <a16:creationId xmlns:a16="http://schemas.microsoft.com/office/drawing/2014/main" id="{58DAE1D6-F792-4D5F-9227-B405EB212AB7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40;p64">
              <a:extLst>
                <a:ext uri="{FF2B5EF4-FFF2-40B4-BE49-F238E27FC236}">
                  <a16:creationId xmlns:a16="http://schemas.microsoft.com/office/drawing/2014/main" id="{37FF9B1A-7846-494C-93DA-E7FAA2DB80FE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41;p64">
              <a:extLst>
                <a:ext uri="{FF2B5EF4-FFF2-40B4-BE49-F238E27FC236}">
                  <a16:creationId xmlns:a16="http://schemas.microsoft.com/office/drawing/2014/main" id="{B2E1DEC6-F01B-45EB-9368-CB21DFD1A0BF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42;p64">
              <a:extLst>
                <a:ext uri="{FF2B5EF4-FFF2-40B4-BE49-F238E27FC236}">
                  <a16:creationId xmlns:a16="http://schemas.microsoft.com/office/drawing/2014/main" id="{B349962A-2AB8-4C8D-9B86-476280C42D7E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43;p64">
              <a:extLst>
                <a:ext uri="{FF2B5EF4-FFF2-40B4-BE49-F238E27FC236}">
                  <a16:creationId xmlns:a16="http://schemas.microsoft.com/office/drawing/2014/main" id="{589801B6-840E-4D3A-9B1E-D1DF3658036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44;p64">
              <a:extLst>
                <a:ext uri="{FF2B5EF4-FFF2-40B4-BE49-F238E27FC236}">
                  <a16:creationId xmlns:a16="http://schemas.microsoft.com/office/drawing/2014/main" id="{9982C73E-4504-471F-9150-3AFC4253509A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45;p64">
              <a:extLst>
                <a:ext uri="{FF2B5EF4-FFF2-40B4-BE49-F238E27FC236}">
                  <a16:creationId xmlns:a16="http://schemas.microsoft.com/office/drawing/2014/main" id="{B4C39331-F659-4B99-9386-7DFAADD18C72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46;p64">
              <a:extLst>
                <a:ext uri="{FF2B5EF4-FFF2-40B4-BE49-F238E27FC236}">
                  <a16:creationId xmlns:a16="http://schemas.microsoft.com/office/drawing/2014/main" id="{9588A621-7158-4058-A86F-6017CD467DEB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47;p64">
              <a:extLst>
                <a:ext uri="{FF2B5EF4-FFF2-40B4-BE49-F238E27FC236}">
                  <a16:creationId xmlns:a16="http://schemas.microsoft.com/office/drawing/2014/main" id="{C8BA890C-A07B-42EC-AF2D-E25509E65EF5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48;p64">
              <a:extLst>
                <a:ext uri="{FF2B5EF4-FFF2-40B4-BE49-F238E27FC236}">
                  <a16:creationId xmlns:a16="http://schemas.microsoft.com/office/drawing/2014/main" id="{DF6C24C0-7789-4532-A4BD-BBC06E81FDBA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49;p64">
              <a:extLst>
                <a:ext uri="{FF2B5EF4-FFF2-40B4-BE49-F238E27FC236}">
                  <a16:creationId xmlns:a16="http://schemas.microsoft.com/office/drawing/2014/main" id="{BE6B755F-88E3-43E1-9468-D2797908A533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50;p64">
              <a:extLst>
                <a:ext uri="{FF2B5EF4-FFF2-40B4-BE49-F238E27FC236}">
                  <a16:creationId xmlns:a16="http://schemas.microsoft.com/office/drawing/2014/main" id="{876DD4D8-EE2E-42C7-A018-3A341C82E3FB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51;p64">
              <a:extLst>
                <a:ext uri="{FF2B5EF4-FFF2-40B4-BE49-F238E27FC236}">
                  <a16:creationId xmlns:a16="http://schemas.microsoft.com/office/drawing/2014/main" id="{97BB9074-12D3-46FD-9680-34150509671A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52;p64">
              <a:extLst>
                <a:ext uri="{FF2B5EF4-FFF2-40B4-BE49-F238E27FC236}">
                  <a16:creationId xmlns:a16="http://schemas.microsoft.com/office/drawing/2014/main" id="{11ED92BB-D975-4C70-96E1-6805EF20A363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53;p64">
              <a:extLst>
                <a:ext uri="{FF2B5EF4-FFF2-40B4-BE49-F238E27FC236}">
                  <a16:creationId xmlns:a16="http://schemas.microsoft.com/office/drawing/2014/main" id="{425B7805-9B6E-40CA-9047-DE278AEF3CF4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54;p64">
              <a:extLst>
                <a:ext uri="{FF2B5EF4-FFF2-40B4-BE49-F238E27FC236}">
                  <a16:creationId xmlns:a16="http://schemas.microsoft.com/office/drawing/2014/main" id="{3658D12F-AD90-4E99-9C83-62FC9F88F7DE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55;p64">
              <a:extLst>
                <a:ext uri="{FF2B5EF4-FFF2-40B4-BE49-F238E27FC236}">
                  <a16:creationId xmlns:a16="http://schemas.microsoft.com/office/drawing/2014/main" id="{BE566C21-7C35-44BD-AC35-1B74C4F3A273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56;p64">
              <a:extLst>
                <a:ext uri="{FF2B5EF4-FFF2-40B4-BE49-F238E27FC236}">
                  <a16:creationId xmlns:a16="http://schemas.microsoft.com/office/drawing/2014/main" id="{8D779747-48B9-47D5-8D50-C9C4852A3ACA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057;p64">
              <a:extLst>
                <a:ext uri="{FF2B5EF4-FFF2-40B4-BE49-F238E27FC236}">
                  <a16:creationId xmlns:a16="http://schemas.microsoft.com/office/drawing/2014/main" id="{B0140F82-53BF-4638-AC77-FF4F28557CB5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58;p64">
              <a:extLst>
                <a:ext uri="{FF2B5EF4-FFF2-40B4-BE49-F238E27FC236}">
                  <a16:creationId xmlns:a16="http://schemas.microsoft.com/office/drawing/2014/main" id="{524299F8-F1A1-474A-8733-F4C24D51DD03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59;p64">
              <a:extLst>
                <a:ext uri="{FF2B5EF4-FFF2-40B4-BE49-F238E27FC236}">
                  <a16:creationId xmlns:a16="http://schemas.microsoft.com/office/drawing/2014/main" id="{DE0FFA89-5E2D-4126-B7B3-1262A478FE42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60;p64">
              <a:extLst>
                <a:ext uri="{FF2B5EF4-FFF2-40B4-BE49-F238E27FC236}">
                  <a16:creationId xmlns:a16="http://schemas.microsoft.com/office/drawing/2014/main" id="{2B089920-E797-4F20-BD46-CC54F045A790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61;p64">
              <a:extLst>
                <a:ext uri="{FF2B5EF4-FFF2-40B4-BE49-F238E27FC236}">
                  <a16:creationId xmlns:a16="http://schemas.microsoft.com/office/drawing/2014/main" id="{5456728D-F7F0-4A40-B4E8-A31F42B4E795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62;p64">
              <a:extLst>
                <a:ext uri="{FF2B5EF4-FFF2-40B4-BE49-F238E27FC236}">
                  <a16:creationId xmlns:a16="http://schemas.microsoft.com/office/drawing/2014/main" id="{01C61A78-AE78-4A47-BCFE-E2D647866022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063;p64">
              <a:extLst>
                <a:ext uri="{FF2B5EF4-FFF2-40B4-BE49-F238E27FC236}">
                  <a16:creationId xmlns:a16="http://schemas.microsoft.com/office/drawing/2014/main" id="{D612CBEC-CE2C-465D-A902-B7402068E548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64;p64">
              <a:extLst>
                <a:ext uri="{FF2B5EF4-FFF2-40B4-BE49-F238E27FC236}">
                  <a16:creationId xmlns:a16="http://schemas.microsoft.com/office/drawing/2014/main" id="{864A70D3-92C2-40A8-BB16-C53346847E02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65;p64">
              <a:extLst>
                <a:ext uri="{FF2B5EF4-FFF2-40B4-BE49-F238E27FC236}">
                  <a16:creationId xmlns:a16="http://schemas.microsoft.com/office/drawing/2014/main" id="{D8D073C3-3825-4444-B9A3-D294AE03DA9B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66;p64">
              <a:extLst>
                <a:ext uri="{FF2B5EF4-FFF2-40B4-BE49-F238E27FC236}">
                  <a16:creationId xmlns:a16="http://schemas.microsoft.com/office/drawing/2014/main" id="{23B1BADA-DDE5-48B4-8AEF-EE4499847012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067;p64">
              <a:extLst>
                <a:ext uri="{FF2B5EF4-FFF2-40B4-BE49-F238E27FC236}">
                  <a16:creationId xmlns:a16="http://schemas.microsoft.com/office/drawing/2014/main" id="{30567D66-3065-49D6-B6AD-FDF061EC8B7E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68;p64">
              <a:extLst>
                <a:ext uri="{FF2B5EF4-FFF2-40B4-BE49-F238E27FC236}">
                  <a16:creationId xmlns:a16="http://schemas.microsoft.com/office/drawing/2014/main" id="{73A47DDE-A64D-4AA4-82C8-6A7317D6C372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069;p64">
              <a:extLst>
                <a:ext uri="{FF2B5EF4-FFF2-40B4-BE49-F238E27FC236}">
                  <a16:creationId xmlns:a16="http://schemas.microsoft.com/office/drawing/2014/main" id="{5B633E1F-D734-4868-B439-CEEF61D3824B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070;p64">
              <a:extLst>
                <a:ext uri="{FF2B5EF4-FFF2-40B4-BE49-F238E27FC236}">
                  <a16:creationId xmlns:a16="http://schemas.microsoft.com/office/drawing/2014/main" id="{4B687513-817A-42B9-94D5-B89E3FA9B1AB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071;p64">
              <a:extLst>
                <a:ext uri="{FF2B5EF4-FFF2-40B4-BE49-F238E27FC236}">
                  <a16:creationId xmlns:a16="http://schemas.microsoft.com/office/drawing/2014/main" id="{45562171-7BEE-45D5-AB40-4DB9F8C0BCE0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072;p64">
              <a:extLst>
                <a:ext uri="{FF2B5EF4-FFF2-40B4-BE49-F238E27FC236}">
                  <a16:creationId xmlns:a16="http://schemas.microsoft.com/office/drawing/2014/main" id="{B911B321-B83B-4F30-9432-41A73D09F20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073;p64">
              <a:extLst>
                <a:ext uri="{FF2B5EF4-FFF2-40B4-BE49-F238E27FC236}">
                  <a16:creationId xmlns:a16="http://schemas.microsoft.com/office/drawing/2014/main" id="{3164C281-68C9-4BD7-8524-6221F0585ECF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074;p64">
              <a:extLst>
                <a:ext uri="{FF2B5EF4-FFF2-40B4-BE49-F238E27FC236}">
                  <a16:creationId xmlns:a16="http://schemas.microsoft.com/office/drawing/2014/main" id="{A0697211-EA92-434F-945C-85B2DB0DF816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075;p64">
              <a:extLst>
                <a:ext uri="{FF2B5EF4-FFF2-40B4-BE49-F238E27FC236}">
                  <a16:creationId xmlns:a16="http://schemas.microsoft.com/office/drawing/2014/main" id="{69A8D442-A259-44F3-8449-B81582580C3B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76;p64">
              <a:extLst>
                <a:ext uri="{FF2B5EF4-FFF2-40B4-BE49-F238E27FC236}">
                  <a16:creationId xmlns:a16="http://schemas.microsoft.com/office/drawing/2014/main" id="{B57F1D90-166D-406C-913A-C530D5266E94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77;p64">
              <a:extLst>
                <a:ext uri="{FF2B5EF4-FFF2-40B4-BE49-F238E27FC236}">
                  <a16:creationId xmlns:a16="http://schemas.microsoft.com/office/drawing/2014/main" id="{05006B88-6E33-4725-9A7D-1F33D3DCDE45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78;p64">
              <a:extLst>
                <a:ext uri="{FF2B5EF4-FFF2-40B4-BE49-F238E27FC236}">
                  <a16:creationId xmlns:a16="http://schemas.microsoft.com/office/drawing/2014/main" id="{D24C8A9B-DCF3-409D-82FB-C72E108F29B9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79;p64">
              <a:extLst>
                <a:ext uri="{FF2B5EF4-FFF2-40B4-BE49-F238E27FC236}">
                  <a16:creationId xmlns:a16="http://schemas.microsoft.com/office/drawing/2014/main" id="{C69B33D8-B3C0-418C-9ADD-CAA517ACCCC7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80;p64">
              <a:extLst>
                <a:ext uri="{FF2B5EF4-FFF2-40B4-BE49-F238E27FC236}">
                  <a16:creationId xmlns:a16="http://schemas.microsoft.com/office/drawing/2014/main" id="{2B17A33A-E79A-42E5-8AAC-36D2D0601B9C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81;p64">
              <a:extLst>
                <a:ext uri="{FF2B5EF4-FFF2-40B4-BE49-F238E27FC236}">
                  <a16:creationId xmlns:a16="http://schemas.microsoft.com/office/drawing/2014/main" id="{1B87EC1D-6DF1-49E8-B5B2-8791235E6047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82;p64">
              <a:extLst>
                <a:ext uri="{FF2B5EF4-FFF2-40B4-BE49-F238E27FC236}">
                  <a16:creationId xmlns:a16="http://schemas.microsoft.com/office/drawing/2014/main" id="{70E81F67-5ABD-421A-BFB7-ED3B018F54BD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83;p64">
              <a:extLst>
                <a:ext uri="{FF2B5EF4-FFF2-40B4-BE49-F238E27FC236}">
                  <a16:creationId xmlns:a16="http://schemas.microsoft.com/office/drawing/2014/main" id="{F5B8C03A-BDF2-4F9C-B208-4B829986048E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84;p64">
              <a:extLst>
                <a:ext uri="{FF2B5EF4-FFF2-40B4-BE49-F238E27FC236}">
                  <a16:creationId xmlns:a16="http://schemas.microsoft.com/office/drawing/2014/main" id="{D73F7ABD-A702-4C36-B4BE-0CB4C0246ADF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85;p64">
              <a:extLst>
                <a:ext uri="{FF2B5EF4-FFF2-40B4-BE49-F238E27FC236}">
                  <a16:creationId xmlns:a16="http://schemas.microsoft.com/office/drawing/2014/main" id="{0A8601A5-FA07-4331-8207-5E63B381286A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86;p64">
              <a:extLst>
                <a:ext uri="{FF2B5EF4-FFF2-40B4-BE49-F238E27FC236}">
                  <a16:creationId xmlns:a16="http://schemas.microsoft.com/office/drawing/2014/main" id="{9FD09A33-2A65-428F-A789-4D93CCA67002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87;p64">
              <a:extLst>
                <a:ext uri="{FF2B5EF4-FFF2-40B4-BE49-F238E27FC236}">
                  <a16:creationId xmlns:a16="http://schemas.microsoft.com/office/drawing/2014/main" id="{BB668F00-5A63-4C27-BA3C-862702D74686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88;p64">
              <a:extLst>
                <a:ext uri="{FF2B5EF4-FFF2-40B4-BE49-F238E27FC236}">
                  <a16:creationId xmlns:a16="http://schemas.microsoft.com/office/drawing/2014/main" id="{463EDEC4-6BBA-4B91-91B4-B9ECBF932365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89;p64">
              <a:extLst>
                <a:ext uri="{FF2B5EF4-FFF2-40B4-BE49-F238E27FC236}">
                  <a16:creationId xmlns:a16="http://schemas.microsoft.com/office/drawing/2014/main" id="{29ED7EE5-918D-425B-9B0F-18DF74E195AA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90;p64">
              <a:extLst>
                <a:ext uri="{FF2B5EF4-FFF2-40B4-BE49-F238E27FC236}">
                  <a16:creationId xmlns:a16="http://schemas.microsoft.com/office/drawing/2014/main" id="{5D90DD17-3201-4315-A6D0-F7D235B034E3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91;p64">
              <a:extLst>
                <a:ext uri="{FF2B5EF4-FFF2-40B4-BE49-F238E27FC236}">
                  <a16:creationId xmlns:a16="http://schemas.microsoft.com/office/drawing/2014/main" id="{4C5D2F71-830F-4343-BDFC-4ABBC220E5DB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92;p64">
              <a:extLst>
                <a:ext uri="{FF2B5EF4-FFF2-40B4-BE49-F238E27FC236}">
                  <a16:creationId xmlns:a16="http://schemas.microsoft.com/office/drawing/2014/main" id="{23B8641A-D31C-4A06-B9AC-49A2303332D3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93;p64">
              <a:extLst>
                <a:ext uri="{FF2B5EF4-FFF2-40B4-BE49-F238E27FC236}">
                  <a16:creationId xmlns:a16="http://schemas.microsoft.com/office/drawing/2014/main" id="{EBDC1A84-7021-4F6F-94BC-7C988CB2C12A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94;p64">
              <a:extLst>
                <a:ext uri="{FF2B5EF4-FFF2-40B4-BE49-F238E27FC236}">
                  <a16:creationId xmlns:a16="http://schemas.microsoft.com/office/drawing/2014/main" id="{AD5E435C-549A-488F-9245-3048C2837C35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95;p64">
              <a:extLst>
                <a:ext uri="{FF2B5EF4-FFF2-40B4-BE49-F238E27FC236}">
                  <a16:creationId xmlns:a16="http://schemas.microsoft.com/office/drawing/2014/main" id="{63D0D533-DA38-4B10-AC66-728D13C5DD81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96;p64">
              <a:extLst>
                <a:ext uri="{FF2B5EF4-FFF2-40B4-BE49-F238E27FC236}">
                  <a16:creationId xmlns:a16="http://schemas.microsoft.com/office/drawing/2014/main" id="{9BC6A0E0-DF12-4D2A-A48A-A45CD8A8A15D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97;p64">
              <a:extLst>
                <a:ext uri="{FF2B5EF4-FFF2-40B4-BE49-F238E27FC236}">
                  <a16:creationId xmlns:a16="http://schemas.microsoft.com/office/drawing/2014/main" id="{3A3C258B-936D-4015-9CC5-6F0BE46ACC8C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98;p64">
              <a:extLst>
                <a:ext uri="{FF2B5EF4-FFF2-40B4-BE49-F238E27FC236}">
                  <a16:creationId xmlns:a16="http://schemas.microsoft.com/office/drawing/2014/main" id="{60F41A75-FABF-40C6-8308-C99680B73A62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99;p64">
              <a:extLst>
                <a:ext uri="{FF2B5EF4-FFF2-40B4-BE49-F238E27FC236}">
                  <a16:creationId xmlns:a16="http://schemas.microsoft.com/office/drawing/2014/main" id="{067DBFD3-BB70-4564-A915-AEE27302904A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100;p64">
              <a:extLst>
                <a:ext uri="{FF2B5EF4-FFF2-40B4-BE49-F238E27FC236}">
                  <a16:creationId xmlns:a16="http://schemas.microsoft.com/office/drawing/2014/main" id="{BC465191-9E36-4DD5-940F-8018601AE469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101;p64">
              <a:extLst>
                <a:ext uri="{FF2B5EF4-FFF2-40B4-BE49-F238E27FC236}">
                  <a16:creationId xmlns:a16="http://schemas.microsoft.com/office/drawing/2014/main" id="{523D8D15-DCE2-4BF3-9486-791EC386958A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102;p64">
              <a:extLst>
                <a:ext uri="{FF2B5EF4-FFF2-40B4-BE49-F238E27FC236}">
                  <a16:creationId xmlns:a16="http://schemas.microsoft.com/office/drawing/2014/main" id="{1816F8D4-E356-4F7B-85A9-0ACF54F68DAC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103;p64">
              <a:extLst>
                <a:ext uri="{FF2B5EF4-FFF2-40B4-BE49-F238E27FC236}">
                  <a16:creationId xmlns:a16="http://schemas.microsoft.com/office/drawing/2014/main" id="{C61332BD-E84B-4391-A5EF-AAA9F5B7BF77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104;p64">
              <a:extLst>
                <a:ext uri="{FF2B5EF4-FFF2-40B4-BE49-F238E27FC236}">
                  <a16:creationId xmlns:a16="http://schemas.microsoft.com/office/drawing/2014/main" id="{53BAFFC3-B03A-460F-96C6-E8D40AB5A250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05;p64">
              <a:extLst>
                <a:ext uri="{FF2B5EF4-FFF2-40B4-BE49-F238E27FC236}">
                  <a16:creationId xmlns:a16="http://schemas.microsoft.com/office/drawing/2014/main" id="{A63D4F84-2748-4004-8D0F-6CA7F157BBBE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106;p64">
              <a:extLst>
                <a:ext uri="{FF2B5EF4-FFF2-40B4-BE49-F238E27FC236}">
                  <a16:creationId xmlns:a16="http://schemas.microsoft.com/office/drawing/2014/main" id="{8D99651E-3DB9-43BF-AC84-F7543CFAB001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107;p64">
              <a:extLst>
                <a:ext uri="{FF2B5EF4-FFF2-40B4-BE49-F238E27FC236}">
                  <a16:creationId xmlns:a16="http://schemas.microsoft.com/office/drawing/2014/main" id="{5BE5E78C-9ECE-402B-A3F6-0C49F504E406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108;p64">
              <a:extLst>
                <a:ext uri="{FF2B5EF4-FFF2-40B4-BE49-F238E27FC236}">
                  <a16:creationId xmlns:a16="http://schemas.microsoft.com/office/drawing/2014/main" id="{9FDA0A3F-E506-4197-A5C2-2B8ADC897924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109;p64">
              <a:extLst>
                <a:ext uri="{FF2B5EF4-FFF2-40B4-BE49-F238E27FC236}">
                  <a16:creationId xmlns:a16="http://schemas.microsoft.com/office/drawing/2014/main" id="{9A24C437-E5E3-4673-9AD5-A08B2CF84DA2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110;p64">
              <a:extLst>
                <a:ext uri="{FF2B5EF4-FFF2-40B4-BE49-F238E27FC236}">
                  <a16:creationId xmlns:a16="http://schemas.microsoft.com/office/drawing/2014/main" id="{1A379E0B-793E-4E15-9D25-180A6DE1B46A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111;p64">
              <a:extLst>
                <a:ext uri="{FF2B5EF4-FFF2-40B4-BE49-F238E27FC236}">
                  <a16:creationId xmlns:a16="http://schemas.microsoft.com/office/drawing/2014/main" id="{96F7C6BA-B8A2-49F5-A2FD-F3D7487D2E2F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112;p64">
              <a:extLst>
                <a:ext uri="{FF2B5EF4-FFF2-40B4-BE49-F238E27FC236}">
                  <a16:creationId xmlns:a16="http://schemas.microsoft.com/office/drawing/2014/main" id="{0835BDA2-A6DF-4A83-AB72-40257A2B07DA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113;p64">
              <a:extLst>
                <a:ext uri="{FF2B5EF4-FFF2-40B4-BE49-F238E27FC236}">
                  <a16:creationId xmlns:a16="http://schemas.microsoft.com/office/drawing/2014/main" id="{9F50FC0A-975F-4A95-BD29-6DF2F796B1AD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114;p64">
              <a:extLst>
                <a:ext uri="{FF2B5EF4-FFF2-40B4-BE49-F238E27FC236}">
                  <a16:creationId xmlns:a16="http://schemas.microsoft.com/office/drawing/2014/main" id="{D7FC0A74-5BBE-49BF-BBB7-83ED9B6EA050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115;p64">
              <a:extLst>
                <a:ext uri="{FF2B5EF4-FFF2-40B4-BE49-F238E27FC236}">
                  <a16:creationId xmlns:a16="http://schemas.microsoft.com/office/drawing/2014/main" id="{57D6E1C4-5284-448F-9939-909D0C699FD8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116;p64">
              <a:extLst>
                <a:ext uri="{FF2B5EF4-FFF2-40B4-BE49-F238E27FC236}">
                  <a16:creationId xmlns:a16="http://schemas.microsoft.com/office/drawing/2014/main" id="{5756A42F-68EC-442E-BE57-247272EAA661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117;p64">
              <a:extLst>
                <a:ext uri="{FF2B5EF4-FFF2-40B4-BE49-F238E27FC236}">
                  <a16:creationId xmlns:a16="http://schemas.microsoft.com/office/drawing/2014/main" id="{EC287A76-4AE9-4A0E-8BE2-186C641041BA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118;p64">
              <a:extLst>
                <a:ext uri="{FF2B5EF4-FFF2-40B4-BE49-F238E27FC236}">
                  <a16:creationId xmlns:a16="http://schemas.microsoft.com/office/drawing/2014/main" id="{4CCAF96A-809B-4410-B0A1-A0CA4860D2C8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119;p64">
              <a:extLst>
                <a:ext uri="{FF2B5EF4-FFF2-40B4-BE49-F238E27FC236}">
                  <a16:creationId xmlns:a16="http://schemas.microsoft.com/office/drawing/2014/main" id="{32E54EF1-5FCD-4BD3-812B-56197D4CF46F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120;p64">
              <a:extLst>
                <a:ext uri="{FF2B5EF4-FFF2-40B4-BE49-F238E27FC236}">
                  <a16:creationId xmlns:a16="http://schemas.microsoft.com/office/drawing/2014/main" id="{8294F295-AC2C-45CB-B48A-32FA5ED177E5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121;p64">
              <a:extLst>
                <a:ext uri="{FF2B5EF4-FFF2-40B4-BE49-F238E27FC236}">
                  <a16:creationId xmlns:a16="http://schemas.microsoft.com/office/drawing/2014/main" id="{40647B1C-AAF5-49DF-89B8-826E8FB75C19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122;p64">
              <a:extLst>
                <a:ext uri="{FF2B5EF4-FFF2-40B4-BE49-F238E27FC236}">
                  <a16:creationId xmlns:a16="http://schemas.microsoft.com/office/drawing/2014/main" id="{88911BCD-A368-4BC2-9FA1-DE15E9151B0D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123;p64">
              <a:extLst>
                <a:ext uri="{FF2B5EF4-FFF2-40B4-BE49-F238E27FC236}">
                  <a16:creationId xmlns:a16="http://schemas.microsoft.com/office/drawing/2014/main" id="{5AA0B238-20F4-4546-89BC-AFF710E26E5A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124;p64">
              <a:extLst>
                <a:ext uri="{FF2B5EF4-FFF2-40B4-BE49-F238E27FC236}">
                  <a16:creationId xmlns:a16="http://schemas.microsoft.com/office/drawing/2014/main" id="{3B13FEB1-4368-495F-8CD4-99338B058F5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125;p64">
              <a:extLst>
                <a:ext uri="{FF2B5EF4-FFF2-40B4-BE49-F238E27FC236}">
                  <a16:creationId xmlns:a16="http://schemas.microsoft.com/office/drawing/2014/main" id="{62BD66E9-0224-4DBA-AFFF-0E681AC60A8E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126;p64">
              <a:extLst>
                <a:ext uri="{FF2B5EF4-FFF2-40B4-BE49-F238E27FC236}">
                  <a16:creationId xmlns:a16="http://schemas.microsoft.com/office/drawing/2014/main" id="{8A5F0E65-0AD2-4470-B49C-147D1A583313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127;p64">
              <a:extLst>
                <a:ext uri="{FF2B5EF4-FFF2-40B4-BE49-F238E27FC236}">
                  <a16:creationId xmlns:a16="http://schemas.microsoft.com/office/drawing/2014/main" id="{FCD7C650-668A-444B-B9AF-F5957FB36928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128;p64">
              <a:extLst>
                <a:ext uri="{FF2B5EF4-FFF2-40B4-BE49-F238E27FC236}">
                  <a16:creationId xmlns:a16="http://schemas.microsoft.com/office/drawing/2014/main" id="{FB410D2C-DB9A-4B2C-B024-E6BDE0A76D4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129;p64">
              <a:extLst>
                <a:ext uri="{FF2B5EF4-FFF2-40B4-BE49-F238E27FC236}">
                  <a16:creationId xmlns:a16="http://schemas.microsoft.com/office/drawing/2014/main" id="{728D14AC-4A2B-45D2-B33E-E6706BAA67E9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130;p64">
              <a:extLst>
                <a:ext uri="{FF2B5EF4-FFF2-40B4-BE49-F238E27FC236}">
                  <a16:creationId xmlns:a16="http://schemas.microsoft.com/office/drawing/2014/main" id="{D9D33004-6B04-4438-AB41-F27714856E55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131;p64">
              <a:extLst>
                <a:ext uri="{FF2B5EF4-FFF2-40B4-BE49-F238E27FC236}">
                  <a16:creationId xmlns:a16="http://schemas.microsoft.com/office/drawing/2014/main" id="{51E5F63F-B8D5-482C-B9E7-D2003E562865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132;p64">
              <a:extLst>
                <a:ext uri="{FF2B5EF4-FFF2-40B4-BE49-F238E27FC236}">
                  <a16:creationId xmlns:a16="http://schemas.microsoft.com/office/drawing/2014/main" id="{741FE1C3-7F4C-420E-A7B5-9A6FF89AB9BA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133;p64">
              <a:extLst>
                <a:ext uri="{FF2B5EF4-FFF2-40B4-BE49-F238E27FC236}">
                  <a16:creationId xmlns:a16="http://schemas.microsoft.com/office/drawing/2014/main" id="{90D0500F-EC47-4754-9D0E-968C391E7249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34;p64">
              <a:extLst>
                <a:ext uri="{FF2B5EF4-FFF2-40B4-BE49-F238E27FC236}">
                  <a16:creationId xmlns:a16="http://schemas.microsoft.com/office/drawing/2014/main" id="{3A44DA2B-22C6-4F0D-8CDE-CEC66C38CA2C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35;p64">
              <a:extLst>
                <a:ext uri="{FF2B5EF4-FFF2-40B4-BE49-F238E27FC236}">
                  <a16:creationId xmlns:a16="http://schemas.microsoft.com/office/drawing/2014/main" id="{9671E83D-FE7B-41D0-B65A-8CC2CBB49AD9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36;p64">
              <a:extLst>
                <a:ext uri="{FF2B5EF4-FFF2-40B4-BE49-F238E27FC236}">
                  <a16:creationId xmlns:a16="http://schemas.microsoft.com/office/drawing/2014/main" id="{16668161-E972-447E-A0EE-3EB7D730D552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37;p64">
              <a:extLst>
                <a:ext uri="{FF2B5EF4-FFF2-40B4-BE49-F238E27FC236}">
                  <a16:creationId xmlns:a16="http://schemas.microsoft.com/office/drawing/2014/main" id="{5B22F736-1361-4CAF-AED8-9A8A13EF29A0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38;p64">
              <a:extLst>
                <a:ext uri="{FF2B5EF4-FFF2-40B4-BE49-F238E27FC236}">
                  <a16:creationId xmlns:a16="http://schemas.microsoft.com/office/drawing/2014/main" id="{C7CF4552-77D0-4277-9B1F-856AFD590D6D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39;p64">
              <a:extLst>
                <a:ext uri="{FF2B5EF4-FFF2-40B4-BE49-F238E27FC236}">
                  <a16:creationId xmlns:a16="http://schemas.microsoft.com/office/drawing/2014/main" id="{D2DFD49F-FC89-45F8-A951-4F508C01E914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40;p64">
              <a:extLst>
                <a:ext uri="{FF2B5EF4-FFF2-40B4-BE49-F238E27FC236}">
                  <a16:creationId xmlns:a16="http://schemas.microsoft.com/office/drawing/2014/main" id="{5E2FAC8A-1EBB-4884-9F8C-901720215ADB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41;p64">
              <a:extLst>
                <a:ext uri="{FF2B5EF4-FFF2-40B4-BE49-F238E27FC236}">
                  <a16:creationId xmlns:a16="http://schemas.microsoft.com/office/drawing/2014/main" id="{138808E1-1190-4385-82E7-24E57B2B1A65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42;p64">
              <a:extLst>
                <a:ext uri="{FF2B5EF4-FFF2-40B4-BE49-F238E27FC236}">
                  <a16:creationId xmlns:a16="http://schemas.microsoft.com/office/drawing/2014/main" id="{BB3F8F13-727A-4077-A4DB-E3EC155251C1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43;p64">
              <a:extLst>
                <a:ext uri="{FF2B5EF4-FFF2-40B4-BE49-F238E27FC236}">
                  <a16:creationId xmlns:a16="http://schemas.microsoft.com/office/drawing/2014/main" id="{1CFCD2AD-4A50-44AC-AB41-5C91F4302373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44;p64">
              <a:extLst>
                <a:ext uri="{FF2B5EF4-FFF2-40B4-BE49-F238E27FC236}">
                  <a16:creationId xmlns:a16="http://schemas.microsoft.com/office/drawing/2014/main" id="{240BF38B-5126-4897-9D33-A5CE92A69F55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45;p64">
              <a:extLst>
                <a:ext uri="{FF2B5EF4-FFF2-40B4-BE49-F238E27FC236}">
                  <a16:creationId xmlns:a16="http://schemas.microsoft.com/office/drawing/2014/main" id="{8537A2F2-6B04-4556-B377-DB25D7638B5E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46;p64">
              <a:extLst>
                <a:ext uri="{FF2B5EF4-FFF2-40B4-BE49-F238E27FC236}">
                  <a16:creationId xmlns:a16="http://schemas.microsoft.com/office/drawing/2014/main" id="{25F47868-4CBB-4692-9ABB-341D348758AB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47;p64">
              <a:extLst>
                <a:ext uri="{FF2B5EF4-FFF2-40B4-BE49-F238E27FC236}">
                  <a16:creationId xmlns:a16="http://schemas.microsoft.com/office/drawing/2014/main" id="{CD601A16-7DBB-4E10-89A6-54411E7E9167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48;p64">
              <a:extLst>
                <a:ext uri="{FF2B5EF4-FFF2-40B4-BE49-F238E27FC236}">
                  <a16:creationId xmlns:a16="http://schemas.microsoft.com/office/drawing/2014/main" id="{ECA811B0-DBD2-4BCB-8F67-3542FB4BDD6F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49;p64">
              <a:extLst>
                <a:ext uri="{FF2B5EF4-FFF2-40B4-BE49-F238E27FC236}">
                  <a16:creationId xmlns:a16="http://schemas.microsoft.com/office/drawing/2014/main" id="{94016993-7878-413C-BCBF-8467AB1A7CD0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150;p64">
              <a:extLst>
                <a:ext uri="{FF2B5EF4-FFF2-40B4-BE49-F238E27FC236}">
                  <a16:creationId xmlns:a16="http://schemas.microsoft.com/office/drawing/2014/main" id="{47507A7E-B21D-4789-A1F8-59D0BE9DD6B5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51;p64">
              <a:extLst>
                <a:ext uri="{FF2B5EF4-FFF2-40B4-BE49-F238E27FC236}">
                  <a16:creationId xmlns:a16="http://schemas.microsoft.com/office/drawing/2014/main" id="{55B5FFBF-26AE-47F5-8AD6-9BFC6FDD5319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52;p64">
              <a:extLst>
                <a:ext uri="{FF2B5EF4-FFF2-40B4-BE49-F238E27FC236}">
                  <a16:creationId xmlns:a16="http://schemas.microsoft.com/office/drawing/2014/main" id="{E80A7FA5-4ECE-43C6-9AC1-D8D106616764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53;p64">
              <a:extLst>
                <a:ext uri="{FF2B5EF4-FFF2-40B4-BE49-F238E27FC236}">
                  <a16:creationId xmlns:a16="http://schemas.microsoft.com/office/drawing/2014/main" id="{AFF58FB7-54F0-43C5-A45A-A469AB1FDE4D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54;p64">
              <a:extLst>
                <a:ext uri="{FF2B5EF4-FFF2-40B4-BE49-F238E27FC236}">
                  <a16:creationId xmlns:a16="http://schemas.microsoft.com/office/drawing/2014/main" id="{E606E930-49BF-4E81-823A-CD50A6D2041B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55;p64">
              <a:extLst>
                <a:ext uri="{FF2B5EF4-FFF2-40B4-BE49-F238E27FC236}">
                  <a16:creationId xmlns:a16="http://schemas.microsoft.com/office/drawing/2014/main" id="{82897F92-E8D1-454E-9BCC-1D1831AE4DBD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56;p64">
              <a:extLst>
                <a:ext uri="{FF2B5EF4-FFF2-40B4-BE49-F238E27FC236}">
                  <a16:creationId xmlns:a16="http://schemas.microsoft.com/office/drawing/2014/main" id="{63D886F7-F087-423E-A622-1B0B0E6AA3AD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57;p64">
              <a:extLst>
                <a:ext uri="{FF2B5EF4-FFF2-40B4-BE49-F238E27FC236}">
                  <a16:creationId xmlns:a16="http://schemas.microsoft.com/office/drawing/2014/main" id="{7678B3CB-746B-4106-A49F-111514755C85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58;p64">
              <a:extLst>
                <a:ext uri="{FF2B5EF4-FFF2-40B4-BE49-F238E27FC236}">
                  <a16:creationId xmlns:a16="http://schemas.microsoft.com/office/drawing/2014/main" id="{B6282270-5417-4972-B074-C054CCB5C713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59;p64">
              <a:extLst>
                <a:ext uri="{FF2B5EF4-FFF2-40B4-BE49-F238E27FC236}">
                  <a16:creationId xmlns:a16="http://schemas.microsoft.com/office/drawing/2014/main" id="{D2BC5EB7-81E9-4BF2-A46F-198C6B32B4C7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60;p64">
              <a:extLst>
                <a:ext uri="{FF2B5EF4-FFF2-40B4-BE49-F238E27FC236}">
                  <a16:creationId xmlns:a16="http://schemas.microsoft.com/office/drawing/2014/main" id="{9029BDCF-BF76-48C4-ADE5-A948746DA667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61;p64">
              <a:extLst>
                <a:ext uri="{FF2B5EF4-FFF2-40B4-BE49-F238E27FC236}">
                  <a16:creationId xmlns:a16="http://schemas.microsoft.com/office/drawing/2014/main" id="{38A225FB-F593-466F-A0B0-DBC53A5A6A6E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62;p64">
              <a:extLst>
                <a:ext uri="{FF2B5EF4-FFF2-40B4-BE49-F238E27FC236}">
                  <a16:creationId xmlns:a16="http://schemas.microsoft.com/office/drawing/2014/main" id="{C7E626B6-87BE-4596-B7B3-3066CD1E1432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63;p64">
              <a:extLst>
                <a:ext uri="{FF2B5EF4-FFF2-40B4-BE49-F238E27FC236}">
                  <a16:creationId xmlns:a16="http://schemas.microsoft.com/office/drawing/2014/main" id="{28F94C24-23BD-45B0-B50C-0D3733E3B1AD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164;p64">
              <a:extLst>
                <a:ext uri="{FF2B5EF4-FFF2-40B4-BE49-F238E27FC236}">
                  <a16:creationId xmlns:a16="http://schemas.microsoft.com/office/drawing/2014/main" id="{8C5A672D-C367-4B46-AC58-86C5488EF2CB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165;p64">
              <a:extLst>
                <a:ext uri="{FF2B5EF4-FFF2-40B4-BE49-F238E27FC236}">
                  <a16:creationId xmlns:a16="http://schemas.microsoft.com/office/drawing/2014/main" id="{B5340DCE-92A8-426E-AD3C-4D3B4CC82D5B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166;p64">
              <a:extLst>
                <a:ext uri="{FF2B5EF4-FFF2-40B4-BE49-F238E27FC236}">
                  <a16:creationId xmlns:a16="http://schemas.microsoft.com/office/drawing/2014/main" id="{5F8BBE01-FB7B-4A38-B228-6D33BBBCB85B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167;p64">
              <a:extLst>
                <a:ext uri="{FF2B5EF4-FFF2-40B4-BE49-F238E27FC236}">
                  <a16:creationId xmlns:a16="http://schemas.microsoft.com/office/drawing/2014/main" id="{07BEF9FC-5D51-4EAA-A9BE-E3869126307C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168;p64">
              <a:extLst>
                <a:ext uri="{FF2B5EF4-FFF2-40B4-BE49-F238E27FC236}">
                  <a16:creationId xmlns:a16="http://schemas.microsoft.com/office/drawing/2014/main" id="{C982E0C9-990A-41EB-B056-1145C115EE98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69;p64">
              <a:extLst>
                <a:ext uri="{FF2B5EF4-FFF2-40B4-BE49-F238E27FC236}">
                  <a16:creationId xmlns:a16="http://schemas.microsoft.com/office/drawing/2014/main" id="{E7D359C6-9B03-4F44-A918-6AAD8516B000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70;p64">
              <a:extLst>
                <a:ext uri="{FF2B5EF4-FFF2-40B4-BE49-F238E27FC236}">
                  <a16:creationId xmlns:a16="http://schemas.microsoft.com/office/drawing/2014/main" id="{2AC5D4E4-D95A-42C8-870E-939E492E2F08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71;p64">
              <a:extLst>
                <a:ext uri="{FF2B5EF4-FFF2-40B4-BE49-F238E27FC236}">
                  <a16:creationId xmlns:a16="http://schemas.microsoft.com/office/drawing/2014/main" id="{63F6DEF6-809C-4D71-A804-EDC807AD7EC1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172;p64">
              <a:extLst>
                <a:ext uri="{FF2B5EF4-FFF2-40B4-BE49-F238E27FC236}">
                  <a16:creationId xmlns:a16="http://schemas.microsoft.com/office/drawing/2014/main" id="{48AB9A3E-E00B-4AEE-9598-C7CD7354A107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73;p64">
              <a:extLst>
                <a:ext uri="{FF2B5EF4-FFF2-40B4-BE49-F238E27FC236}">
                  <a16:creationId xmlns:a16="http://schemas.microsoft.com/office/drawing/2014/main" id="{C0C8DACD-BCBE-43B5-9A13-8ECEE001F9C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74;p64">
              <a:extLst>
                <a:ext uri="{FF2B5EF4-FFF2-40B4-BE49-F238E27FC236}">
                  <a16:creationId xmlns:a16="http://schemas.microsoft.com/office/drawing/2014/main" id="{44EC694B-7147-4412-90D7-9940D5033000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75;p64">
              <a:extLst>
                <a:ext uri="{FF2B5EF4-FFF2-40B4-BE49-F238E27FC236}">
                  <a16:creationId xmlns:a16="http://schemas.microsoft.com/office/drawing/2014/main" id="{2A696691-A02A-4EE9-8856-6BF9ADD0E18D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76;p64">
              <a:extLst>
                <a:ext uri="{FF2B5EF4-FFF2-40B4-BE49-F238E27FC236}">
                  <a16:creationId xmlns:a16="http://schemas.microsoft.com/office/drawing/2014/main" id="{48861FDA-862C-4AAA-8D5B-4386AEBF8294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77;p64">
              <a:extLst>
                <a:ext uri="{FF2B5EF4-FFF2-40B4-BE49-F238E27FC236}">
                  <a16:creationId xmlns:a16="http://schemas.microsoft.com/office/drawing/2014/main" id="{03518DCD-C913-4450-8DF5-5265654AD6D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78;p64">
              <a:extLst>
                <a:ext uri="{FF2B5EF4-FFF2-40B4-BE49-F238E27FC236}">
                  <a16:creationId xmlns:a16="http://schemas.microsoft.com/office/drawing/2014/main" id="{BFFA07D0-1B17-429E-B0F5-20D91F08316C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79;p64">
              <a:extLst>
                <a:ext uri="{FF2B5EF4-FFF2-40B4-BE49-F238E27FC236}">
                  <a16:creationId xmlns:a16="http://schemas.microsoft.com/office/drawing/2014/main" id="{891434C1-5596-47F9-A31E-C14E41729E3F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80;p64">
              <a:extLst>
                <a:ext uri="{FF2B5EF4-FFF2-40B4-BE49-F238E27FC236}">
                  <a16:creationId xmlns:a16="http://schemas.microsoft.com/office/drawing/2014/main" id="{E0577F86-C5AC-4205-848E-6EA0584C048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81;p64">
              <a:extLst>
                <a:ext uri="{FF2B5EF4-FFF2-40B4-BE49-F238E27FC236}">
                  <a16:creationId xmlns:a16="http://schemas.microsoft.com/office/drawing/2014/main" id="{C232A203-438A-4F6B-A2D3-A0275A9ABCCD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2;p64">
              <a:extLst>
                <a:ext uri="{FF2B5EF4-FFF2-40B4-BE49-F238E27FC236}">
                  <a16:creationId xmlns:a16="http://schemas.microsoft.com/office/drawing/2014/main" id="{97E8A281-EC65-4010-B219-6D5212E221D4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83;p64">
              <a:extLst>
                <a:ext uri="{FF2B5EF4-FFF2-40B4-BE49-F238E27FC236}">
                  <a16:creationId xmlns:a16="http://schemas.microsoft.com/office/drawing/2014/main" id="{021AF9FD-DF39-4CCF-9C5B-64E42430F2B7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84;p64">
              <a:extLst>
                <a:ext uri="{FF2B5EF4-FFF2-40B4-BE49-F238E27FC236}">
                  <a16:creationId xmlns:a16="http://schemas.microsoft.com/office/drawing/2014/main" id="{DB6AD6D1-EFB8-4730-BE69-B4F59B5E5189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85;p64">
              <a:extLst>
                <a:ext uri="{FF2B5EF4-FFF2-40B4-BE49-F238E27FC236}">
                  <a16:creationId xmlns:a16="http://schemas.microsoft.com/office/drawing/2014/main" id="{B8F98685-A49E-470E-9854-BE6D4A7A46EF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86;p64">
              <a:extLst>
                <a:ext uri="{FF2B5EF4-FFF2-40B4-BE49-F238E27FC236}">
                  <a16:creationId xmlns:a16="http://schemas.microsoft.com/office/drawing/2014/main" id="{B865F38F-97CB-4BC2-BB8C-B592CF41C760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87;p64">
              <a:extLst>
                <a:ext uri="{FF2B5EF4-FFF2-40B4-BE49-F238E27FC236}">
                  <a16:creationId xmlns:a16="http://schemas.microsoft.com/office/drawing/2014/main" id="{61BF8D03-F7E6-452A-878E-503362030E40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88;p64">
              <a:extLst>
                <a:ext uri="{FF2B5EF4-FFF2-40B4-BE49-F238E27FC236}">
                  <a16:creationId xmlns:a16="http://schemas.microsoft.com/office/drawing/2014/main" id="{35382F57-4CAA-4DF1-8EEB-BD1E899BFDD6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89;p64">
              <a:extLst>
                <a:ext uri="{FF2B5EF4-FFF2-40B4-BE49-F238E27FC236}">
                  <a16:creationId xmlns:a16="http://schemas.microsoft.com/office/drawing/2014/main" id="{C17B2BEE-742D-4280-8399-7BFD95FAEFD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90;p64">
              <a:extLst>
                <a:ext uri="{FF2B5EF4-FFF2-40B4-BE49-F238E27FC236}">
                  <a16:creationId xmlns:a16="http://schemas.microsoft.com/office/drawing/2014/main" id="{45A39689-1C70-4A87-A6EA-4AE00E7B4C7E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91;p64">
              <a:extLst>
                <a:ext uri="{FF2B5EF4-FFF2-40B4-BE49-F238E27FC236}">
                  <a16:creationId xmlns:a16="http://schemas.microsoft.com/office/drawing/2014/main" id="{38C417FC-24DD-4825-8CB1-51CAF225306C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92;p64">
              <a:extLst>
                <a:ext uri="{FF2B5EF4-FFF2-40B4-BE49-F238E27FC236}">
                  <a16:creationId xmlns:a16="http://schemas.microsoft.com/office/drawing/2014/main" id="{418F5D93-7C18-454E-ADE2-494DF5B273D3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93;p64">
              <a:extLst>
                <a:ext uri="{FF2B5EF4-FFF2-40B4-BE49-F238E27FC236}">
                  <a16:creationId xmlns:a16="http://schemas.microsoft.com/office/drawing/2014/main" id="{B3A70F6E-5718-4363-B54C-FDB75B2CA9E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94;p64">
              <a:extLst>
                <a:ext uri="{FF2B5EF4-FFF2-40B4-BE49-F238E27FC236}">
                  <a16:creationId xmlns:a16="http://schemas.microsoft.com/office/drawing/2014/main" id="{71119923-5D68-4877-BE16-0C4C12303CF1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95;p64">
              <a:extLst>
                <a:ext uri="{FF2B5EF4-FFF2-40B4-BE49-F238E27FC236}">
                  <a16:creationId xmlns:a16="http://schemas.microsoft.com/office/drawing/2014/main" id="{798444F1-1266-4272-B6FC-B0A42F895C74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96;p64">
              <a:extLst>
                <a:ext uri="{FF2B5EF4-FFF2-40B4-BE49-F238E27FC236}">
                  <a16:creationId xmlns:a16="http://schemas.microsoft.com/office/drawing/2014/main" id="{7A693461-5A3A-40B1-BACE-9A2D766F0A03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97;p64">
              <a:extLst>
                <a:ext uri="{FF2B5EF4-FFF2-40B4-BE49-F238E27FC236}">
                  <a16:creationId xmlns:a16="http://schemas.microsoft.com/office/drawing/2014/main" id="{1A29F2D6-F3C3-45F7-9470-1EE4EBD9CFB5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198;p64">
              <a:extLst>
                <a:ext uri="{FF2B5EF4-FFF2-40B4-BE49-F238E27FC236}">
                  <a16:creationId xmlns:a16="http://schemas.microsoft.com/office/drawing/2014/main" id="{5DD77C89-1B5C-4B9E-AF18-50896EE5BE8B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199;p64">
              <a:extLst>
                <a:ext uri="{FF2B5EF4-FFF2-40B4-BE49-F238E27FC236}">
                  <a16:creationId xmlns:a16="http://schemas.microsoft.com/office/drawing/2014/main" id="{7E04ECD6-287B-43B0-8790-5C974A1DB473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00;p64">
              <a:extLst>
                <a:ext uri="{FF2B5EF4-FFF2-40B4-BE49-F238E27FC236}">
                  <a16:creationId xmlns:a16="http://schemas.microsoft.com/office/drawing/2014/main" id="{1818F263-A9CA-455A-AA88-5FCABED1F325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01;p64">
              <a:extLst>
                <a:ext uri="{FF2B5EF4-FFF2-40B4-BE49-F238E27FC236}">
                  <a16:creationId xmlns:a16="http://schemas.microsoft.com/office/drawing/2014/main" id="{A7AED7B9-69E6-4F39-B6CF-1491E094E356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02;p64">
              <a:extLst>
                <a:ext uri="{FF2B5EF4-FFF2-40B4-BE49-F238E27FC236}">
                  <a16:creationId xmlns:a16="http://schemas.microsoft.com/office/drawing/2014/main" id="{CC1C144F-2A68-4848-9B43-777C7050926F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03;p64">
              <a:extLst>
                <a:ext uri="{FF2B5EF4-FFF2-40B4-BE49-F238E27FC236}">
                  <a16:creationId xmlns:a16="http://schemas.microsoft.com/office/drawing/2014/main" id="{880D0B7A-0F5A-474D-BBB1-FE5B12C3D666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04;p64">
              <a:extLst>
                <a:ext uri="{FF2B5EF4-FFF2-40B4-BE49-F238E27FC236}">
                  <a16:creationId xmlns:a16="http://schemas.microsoft.com/office/drawing/2014/main" id="{74BD8298-E908-44C8-BEE5-96E56472462A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05;p64">
              <a:extLst>
                <a:ext uri="{FF2B5EF4-FFF2-40B4-BE49-F238E27FC236}">
                  <a16:creationId xmlns:a16="http://schemas.microsoft.com/office/drawing/2014/main" id="{5CC68C7A-83A3-4684-BB3B-90F850831D18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06;p64">
              <a:extLst>
                <a:ext uri="{FF2B5EF4-FFF2-40B4-BE49-F238E27FC236}">
                  <a16:creationId xmlns:a16="http://schemas.microsoft.com/office/drawing/2014/main" id="{56E76A9D-029D-4A19-9C85-8CDC65A8ED05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07;p64">
              <a:extLst>
                <a:ext uri="{FF2B5EF4-FFF2-40B4-BE49-F238E27FC236}">
                  <a16:creationId xmlns:a16="http://schemas.microsoft.com/office/drawing/2014/main" id="{9F41E7B1-CE2B-47B9-A58F-75906ED9C0BB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08;p64">
              <a:extLst>
                <a:ext uri="{FF2B5EF4-FFF2-40B4-BE49-F238E27FC236}">
                  <a16:creationId xmlns:a16="http://schemas.microsoft.com/office/drawing/2014/main" id="{68D1D77D-B05D-41FF-A97C-530EF59551DB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09;p64">
              <a:extLst>
                <a:ext uri="{FF2B5EF4-FFF2-40B4-BE49-F238E27FC236}">
                  <a16:creationId xmlns:a16="http://schemas.microsoft.com/office/drawing/2014/main" id="{6E294133-18CC-4833-A426-625461FED3FE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10;p64">
              <a:extLst>
                <a:ext uri="{FF2B5EF4-FFF2-40B4-BE49-F238E27FC236}">
                  <a16:creationId xmlns:a16="http://schemas.microsoft.com/office/drawing/2014/main" id="{46C51D3F-C112-4C56-BBDA-264C22494771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11;p64">
              <a:extLst>
                <a:ext uri="{FF2B5EF4-FFF2-40B4-BE49-F238E27FC236}">
                  <a16:creationId xmlns:a16="http://schemas.microsoft.com/office/drawing/2014/main" id="{163126F6-C54F-48A1-B8BE-C7BE30F07000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12;p64">
              <a:extLst>
                <a:ext uri="{FF2B5EF4-FFF2-40B4-BE49-F238E27FC236}">
                  <a16:creationId xmlns:a16="http://schemas.microsoft.com/office/drawing/2014/main" id="{A17046A0-3A6A-45D8-8D01-067CE416ABF4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13;p64">
              <a:extLst>
                <a:ext uri="{FF2B5EF4-FFF2-40B4-BE49-F238E27FC236}">
                  <a16:creationId xmlns:a16="http://schemas.microsoft.com/office/drawing/2014/main" id="{FA9A4E3F-53B0-4771-ABA9-2B0CCA6F2A24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14;p64">
              <a:extLst>
                <a:ext uri="{FF2B5EF4-FFF2-40B4-BE49-F238E27FC236}">
                  <a16:creationId xmlns:a16="http://schemas.microsoft.com/office/drawing/2014/main" id="{9C4DC628-655C-4ED1-BD65-FA4A4267BE23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15;p64">
              <a:extLst>
                <a:ext uri="{FF2B5EF4-FFF2-40B4-BE49-F238E27FC236}">
                  <a16:creationId xmlns:a16="http://schemas.microsoft.com/office/drawing/2014/main" id="{9F3826B4-15A9-49E6-9439-720C331653C7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16;p64">
              <a:extLst>
                <a:ext uri="{FF2B5EF4-FFF2-40B4-BE49-F238E27FC236}">
                  <a16:creationId xmlns:a16="http://schemas.microsoft.com/office/drawing/2014/main" id="{BFAAD379-464F-4A58-BD1C-265C89245B48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17;p64">
              <a:extLst>
                <a:ext uri="{FF2B5EF4-FFF2-40B4-BE49-F238E27FC236}">
                  <a16:creationId xmlns:a16="http://schemas.microsoft.com/office/drawing/2014/main" id="{F478DFDB-0A8B-4601-9F9E-28ABB7D386F3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18;p64">
              <a:extLst>
                <a:ext uri="{FF2B5EF4-FFF2-40B4-BE49-F238E27FC236}">
                  <a16:creationId xmlns:a16="http://schemas.microsoft.com/office/drawing/2014/main" id="{19388677-F38E-4A10-90A4-80560258B473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219;p64">
              <a:extLst>
                <a:ext uri="{FF2B5EF4-FFF2-40B4-BE49-F238E27FC236}">
                  <a16:creationId xmlns:a16="http://schemas.microsoft.com/office/drawing/2014/main" id="{7AEA04AE-7D7E-4E3C-9124-1A7196C7086D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220;p64">
              <a:extLst>
                <a:ext uri="{FF2B5EF4-FFF2-40B4-BE49-F238E27FC236}">
                  <a16:creationId xmlns:a16="http://schemas.microsoft.com/office/drawing/2014/main" id="{1F7B09B8-95A2-46AE-A296-803497E9FFAE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221;p64">
              <a:extLst>
                <a:ext uri="{FF2B5EF4-FFF2-40B4-BE49-F238E27FC236}">
                  <a16:creationId xmlns:a16="http://schemas.microsoft.com/office/drawing/2014/main" id="{11AE65DC-59BB-48E3-AD9D-FEFCEA72EAEF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222;p64">
              <a:extLst>
                <a:ext uri="{FF2B5EF4-FFF2-40B4-BE49-F238E27FC236}">
                  <a16:creationId xmlns:a16="http://schemas.microsoft.com/office/drawing/2014/main" id="{75FD1646-D0A9-456A-82DA-0D0A84331EE4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223;p64">
              <a:extLst>
                <a:ext uri="{FF2B5EF4-FFF2-40B4-BE49-F238E27FC236}">
                  <a16:creationId xmlns:a16="http://schemas.microsoft.com/office/drawing/2014/main" id="{128D62AC-AC9C-4EB1-9FA2-7220EE814112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224;p64">
              <a:extLst>
                <a:ext uri="{FF2B5EF4-FFF2-40B4-BE49-F238E27FC236}">
                  <a16:creationId xmlns:a16="http://schemas.microsoft.com/office/drawing/2014/main" id="{03CDA48D-DCB6-4040-8104-319075D1576A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225;p64">
              <a:extLst>
                <a:ext uri="{FF2B5EF4-FFF2-40B4-BE49-F238E27FC236}">
                  <a16:creationId xmlns:a16="http://schemas.microsoft.com/office/drawing/2014/main" id="{A034B397-F0DA-48CB-9021-5A8B2ECCC6D8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226;p64">
              <a:extLst>
                <a:ext uri="{FF2B5EF4-FFF2-40B4-BE49-F238E27FC236}">
                  <a16:creationId xmlns:a16="http://schemas.microsoft.com/office/drawing/2014/main" id="{1311E3F3-82EA-4900-B213-66C1C2B22B7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227;p64">
              <a:extLst>
                <a:ext uri="{FF2B5EF4-FFF2-40B4-BE49-F238E27FC236}">
                  <a16:creationId xmlns:a16="http://schemas.microsoft.com/office/drawing/2014/main" id="{C980FCCF-CAEC-4CFB-8146-FC03702E055A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228;p64">
              <a:extLst>
                <a:ext uri="{FF2B5EF4-FFF2-40B4-BE49-F238E27FC236}">
                  <a16:creationId xmlns:a16="http://schemas.microsoft.com/office/drawing/2014/main" id="{B5A52796-6579-4BEF-9581-B26B4597E896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229;p64">
              <a:extLst>
                <a:ext uri="{FF2B5EF4-FFF2-40B4-BE49-F238E27FC236}">
                  <a16:creationId xmlns:a16="http://schemas.microsoft.com/office/drawing/2014/main" id="{A649B4C8-8262-4944-B51E-964882922A81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230;p64">
              <a:extLst>
                <a:ext uri="{FF2B5EF4-FFF2-40B4-BE49-F238E27FC236}">
                  <a16:creationId xmlns:a16="http://schemas.microsoft.com/office/drawing/2014/main" id="{52F48BA5-A295-4D25-9964-EE31E03248B6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231;p64">
              <a:extLst>
                <a:ext uri="{FF2B5EF4-FFF2-40B4-BE49-F238E27FC236}">
                  <a16:creationId xmlns:a16="http://schemas.microsoft.com/office/drawing/2014/main" id="{85D26800-0241-4E32-9596-372190760BF7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32;p64">
              <a:extLst>
                <a:ext uri="{FF2B5EF4-FFF2-40B4-BE49-F238E27FC236}">
                  <a16:creationId xmlns:a16="http://schemas.microsoft.com/office/drawing/2014/main" id="{42EE6FA8-445B-4968-933A-D7B6FBB65F6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33;p64">
              <a:extLst>
                <a:ext uri="{FF2B5EF4-FFF2-40B4-BE49-F238E27FC236}">
                  <a16:creationId xmlns:a16="http://schemas.microsoft.com/office/drawing/2014/main" id="{FB3D2FD2-349A-4200-A049-24C18E6F4C93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34;p64">
              <a:extLst>
                <a:ext uri="{FF2B5EF4-FFF2-40B4-BE49-F238E27FC236}">
                  <a16:creationId xmlns:a16="http://schemas.microsoft.com/office/drawing/2014/main" id="{1B9F9478-3420-4DDE-AF93-7E776DCF319E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35;p64">
              <a:extLst>
                <a:ext uri="{FF2B5EF4-FFF2-40B4-BE49-F238E27FC236}">
                  <a16:creationId xmlns:a16="http://schemas.microsoft.com/office/drawing/2014/main" id="{85D25373-2272-4F14-B74B-65EEF384895A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36;p64">
              <a:extLst>
                <a:ext uri="{FF2B5EF4-FFF2-40B4-BE49-F238E27FC236}">
                  <a16:creationId xmlns:a16="http://schemas.microsoft.com/office/drawing/2014/main" id="{9D3ACBC5-B022-46FA-B924-DB8193BF0904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37;p64">
              <a:extLst>
                <a:ext uri="{FF2B5EF4-FFF2-40B4-BE49-F238E27FC236}">
                  <a16:creationId xmlns:a16="http://schemas.microsoft.com/office/drawing/2014/main" id="{4800760A-61A1-43F7-8F1A-7EB6120D8427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38;p64">
              <a:extLst>
                <a:ext uri="{FF2B5EF4-FFF2-40B4-BE49-F238E27FC236}">
                  <a16:creationId xmlns:a16="http://schemas.microsoft.com/office/drawing/2014/main" id="{12763B7B-1682-4E65-84F3-6B66AD8DBB5B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39;p64">
              <a:extLst>
                <a:ext uri="{FF2B5EF4-FFF2-40B4-BE49-F238E27FC236}">
                  <a16:creationId xmlns:a16="http://schemas.microsoft.com/office/drawing/2014/main" id="{0C98E806-E831-4980-82E2-78AFB2F1AB9B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40;p64">
              <a:extLst>
                <a:ext uri="{FF2B5EF4-FFF2-40B4-BE49-F238E27FC236}">
                  <a16:creationId xmlns:a16="http://schemas.microsoft.com/office/drawing/2014/main" id="{6B712746-B509-4347-B547-F008E3C24247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106;p37">
            <a:extLst>
              <a:ext uri="{FF2B5EF4-FFF2-40B4-BE49-F238E27FC236}">
                <a16:creationId xmlns:a16="http://schemas.microsoft.com/office/drawing/2014/main" id="{A16E0357-B1D0-45E5-8E5A-913780F9A91B}"/>
              </a:ext>
            </a:extLst>
          </p:cNvPr>
          <p:cNvGrpSpPr/>
          <p:nvPr/>
        </p:nvGrpSpPr>
        <p:grpSpPr>
          <a:xfrm>
            <a:off x="8119510" y="1947968"/>
            <a:ext cx="635100" cy="734640"/>
            <a:chOff x="731647" y="573573"/>
            <a:chExt cx="635100" cy="734640"/>
          </a:xfrm>
        </p:grpSpPr>
        <p:grpSp>
          <p:nvGrpSpPr>
            <p:cNvPr id="277" name="Google Shape;2107;p37">
              <a:extLst>
                <a:ext uri="{FF2B5EF4-FFF2-40B4-BE49-F238E27FC236}">
                  <a16:creationId xmlns:a16="http://schemas.microsoft.com/office/drawing/2014/main" id="{83817CE2-D2A2-4E65-A011-0564BEA69034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82" name="Google Shape;2108;p37">
                <a:extLst>
                  <a:ext uri="{FF2B5EF4-FFF2-40B4-BE49-F238E27FC236}">
                    <a16:creationId xmlns:a16="http://schemas.microsoft.com/office/drawing/2014/main" id="{E369D74B-0131-4127-B174-221DCAA561A8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109;p37">
                <a:extLst>
                  <a:ext uri="{FF2B5EF4-FFF2-40B4-BE49-F238E27FC236}">
                    <a16:creationId xmlns:a16="http://schemas.microsoft.com/office/drawing/2014/main" id="{FAFB254F-36D5-4EE1-BD73-44BF9DAED79B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110;p37">
              <a:extLst>
                <a:ext uri="{FF2B5EF4-FFF2-40B4-BE49-F238E27FC236}">
                  <a16:creationId xmlns:a16="http://schemas.microsoft.com/office/drawing/2014/main" id="{50D8CB38-0218-4E7B-97FF-059C4D0310F9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79" name="Google Shape;2111;p37">
                <a:extLst>
                  <a:ext uri="{FF2B5EF4-FFF2-40B4-BE49-F238E27FC236}">
                    <a16:creationId xmlns:a16="http://schemas.microsoft.com/office/drawing/2014/main" id="{F6B394F0-9FA4-442A-8AC8-FD916A1CFB9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80" name="Google Shape;2112;p37">
                <a:extLst>
                  <a:ext uri="{FF2B5EF4-FFF2-40B4-BE49-F238E27FC236}">
                    <a16:creationId xmlns:a16="http://schemas.microsoft.com/office/drawing/2014/main" id="{7C3D60DB-0741-4150-9691-1717251D7E5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81" name="Google Shape;2113;p37">
                <a:extLst>
                  <a:ext uri="{FF2B5EF4-FFF2-40B4-BE49-F238E27FC236}">
                    <a16:creationId xmlns:a16="http://schemas.microsoft.com/office/drawing/2014/main" id="{40790AD4-1E6E-402B-A6B3-8818AFD43F13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84" name="Google Shape;2147;p37">
            <a:extLst>
              <a:ext uri="{FF2B5EF4-FFF2-40B4-BE49-F238E27FC236}">
                <a16:creationId xmlns:a16="http://schemas.microsoft.com/office/drawing/2014/main" id="{483E0101-67D3-435B-8BE6-67F6903F245E}"/>
              </a:ext>
            </a:extLst>
          </p:cNvPr>
          <p:cNvSpPr txBox="1">
            <a:spLocks/>
          </p:cNvSpPr>
          <p:nvPr/>
        </p:nvSpPr>
        <p:spPr>
          <a:xfrm>
            <a:off x="8130881" y="2032693"/>
            <a:ext cx="623729" cy="483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23F2979-9696-497C-A4E7-7FF6CC3C1668}"/>
              </a:ext>
            </a:extLst>
          </p:cNvPr>
          <p:cNvSpPr txBox="1"/>
          <p:nvPr/>
        </p:nvSpPr>
        <p:spPr>
          <a:xfrm>
            <a:off x="4391583" y="3248794"/>
            <a:ext cx="364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Nazanin" panose="00000400000000000000" pitchFamily="2" charset="-78"/>
              </a:rPr>
              <a:t>جستجو اخبار درست در اینترنت و پیدا کردن راحت از طریق منابع ابرکلمات و رفع نگرانی برای اطلاع از داده های نادرست.</a:t>
            </a:r>
            <a:endParaRPr lang="en-US" sz="1600" dirty="0">
              <a:cs typeface="Nazanin" panose="00000400000000000000" pitchFamily="2" charset="-78"/>
            </a:endParaRPr>
          </a:p>
        </p:txBody>
      </p:sp>
      <p:grpSp>
        <p:nvGrpSpPr>
          <p:cNvPr id="286" name="Google Shape;2106;p37">
            <a:extLst>
              <a:ext uri="{FF2B5EF4-FFF2-40B4-BE49-F238E27FC236}">
                <a16:creationId xmlns:a16="http://schemas.microsoft.com/office/drawing/2014/main" id="{CA8A0445-A8E8-4D92-A4F3-05BB10CB2078}"/>
              </a:ext>
            </a:extLst>
          </p:cNvPr>
          <p:cNvGrpSpPr/>
          <p:nvPr/>
        </p:nvGrpSpPr>
        <p:grpSpPr>
          <a:xfrm>
            <a:off x="8119510" y="3252693"/>
            <a:ext cx="635100" cy="734640"/>
            <a:chOff x="731647" y="573573"/>
            <a:chExt cx="635100" cy="734640"/>
          </a:xfrm>
        </p:grpSpPr>
        <p:grpSp>
          <p:nvGrpSpPr>
            <p:cNvPr id="287" name="Google Shape;2107;p37">
              <a:extLst>
                <a:ext uri="{FF2B5EF4-FFF2-40B4-BE49-F238E27FC236}">
                  <a16:creationId xmlns:a16="http://schemas.microsoft.com/office/drawing/2014/main" id="{81F43E5F-FED8-4569-B07E-FB8F5A3C2A6B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92" name="Google Shape;2108;p37">
                <a:extLst>
                  <a:ext uri="{FF2B5EF4-FFF2-40B4-BE49-F238E27FC236}">
                    <a16:creationId xmlns:a16="http://schemas.microsoft.com/office/drawing/2014/main" id="{6743E2F0-5B26-481A-A5DD-18259EFD8867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109;p37">
                <a:extLst>
                  <a:ext uri="{FF2B5EF4-FFF2-40B4-BE49-F238E27FC236}">
                    <a16:creationId xmlns:a16="http://schemas.microsoft.com/office/drawing/2014/main" id="{E0D6A67F-5DD0-43E1-B3DC-5EDE85D420A8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110;p37">
              <a:extLst>
                <a:ext uri="{FF2B5EF4-FFF2-40B4-BE49-F238E27FC236}">
                  <a16:creationId xmlns:a16="http://schemas.microsoft.com/office/drawing/2014/main" id="{216DC032-F834-43F6-A2DD-80E62DFECBF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89" name="Google Shape;2111;p37">
                <a:extLst>
                  <a:ext uri="{FF2B5EF4-FFF2-40B4-BE49-F238E27FC236}">
                    <a16:creationId xmlns:a16="http://schemas.microsoft.com/office/drawing/2014/main" id="{42620431-0168-4CF7-AFBF-B9FFF6C7015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0" name="Google Shape;2112;p37">
                <a:extLst>
                  <a:ext uri="{FF2B5EF4-FFF2-40B4-BE49-F238E27FC236}">
                    <a16:creationId xmlns:a16="http://schemas.microsoft.com/office/drawing/2014/main" id="{E6D162A5-0F2A-4561-B935-B4FBBD5CE15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1" name="Google Shape;2113;p37">
                <a:extLst>
                  <a:ext uri="{FF2B5EF4-FFF2-40B4-BE49-F238E27FC236}">
                    <a16:creationId xmlns:a16="http://schemas.microsoft.com/office/drawing/2014/main" id="{5072F6EA-F819-481D-8C4C-B7F2D2B461D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94" name="Google Shape;2147;p37">
            <a:extLst>
              <a:ext uri="{FF2B5EF4-FFF2-40B4-BE49-F238E27FC236}">
                <a16:creationId xmlns:a16="http://schemas.microsoft.com/office/drawing/2014/main" id="{4D606154-5FFE-4933-B5EC-16676DB4E045}"/>
              </a:ext>
            </a:extLst>
          </p:cNvPr>
          <p:cNvSpPr txBox="1">
            <a:spLocks/>
          </p:cNvSpPr>
          <p:nvPr/>
        </p:nvSpPr>
        <p:spPr>
          <a:xfrm>
            <a:off x="8130881" y="3337418"/>
            <a:ext cx="623729" cy="483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bg1"/>
                </a:solidFill>
              </a:rPr>
              <a:t>0</a:t>
            </a:r>
            <a:r>
              <a:rPr lang="fa-IR" sz="1800" dirty="0">
                <a:solidFill>
                  <a:schemeClr val="bg1"/>
                </a:solidFill>
              </a:rPr>
              <a:t>2</a:t>
            </a:r>
            <a:endParaRPr lang="e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1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Nazanin" panose="00000400000000000000" pitchFamily="2" charset="-78"/>
                <a:sym typeface="Barlow Semi Condensed"/>
              </a:rPr>
              <a:t>صرفه حویی در زمان</a:t>
            </a:r>
            <a:endParaRPr dirty="0">
              <a:solidFill>
                <a:schemeClr val="tx1"/>
              </a:solidFill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سهل بودن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دقت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زمان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راحتی به دستیابی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دستیابی به مطالب مورد نظر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فواید پروژه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981" name="Google Shape;2981;p52"/>
          <p:cNvSpPr/>
          <p:nvPr/>
        </p:nvSpPr>
        <p:spPr>
          <a:xfrm>
            <a:off x="2233110" y="120832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982" name="Google Shape;2982;p52"/>
          <p:cNvGrpSpPr/>
          <p:nvPr/>
        </p:nvGrpSpPr>
        <p:grpSpPr>
          <a:xfrm>
            <a:off x="6599564" y="1242316"/>
            <a:ext cx="344622" cy="340204"/>
            <a:chOff x="6238300" y="1426975"/>
            <a:chExt cx="489450" cy="483175"/>
          </a:xfrm>
        </p:grpSpPr>
        <p:sp>
          <p:nvSpPr>
            <p:cNvPr id="2983" name="Google Shape;2983;p52"/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5" name="Google Shape;2985;p52"/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اطمینان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درست بودن اخبار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ارزان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بدون صرف هزینه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اجتماع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قابلیت استفاده‌ برای همه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grpSp>
        <p:nvGrpSpPr>
          <p:cNvPr id="33" name="Google Shape;14314;p78">
            <a:extLst>
              <a:ext uri="{FF2B5EF4-FFF2-40B4-BE49-F238E27FC236}">
                <a16:creationId xmlns:a16="http://schemas.microsoft.com/office/drawing/2014/main" id="{714639B6-BD45-4A14-9D9C-D7F7BE1860CA}"/>
              </a:ext>
            </a:extLst>
          </p:cNvPr>
          <p:cNvGrpSpPr/>
          <p:nvPr/>
        </p:nvGrpSpPr>
        <p:grpSpPr>
          <a:xfrm>
            <a:off x="4365342" y="1242316"/>
            <a:ext cx="353557" cy="353557"/>
            <a:chOff x="-30806075" y="2657050"/>
            <a:chExt cx="291425" cy="291425"/>
          </a:xfrm>
          <a:solidFill>
            <a:schemeClr val="tx1"/>
          </a:solidFill>
        </p:grpSpPr>
        <p:sp>
          <p:nvSpPr>
            <p:cNvPr id="34" name="Google Shape;14315;p78">
              <a:extLst>
                <a:ext uri="{FF2B5EF4-FFF2-40B4-BE49-F238E27FC236}">
                  <a16:creationId xmlns:a16="http://schemas.microsoft.com/office/drawing/2014/main" id="{44C42CD5-284D-4FC7-8265-9BA735299825}"/>
                </a:ext>
              </a:extLst>
            </p:cNvPr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316;p78">
              <a:extLst>
                <a:ext uri="{FF2B5EF4-FFF2-40B4-BE49-F238E27FC236}">
                  <a16:creationId xmlns:a16="http://schemas.microsoft.com/office/drawing/2014/main" id="{BCEB1D80-2270-460B-A1A2-1D05D63A071E}"/>
                </a:ext>
              </a:extLst>
            </p:cNvPr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317;p78">
              <a:extLst>
                <a:ext uri="{FF2B5EF4-FFF2-40B4-BE49-F238E27FC236}">
                  <a16:creationId xmlns:a16="http://schemas.microsoft.com/office/drawing/2014/main" id="{CF42273A-8CD2-4ECB-AC61-1083741924C3}"/>
                </a:ext>
              </a:extLst>
            </p:cNvPr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3298;p75">
            <a:extLst>
              <a:ext uri="{FF2B5EF4-FFF2-40B4-BE49-F238E27FC236}">
                <a16:creationId xmlns:a16="http://schemas.microsoft.com/office/drawing/2014/main" id="{5C863B9C-429F-41BC-8B43-0BDBE75643ED}"/>
              </a:ext>
            </a:extLst>
          </p:cNvPr>
          <p:cNvSpPr/>
          <p:nvPr/>
        </p:nvSpPr>
        <p:spPr>
          <a:xfrm>
            <a:off x="2236401" y="2906428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8" name="Google Shape;15221;p81">
            <a:extLst>
              <a:ext uri="{FF2B5EF4-FFF2-40B4-BE49-F238E27FC236}">
                <a16:creationId xmlns:a16="http://schemas.microsoft.com/office/drawing/2014/main" id="{CE6600B7-6BB4-4193-8B59-71F87B5E753F}"/>
              </a:ext>
            </a:extLst>
          </p:cNvPr>
          <p:cNvGrpSpPr/>
          <p:nvPr/>
        </p:nvGrpSpPr>
        <p:grpSpPr>
          <a:xfrm>
            <a:off x="4407379" y="2843040"/>
            <a:ext cx="404655" cy="406806"/>
            <a:chOff x="-3852025" y="2764950"/>
            <a:chExt cx="291450" cy="293000"/>
          </a:xfrm>
          <a:solidFill>
            <a:schemeClr val="tx1"/>
          </a:solidFill>
        </p:grpSpPr>
        <p:sp>
          <p:nvSpPr>
            <p:cNvPr id="39" name="Google Shape;15222;p81">
              <a:extLst>
                <a:ext uri="{FF2B5EF4-FFF2-40B4-BE49-F238E27FC236}">
                  <a16:creationId xmlns:a16="http://schemas.microsoft.com/office/drawing/2014/main" id="{18404859-483E-42B0-8D45-2306DCC13632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23;p81">
              <a:extLst>
                <a:ext uri="{FF2B5EF4-FFF2-40B4-BE49-F238E27FC236}">
                  <a16:creationId xmlns:a16="http://schemas.microsoft.com/office/drawing/2014/main" id="{F7EA97AD-611C-4033-8F38-C183679A3831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5274;p81">
            <a:extLst>
              <a:ext uri="{FF2B5EF4-FFF2-40B4-BE49-F238E27FC236}">
                <a16:creationId xmlns:a16="http://schemas.microsoft.com/office/drawing/2014/main" id="{B844FEE2-0F85-4546-A472-632F3617C119}"/>
              </a:ext>
            </a:extLst>
          </p:cNvPr>
          <p:cNvGrpSpPr/>
          <p:nvPr/>
        </p:nvGrpSpPr>
        <p:grpSpPr>
          <a:xfrm>
            <a:off x="6561161" y="2835979"/>
            <a:ext cx="409531" cy="410617"/>
            <a:chOff x="6679825" y="2693700"/>
            <a:chExt cx="257875" cy="258575"/>
          </a:xfrm>
          <a:solidFill>
            <a:schemeClr val="tx1"/>
          </a:solidFill>
        </p:grpSpPr>
        <p:sp>
          <p:nvSpPr>
            <p:cNvPr id="42" name="Google Shape;15275;p81">
              <a:extLst>
                <a:ext uri="{FF2B5EF4-FFF2-40B4-BE49-F238E27FC236}">
                  <a16:creationId xmlns:a16="http://schemas.microsoft.com/office/drawing/2014/main" id="{E07F3746-AFD0-438E-AF99-453A0CB5E40C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76;p81">
              <a:extLst>
                <a:ext uri="{FF2B5EF4-FFF2-40B4-BE49-F238E27FC236}">
                  <a16:creationId xmlns:a16="http://schemas.microsoft.com/office/drawing/2014/main" id="{C10ED176-E1DC-4BB5-B698-61034E263634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108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شرح نتیجه‌ی پروژه 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04118-E09E-4103-91C4-464C6293FF5C}"/>
              </a:ext>
            </a:extLst>
          </p:cNvPr>
          <p:cNvSpPr txBox="1"/>
          <p:nvPr/>
        </p:nvSpPr>
        <p:spPr>
          <a:xfrm>
            <a:off x="1719072" y="1586345"/>
            <a:ext cx="5577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cs typeface="Zar" panose="00000400000000000000" pitchFamily="2" charset="-78"/>
              </a:rPr>
              <a:t>ما در طول این پروژه توانستیم به مقاصد و اهداف که در نظر داشتیم با کمک استاد محترم، جناب آقای مغربی برسیم و بتوانیم یک تصویر ابرکلمات بسازیم تا افراد در زمان کمتری به خواسته های خود برسند تا بتوانند بدون صرف هزینه اخبار را دریافت کنند.</a:t>
            </a:r>
            <a:endParaRPr lang="en-US" sz="2400" dirty="0">
              <a:cs typeface="Zar" panose="00000400000000000000" pitchFamily="2" charset="-7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7200" dirty="0">
                <a:cs typeface="Titr" panose="00000700000000000000" pitchFamily="2" charset="-78"/>
              </a:rPr>
              <a:t>سپاس!</a:t>
            </a:r>
            <a:endParaRPr sz="7200" dirty="0">
              <a:cs typeface="Titr" panose="00000700000000000000" pitchFamily="2" charset="-78"/>
            </a:endParaRPr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20300" y="1796705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solidFill>
                  <a:srgbClr val="595959"/>
                </a:solidFill>
                <a:cs typeface="Nazanin" panose="00000400000000000000" pitchFamily="2" charset="-78"/>
              </a:rPr>
              <a:t>منتظر نظرات و سوالات شما هستیم.</a:t>
            </a:r>
            <a:endParaRPr dirty="0">
              <a:solidFill>
                <a:srgbClr val="595959"/>
              </a:solidFill>
              <a:cs typeface="Nazanin" panose="00000400000000000000" pitchFamily="2" charset="-78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a-IR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parhammoradi13871387@gmail.com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helli3expo.com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C382B9-ECE3-4A18-88D0-B407BB1BA42C}"/>
              </a:ext>
            </a:extLst>
          </p:cNvPr>
          <p:cNvSpPr/>
          <p:nvPr/>
        </p:nvSpPr>
        <p:spPr>
          <a:xfrm>
            <a:off x="2481653" y="3666635"/>
            <a:ext cx="4045527" cy="881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EC877-06AE-475A-882F-FE459F89238A}"/>
              </a:ext>
            </a:extLst>
          </p:cNvPr>
          <p:cNvSpPr txBox="1"/>
          <p:nvPr/>
        </p:nvSpPr>
        <p:spPr>
          <a:xfrm>
            <a:off x="3593504" y="2964873"/>
            <a:ext cx="195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chemeClr val="tx1"/>
                </a:solidFill>
                <a:cs typeface="Nazanin" panose="00000400000000000000" pitchFamily="2" charset="-78"/>
              </a:rPr>
              <a:t>اعضای گروه حلی بورس:</a:t>
            </a:r>
          </a:p>
          <a:p>
            <a:pPr algn="ctr" rtl="1"/>
            <a:r>
              <a:rPr lang="fa-IR" sz="1800" dirty="0">
                <a:solidFill>
                  <a:schemeClr val="tx1"/>
                </a:solidFill>
                <a:cs typeface="Nazanin" panose="00000400000000000000" pitchFamily="2" charset="-78"/>
              </a:rPr>
              <a:t>پرهام مرادی</a:t>
            </a:r>
          </a:p>
          <a:p>
            <a:pPr algn="ctr" rtl="1"/>
            <a:r>
              <a:rPr lang="fa-IR" sz="1800" dirty="0">
                <a:solidFill>
                  <a:schemeClr val="tx1"/>
                </a:solidFill>
                <a:cs typeface="Nazanin" panose="00000400000000000000" pitchFamily="2" charset="-78"/>
              </a:rPr>
              <a:t>سید مجتبی مرتضوی</a:t>
            </a:r>
          </a:p>
          <a:p>
            <a:pPr algn="ctr" rtl="1"/>
            <a:r>
              <a:rPr lang="fa-IR" sz="1800" dirty="0">
                <a:solidFill>
                  <a:schemeClr val="tx1"/>
                </a:solidFill>
                <a:cs typeface="Nazanin" panose="00000400000000000000" pitchFamily="2" charset="-78"/>
              </a:rPr>
              <a:t>سروش آل یاسین</a:t>
            </a:r>
            <a:endParaRPr lang="en-US" sz="1800" dirty="0">
              <a:solidFill>
                <a:schemeClr val="tx1"/>
              </a:solidFill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جدول عناوین</a:t>
            </a:r>
            <a:endParaRPr dirty="0">
              <a:cs typeface="B Titr" panose="00000700000000000000" pitchFamily="2" charset="-78"/>
            </a:endParaRP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55574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a-IR" dirty="0">
              <a:cs typeface="Nazanin" panose="00000400000000000000" pitchFamily="2" charset="-78"/>
              <a:sym typeface="Barlow Semi Condense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توضیح ابر کلمات و آشنایی با پروژه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مقدمه</a:t>
            </a:r>
            <a:endParaRPr dirty="0">
              <a:cs typeface="B Titr" panose="00000700000000000000" pitchFamily="2" charset="-78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accent1"/>
                </a:solidFill>
                <a:cs typeface="B Titr" panose="00000700000000000000" pitchFamily="2" charset="-78"/>
              </a:rPr>
              <a:t>ساخت ابر کلمات</a:t>
            </a:r>
            <a:endParaRPr dirty="0">
              <a:cs typeface="B Titr" panose="00000700000000000000" pitchFamily="2" charset="-78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847533"/>
            <a:ext cx="280744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solidFill>
                  <a:schemeClr val="tx1"/>
                </a:solidFill>
                <a:cs typeface="Nazanin" panose="00000400000000000000" pitchFamily="2" charset="-78"/>
              </a:rPr>
              <a:t>ساخت ابر کلمات با استفاده از برنامه‌نویسی پایتون و داده های بورسی</a:t>
            </a:r>
            <a:endParaRPr dirty="0">
              <a:solidFill>
                <a:schemeClr val="tx1"/>
              </a:solidFill>
              <a:cs typeface="Nazanin" panose="00000400000000000000" pitchFamily="2" charset="-78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accent1"/>
                </a:solidFill>
                <a:cs typeface="B Titr" panose="00000700000000000000" pitchFamily="2" charset="-78"/>
              </a:rPr>
              <a:t>تحلیل ابرکلمات</a:t>
            </a:r>
            <a:endParaRPr dirty="0">
              <a:cs typeface="B Titr" panose="00000700000000000000" pitchFamily="2" charset="-78"/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cs typeface="Nazanin" panose="00000400000000000000" pitchFamily="2" charset="-78"/>
              </a:rPr>
              <a:t>بررسی و تحلیل چگونگی استخراج داده از ابر کلمات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accent1"/>
                </a:solidFill>
                <a:cs typeface="B Titr" panose="00000700000000000000" pitchFamily="2" charset="-78"/>
              </a:rPr>
              <a:t>نتیجه گیری</a:t>
            </a:r>
            <a:endParaRPr dirty="0">
              <a:cs typeface="B Titr" panose="00000700000000000000" pitchFamily="2" charset="-78"/>
            </a:endParaRP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48336" y="4011883"/>
            <a:ext cx="234333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cs typeface="Nazanin" panose="00000400000000000000" pitchFamily="2" charset="-78"/>
              </a:rPr>
              <a:t>توضیح هدف و فواید پروژه و شرح نتیجه ی پروژه 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700" dirty="0">
                <a:cs typeface="B Titr" panose="00000700000000000000" pitchFamily="2" charset="-78"/>
              </a:rPr>
              <a:t>مقدمه</a:t>
            </a:r>
            <a:endParaRPr sz="4700" dirty="0">
              <a:cs typeface="B Titr" panose="00000700000000000000" pitchFamily="2" charset="-78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</a:rPr>
              <a:t>توضیح ابر کلمات و آشنایی با پروژه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ابر کلمات</a:t>
            </a:r>
            <a:endParaRPr dirty="0">
              <a:cs typeface="B Titr" panose="00000700000000000000" pitchFamily="2" charset="-78"/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تصویری تشکیل شده از کلمات مرتبط با متن که اندازه شان بر اساس میزان تکرارشان در آن مشخص می شود.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a-IR" dirty="0">
              <a:cs typeface="Nazanin" panose="00000400000000000000" pitchFamily="2" charset="-78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77E6A-0E70-4950-855D-92F49DD65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" b="5865"/>
          <a:stretch/>
        </p:blipFill>
        <p:spPr>
          <a:xfrm>
            <a:off x="3970666" y="697291"/>
            <a:ext cx="1341891" cy="1365198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82F5B4E0-1099-4589-9D27-BA172E2807E6}"/>
              </a:ext>
            </a:extLst>
          </p:cNvPr>
          <p:cNvSpPr/>
          <p:nvPr/>
        </p:nvSpPr>
        <p:spPr>
          <a:xfrm>
            <a:off x="3830781" y="570763"/>
            <a:ext cx="1621663" cy="1618255"/>
          </a:xfrm>
          <a:prstGeom prst="donut">
            <a:avLst>
              <a:gd name="adj" fmla="val 6383"/>
            </a:avLst>
          </a:prstGeom>
          <a:solidFill>
            <a:srgbClr val="77C6FC"/>
          </a:solidFill>
          <a:ln w="3175"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cs typeface="B Titr" panose="00000700000000000000" pitchFamily="2" charset="-78"/>
              </a:rPr>
              <a:t>آشنایی با پروژه</a:t>
            </a:r>
            <a:endParaRPr dirty="0">
              <a:cs typeface="B Titr" panose="00000700000000000000" pitchFamily="2" charset="-7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721772" y="1483626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a-IR" dirty="0">
                <a:cs typeface="Nazanin" panose="00000400000000000000" pitchFamily="2" charset="-78"/>
                <a:sym typeface="Barlow Semi Condensed"/>
              </a:rPr>
              <a:t>ساخت ابرکلمات با استفاده از داده های استخراج شده از سایت های بورسی و برنامه نویسی پایتون، تحلیل داده های ابرکلمات انجام می گردد که به کمک آن سهامداران می توانند به راحتی و با صرفه جویی در زمان، اطلاعات کافی و مناسب درباره یک موضوع یا هر سهام به دست آورده و برای خرید یا فروش آن خود اقدام نمایند.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4837475" y="1104569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11582" y="2231088"/>
            <a:ext cx="392083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700" dirty="0">
                <a:cs typeface="B Titr" panose="00000700000000000000" pitchFamily="2" charset="-78"/>
              </a:rPr>
              <a:t>ساخت ابرکلمات</a:t>
            </a:r>
            <a:endParaRPr sz="4700" dirty="0">
              <a:cs typeface="B Titr" panose="00000700000000000000" pitchFamily="2" charset="-78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fa-IR" dirty="0"/>
              <a:t>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739000" y="3035688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Nazanin" panose="00000400000000000000" pitchFamily="2" charset="-78"/>
              </a:rPr>
              <a:t>مراحل ساخت ابر کلمات با استفاده از برنامه‌نویسی پایتون و داده های بورسی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80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مراحل ساخت ابرکلمات</a:t>
            </a:r>
            <a:endParaRPr dirty="0">
              <a:cs typeface="Titr" panose="00000700000000000000" pitchFamily="2" charset="-78"/>
            </a:endParaRP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Nazanin" panose="00000400000000000000" pitchFamily="2" charset="-78"/>
              </a:rPr>
              <a:t>پیدا کردن منابع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Nazanin" panose="00000400000000000000" pitchFamily="2" charset="-78"/>
              </a:rPr>
              <a:t>جستجو در اینترنت و پیدا کردن سایت های بورسی</a:t>
            </a:r>
            <a:endParaRPr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281114" y="1541022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Nazanin" panose="00000400000000000000" pitchFamily="2" charset="-78"/>
              </a:rPr>
              <a:t>Web Scraping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1" y="1938528"/>
            <a:ext cx="1708544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Nazanin" panose="00000400000000000000" pitchFamily="2" charset="-78"/>
                <a:sym typeface="Barlow Semi Condensed"/>
              </a:rPr>
              <a:t>دریافت خودکار اطلاعات از سایت‌ها</a:t>
            </a:r>
            <a:endParaRPr sz="1600" dirty="0">
              <a:cs typeface="Nazanin" panose="00000400000000000000" pitchFamily="2" charset="-78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Nazanin" panose="00000400000000000000" pitchFamily="2" charset="-78"/>
              </a:rPr>
              <a:t>حذف کلمات اضافه</a:t>
            </a:r>
            <a:endParaRPr sz="1800" dirty="0">
              <a:cs typeface="Nazanin" panose="00000400000000000000" pitchFamily="2" charset="-78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5" y="3593592"/>
            <a:ext cx="2141359" cy="68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Nazanin" panose="00000400000000000000" pitchFamily="2" charset="-78"/>
                <a:sym typeface="Barlow Semi Condensed"/>
              </a:rPr>
              <a:t>حذف کلمات و حروف اضافه از متن ابرکلمات</a:t>
            </a: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4289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a-IR" sz="1800" dirty="0">
                <a:cs typeface="Nazanin" panose="00000400000000000000" pitchFamily="2" charset="-78"/>
              </a:rPr>
              <a:t>ساخت ابرکلمات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212501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Nazanin" panose="00000400000000000000" pitchFamily="2" charset="-78"/>
                <a:sym typeface="Barlow Semi Condensed"/>
              </a:rPr>
              <a:t>ایجاد تصویر ابرکلمات با استفاده از کتابخانه های پایتون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p56"/>
          <p:cNvSpPr txBox="1">
            <a:spLocks noGrp="1"/>
          </p:cNvSpPr>
          <p:nvPr>
            <p:ph type="title"/>
          </p:nvPr>
        </p:nvSpPr>
        <p:spPr>
          <a:xfrm>
            <a:off x="1823550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Titr" panose="00000700000000000000" pitchFamily="2" charset="-78"/>
              </a:rPr>
              <a:t>پیدا کردن منابع</a:t>
            </a:r>
            <a:endParaRPr dirty="0">
              <a:cs typeface="Titr" panose="00000700000000000000" pitchFamily="2" charset="-78"/>
            </a:endParaRPr>
          </a:p>
        </p:txBody>
      </p:sp>
      <p:grpSp>
        <p:nvGrpSpPr>
          <p:cNvPr id="20" name="Google Shape;7006;p70">
            <a:extLst>
              <a:ext uri="{FF2B5EF4-FFF2-40B4-BE49-F238E27FC236}">
                <a16:creationId xmlns:a16="http://schemas.microsoft.com/office/drawing/2014/main" id="{B7ECBF94-2C8E-42BA-83E3-F606E62C87B7}"/>
              </a:ext>
            </a:extLst>
          </p:cNvPr>
          <p:cNvGrpSpPr/>
          <p:nvPr/>
        </p:nvGrpSpPr>
        <p:grpSpPr>
          <a:xfrm>
            <a:off x="1273670" y="3786816"/>
            <a:ext cx="1099759" cy="1018356"/>
            <a:chOff x="6015523" y="3714217"/>
            <a:chExt cx="557665" cy="516387"/>
          </a:xfrm>
          <a:solidFill>
            <a:schemeClr val="tx1">
              <a:lumMod val="50000"/>
            </a:schemeClr>
          </a:solidFill>
        </p:grpSpPr>
        <p:grpSp>
          <p:nvGrpSpPr>
            <p:cNvPr id="21" name="Google Shape;7007;p70">
              <a:extLst>
                <a:ext uri="{FF2B5EF4-FFF2-40B4-BE49-F238E27FC236}">
                  <a16:creationId xmlns:a16="http://schemas.microsoft.com/office/drawing/2014/main" id="{BCC694E3-648E-4CDF-8897-A31179027904}"/>
                </a:ext>
              </a:extLst>
            </p:cNvPr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  <a:grpFill/>
          </p:grpSpPr>
          <p:sp>
            <p:nvSpPr>
              <p:cNvPr id="23" name="Google Shape;7008;p70">
                <a:extLst>
                  <a:ext uri="{FF2B5EF4-FFF2-40B4-BE49-F238E27FC236}">
                    <a16:creationId xmlns:a16="http://schemas.microsoft.com/office/drawing/2014/main" id="{D55A47D6-8CD2-4B5B-8940-C9DBBABC2DB1}"/>
                  </a:ext>
                </a:extLst>
              </p:cNvPr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009;p70">
                <a:extLst>
                  <a:ext uri="{FF2B5EF4-FFF2-40B4-BE49-F238E27FC236}">
                    <a16:creationId xmlns:a16="http://schemas.microsoft.com/office/drawing/2014/main" id="{80F93389-EE14-4973-88D5-180AFFA513A9}"/>
                  </a:ext>
                </a:extLst>
              </p:cNvPr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010;p70">
                <a:extLst>
                  <a:ext uri="{FF2B5EF4-FFF2-40B4-BE49-F238E27FC236}">
                    <a16:creationId xmlns:a16="http://schemas.microsoft.com/office/drawing/2014/main" id="{99FC2C3C-A0A3-4C18-B314-680B6820FCDF}"/>
                  </a:ext>
                </a:extLst>
              </p:cNvPr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011;p70">
                <a:extLst>
                  <a:ext uri="{FF2B5EF4-FFF2-40B4-BE49-F238E27FC236}">
                    <a16:creationId xmlns:a16="http://schemas.microsoft.com/office/drawing/2014/main" id="{29F4BB1E-4C26-4826-AB2F-AE9E66ABF72B}"/>
                  </a:ext>
                </a:extLst>
              </p:cNvPr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012;p70">
                <a:extLst>
                  <a:ext uri="{FF2B5EF4-FFF2-40B4-BE49-F238E27FC236}">
                    <a16:creationId xmlns:a16="http://schemas.microsoft.com/office/drawing/2014/main" id="{4B630F3A-D9E7-47C4-BA82-378B5079ECCE}"/>
                  </a:ext>
                </a:extLst>
              </p:cNvPr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013;p70">
                <a:extLst>
                  <a:ext uri="{FF2B5EF4-FFF2-40B4-BE49-F238E27FC236}">
                    <a16:creationId xmlns:a16="http://schemas.microsoft.com/office/drawing/2014/main" id="{CF174F3F-A13A-4322-9013-1E3D94838C46}"/>
                  </a:ext>
                </a:extLst>
              </p:cNvPr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014;p70">
                <a:extLst>
                  <a:ext uri="{FF2B5EF4-FFF2-40B4-BE49-F238E27FC236}">
                    <a16:creationId xmlns:a16="http://schemas.microsoft.com/office/drawing/2014/main" id="{B5E4831B-CB06-4240-BA18-014417F3C20D}"/>
                  </a:ext>
                </a:extLst>
              </p:cNvPr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015;p70">
                <a:extLst>
                  <a:ext uri="{FF2B5EF4-FFF2-40B4-BE49-F238E27FC236}">
                    <a16:creationId xmlns:a16="http://schemas.microsoft.com/office/drawing/2014/main" id="{739036D2-90CC-477C-A993-994098B49340}"/>
                  </a:ext>
                </a:extLst>
              </p:cNvPr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016;p70">
                <a:extLst>
                  <a:ext uri="{FF2B5EF4-FFF2-40B4-BE49-F238E27FC236}">
                    <a16:creationId xmlns:a16="http://schemas.microsoft.com/office/drawing/2014/main" id="{813B1EB6-AA80-4771-8CB0-701269B4C8F6}"/>
                  </a:ext>
                </a:extLst>
              </p:cNvPr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017;p70">
                <a:extLst>
                  <a:ext uri="{FF2B5EF4-FFF2-40B4-BE49-F238E27FC236}">
                    <a16:creationId xmlns:a16="http://schemas.microsoft.com/office/drawing/2014/main" id="{4BF58899-3EC8-4B71-A3EC-F83986ECA242}"/>
                  </a:ext>
                </a:extLst>
              </p:cNvPr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7018;p70">
              <a:extLst>
                <a:ext uri="{FF2B5EF4-FFF2-40B4-BE49-F238E27FC236}">
                  <a16:creationId xmlns:a16="http://schemas.microsoft.com/office/drawing/2014/main" id="{B4D1CBAD-36A8-4158-AFC7-0CC8E9A1815F}"/>
                </a:ext>
              </a:extLst>
            </p:cNvPr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3298;p75">
            <a:extLst>
              <a:ext uri="{FF2B5EF4-FFF2-40B4-BE49-F238E27FC236}">
                <a16:creationId xmlns:a16="http://schemas.microsoft.com/office/drawing/2014/main" id="{E7CBA241-E151-4B31-8ECA-423C8A938276}"/>
              </a:ext>
            </a:extLst>
          </p:cNvPr>
          <p:cNvSpPr/>
          <p:nvPr/>
        </p:nvSpPr>
        <p:spPr>
          <a:xfrm>
            <a:off x="1334847" y="1179479"/>
            <a:ext cx="1018569" cy="1018356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6" name="Google Shape;2330;p44">
            <a:extLst>
              <a:ext uri="{FF2B5EF4-FFF2-40B4-BE49-F238E27FC236}">
                <a16:creationId xmlns:a16="http://schemas.microsoft.com/office/drawing/2014/main" id="{5545F6AB-6B6E-47D3-A3EB-9A8EC8474C64}"/>
              </a:ext>
            </a:extLst>
          </p:cNvPr>
          <p:cNvSpPr txBox="1">
            <a:spLocks/>
          </p:cNvSpPr>
          <p:nvPr/>
        </p:nvSpPr>
        <p:spPr>
          <a:xfrm>
            <a:off x="2823875" y="1616275"/>
            <a:ext cx="5023221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endParaRPr lang="fa-IR" sz="2000" dirty="0">
              <a:latin typeface="Barlow Semi Condensed"/>
              <a:ea typeface="Barlow Semi Condensed"/>
              <a:cs typeface="Nazanin" panose="00000400000000000000" pitchFamily="2" charset="-78"/>
              <a:sym typeface="Barlow Semi Condensed"/>
            </a:endParaRPr>
          </a:p>
          <a:p>
            <a:pPr algn="r" rtl="1"/>
            <a:endParaRPr lang="en-US" sz="2000" dirty="0">
              <a:latin typeface="Barlow Semi Condensed"/>
              <a:ea typeface="Barlow Semi Condensed"/>
              <a:cs typeface="Nazanin" panose="00000400000000000000" pitchFamily="2" charset="-78"/>
              <a:sym typeface="Barlow Semi Condensed"/>
            </a:endParaRPr>
          </a:p>
        </p:txBody>
      </p:sp>
      <p:grpSp>
        <p:nvGrpSpPr>
          <p:cNvPr id="57" name="Google Shape;15263;p81">
            <a:extLst>
              <a:ext uri="{FF2B5EF4-FFF2-40B4-BE49-F238E27FC236}">
                <a16:creationId xmlns:a16="http://schemas.microsoft.com/office/drawing/2014/main" id="{8931C0A8-C91B-4491-B931-36AA86781873}"/>
              </a:ext>
            </a:extLst>
          </p:cNvPr>
          <p:cNvGrpSpPr/>
          <p:nvPr/>
        </p:nvGrpSpPr>
        <p:grpSpPr>
          <a:xfrm>
            <a:off x="1259329" y="2468123"/>
            <a:ext cx="1099759" cy="1102681"/>
            <a:chOff x="-1700225" y="2768875"/>
            <a:chExt cx="291450" cy="292225"/>
          </a:xfrm>
          <a:solidFill>
            <a:schemeClr val="tx1">
              <a:lumMod val="50000"/>
            </a:schemeClr>
          </a:solidFill>
        </p:grpSpPr>
        <p:sp>
          <p:nvSpPr>
            <p:cNvPr id="58" name="Google Shape;15264;p81">
              <a:extLst>
                <a:ext uri="{FF2B5EF4-FFF2-40B4-BE49-F238E27FC236}">
                  <a16:creationId xmlns:a16="http://schemas.microsoft.com/office/drawing/2014/main" id="{14B48D26-6D44-456A-89FF-4427E3999261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65;p81">
              <a:extLst>
                <a:ext uri="{FF2B5EF4-FFF2-40B4-BE49-F238E27FC236}">
                  <a16:creationId xmlns:a16="http://schemas.microsoft.com/office/drawing/2014/main" id="{2AAC5911-6ED5-4CB3-9B18-4C9C36C47F10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66;p81">
              <a:extLst>
                <a:ext uri="{FF2B5EF4-FFF2-40B4-BE49-F238E27FC236}">
                  <a16:creationId xmlns:a16="http://schemas.microsoft.com/office/drawing/2014/main" id="{8BE8727E-F55A-4662-A230-B691E740419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67;p81">
              <a:extLst>
                <a:ext uri="{FF2B5EF4-FFF2-40B4-BE49-F238E27FC236}">
                  <a16:creationId xmlns:a16="http://schemas.microsoft.com/office/drawing/2014/main" id="{F35E0BEB-1F26-457B-A3E3-C2DF728DB539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68;p81">
              <a:extLst>
                <a:ext uri="{FF2B5EF4-FFF2-40B4-BE49-F238E27FC236}">
                  <a16:creationId xmlns:a16="http://schemas.microsoft.com/office/drawing/2014/main" id="{8796FAD6-BEF1-491C-8E9F-8EDD5E6D36FF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69;p81">
              <a:extLst>
                <a:ext uri="{FF2B5EF4-FFF2-40B4-BE49-F238E27FC236}">
                  <a16:creationId xmlns:a16="http://schemas.microsoft.com/office/drawing/2014/main" id="{BCB8C8AF-E7AB-4C7C-8C47-842E11013A24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4D6565E-8251-4561-B9D0-B70EEA6727D1}"/>
              </a:ext>
            </a:extLst>
          </p:cNvPr>
          <p:cNvSpPr txBox="1"/>
          <p:nvPr/>
        </p:nvSpPr>
        <p:spPr>
          <a:xfrm>
            <a:off x="2867490" y="1637126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Nazanin" panose="00000400000000000000" pitchFamily="2" charset="-78"/>
              </a:rPr>
              <a:t>ابتدا با کمی جستجو در اینترنت و بازدید از سایت های مختلف، توانستیم 5 سایت خبری را برای کارمان انتخاب کنیم که عبارتند از:‎</a:t>
            </a:r>
            <a:endParaRPr lang="en-US" sz="1600" dirty="0">
              <a:cs typeface="Nazanin" panose="00000400000000000000" pitchFamily="2" charset="-78"/>
            </a:endParaRPr>
          </a:p>
          <a:p>
            <a:pPr algn="r" rtl="1"/>
            <a:endParaRPr lang="fa-IR" sz="1600" dirty="0">
              <a:solidFill>
                <a:srgbClr val="77C6F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77C6F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www.eghtesadonline.com</a:t>
            </a:r>
            <a:r>
              <a:rPr lang="en-US" sz="1600" dirty="0">
                <a:solidFill>
                  <a:srgbClr val="77C6FC"/>
                </a:solidFill>
              </a:rPr>
              <a:t>                                   </a:t>
            </a:r>
            <a:endParaRPr lang="fa-IR" sz="1600" dirty="0">
              <a:solidFill>
                <a:srgbClr val="77C6F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77C6F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www.boursenews.ir</a:t>
            </a:r>
            <a:endParaRPr lang="fa-IR" sz="1600" dirty="0">
              <a:solidFill>
                <a:srgbClr val="77C6F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77C6F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www.sena.ir</a:t>
            </a:r>
            <a:endParaRPr lang="fa-IR" sz="1600" dirty="0">
              <a:solidFill>
                <a:srgbClr val="77C6F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>
                <a:solidFill>
                  <a:srgbClr val="77C6FC"/>
                </a:solidFill>
              </a:rPr>
              <a:t>www.tejaratnews.com</a:t>
            </a:r>
            <a:endParaRPr lang="fa-IR" sz="1600" u="sng" dirty="0">
              <a:solidFill>
                <a:srgbClr val="77C6F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>
                <a:solidFill>
                  <a:srgbClr val="77C6FC"/>
                </a:solidFill>
              </a:rPr>
              <a:t>www.donya-e-eqtesad.com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A849-708B-41DF-A918-DE034E331D5C}"/>
              </a:ext>
            </a:extLst>
          </p:cNvPr>
          <p:cNvSpPr txBox="1"/>
          <p:nvPr/>
        </p:nvSpPr>
        <p:spPr>
          <a:xfrm>
            <a:off x="5966893" y="2369683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Nazanin" panose="00000400000000000000" pitchFamily="2" charset="-78"/>
              </a:rPr>
              <a:t>اقتصاد آنلاین</a:t>
            </a:r>
          </a:p>
          <a:p>
            <a:pPr algn="r" rtl="1"/>
            <a:r>
              <a:rPr lang="fa-IR" sz="1600" dirty="0">
                <a:cs typeface="Nazanin" panose="00000400000000000000" pitchFamily="2" charset="-78"/>
              </a:rPr>
              <a:t>بورس نیوز</a:t>
            </a:r>
          </a:p>
          <a:p>
            <a:pPr algn="r" rtl="1"/>
            <a:r>
              <a:rPr lang="fa-IR" sz="1600" dirty="0">
                <a:cs typeface="Nazanin" panose="00000400000000000000" pitchFamily="2" charset="-78"/>
              </a:rPr>
              <a:t>سنا</a:t>
            </a:r>
          </a:p>
          <a:p>
            <a:pPr algn="r" rtl="1"/>
            <a:r>
              <a:rPr lang="fa-IR" sz="1600" dirty="0">
                <a:cs typeface="Nazanin" panose="00000400000000000000" pitchFamily="2" charset="-78"/>
              </a:rPr>
              <a:t>تجارت نیوز</a:t>
            </a:r>
          </a:p>
          <a:p>
            <a:pPr algn="r" rtl="1"/>
            <a:r>
              <a:rPr lang="fa-IR" sz="1600" dirty="0">
                <a:cs typeface="Nazanin" panose="00000400000000000000" pitchFamily="2" charset="-78"/>
              </a:rPr>
              <a:t>دنیای اقتصاد</a:t>
            </a:r>
            <a:endParaRPr lang="en-US" sz="1600"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973635" y="1863233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cs typeface="Titr" panose="00000700000000000000" pitchFamily="2" charset="-78"/>
              </a:rPr>
              <a:t>Web</a:t>
            </a:r>
            <a:r>
              <a:rPr lang="fa-IR" sz="2400" dirty="0">
                <a:cs typeface="Titr" panose="00000700000000000000" pitchFamily="2" charset="-78"/>
              </a:rPr>
              <a:t> </a:t>
            </a:r>
            <a:r>
              <a:rPr lang="en-US" sz="2400" dirty="0">
                <a:cs typeface="Titr" panose="00000700000000000000" pitchFamily="2" charset="-78"/>
              </a:rPr>
              <a:t>Scraping</a:t>
            </a:r>
            <a:endParaRPr sz="2400" dirty="0">
              <a:cs typeface="Titr" panose="00000700000000000000" pitchFamily="2" charset="-78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267983" y="2265533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tx1">
                    <a:lumMod val="50000"/>
                  </a:schemeClr>
                </a:solidFill>
                <a:cs typeface="Nazanin" panose="00000400000000000000" pitchFamily="2" charset="-78"/>
                <a:sym typeface="Barlow Semi Condensed"/>
              </a:rPr>
              <a:t>برنامه نویسی با استفاده از کتابخانه  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cs typeface="Nazanin" panose="00000400000000000000" pitchFamily="2" charset="-78"/>
                <a:sym typeface="Barlow Semi Condensed"/>
              </a:rPr>
              <a:t>Beautiful Soup </a:t>
            </a:r>
            <a:r>
              <a:rPr lang="fa-IR" sz="1800" dirty="0">
                <a:solidFill>
                  <a:schemeClr val="tx1">
                    <a:lumMod val="50000"/>
                  </a:schemeClr>
                </a:solidFill>
                <a:cs typeface="Nazanin" panose="00000400000000000000" pitchFamily="2" charset="-78"/>
                <a:sym typeface="Barlow Semi Condensed"/>
              </a:rPr>
              <a:t> پایتون برای دریافت خودکار لینک ها و متن اخبار</a:t>
            </a:r>
            <a:r>
              <a:rPr lang="fa-IR" sz="1800" dirty="0">
                <a:solidFill>
                  <a:schemeClr val="tx1">
                    <a:lumMod val="50000"/>
                  </a:schemeClr>
                </a:solidFill>
                <a:cs typeface="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>
                    <a:lumMod val="50000"/>
                  </a:schemeClr>
                </a:solidFill>
                <a:cs typeface="Nazanin" panose="00000400000000000000" pitchFamily="2" charset="-78"/>
                <a:sym typeface="Barlow Semi Condensed"/>
              </a:rPr>
              <a:t>از منابع انتخاب شده. </a:t>
            </a:r>
            <a:endParaRPr sz="1800" dirty="0">
              <a:solidFill>
                <a:schemeClr val="tx1">
                  <a:lumMod val="50000"/>
                </a:schemeClr>
              </a:solidFill>
              <a:cs typeface="Nazanin" panose="00000400000000000000" pitchFamily="2" charset="-78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E9323-C30B-4C0D-A671-43D1DC45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729" y="884505"/>
            <a:ext cx="4973069" cy="33744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668</Words>
  <Application>Microsoft Office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Barlow Semi Condensed</vt:lpstr>
      <vt:lpstr>The Serif Hand Black</vt:lpstr>
      <vt:lpstr>Barlow Semi Condensed Light</vt:lpstr>
      <vt:lpstr>Fjalla One</vt:lpstr>
      <vt:lpstr>Barlow Semi Condensed Medium</vt:lpstr>
      <vt:lpstr>Arial</vt:lpstr>
      <vt:lpstr>Technology Consulting by Slidesgo</vt:lpstr>
      <vt:lpstr>به نام خدا </vt:lpstr>
      <vt:lpstr>جدول عناوین</vt:lpstr>
      <vt:lpstr>مقدمه</vt:lpstr>
      <vt:lpstr>ابر کلمات</vt:lpstr>
      <vt:lpstr>آشنایی با پروژه </vt:lpstr>
      <vt:lpstr>ساخت ابرکلمات</vt:lpstr>
      <vt:lpstr>مراحل ساخت ابرکلمات</vt:lpstr>
      <vt:lpstr>پیدا کردن منابع</vt:lpstr>
      <vt:lpstr>Web Scraping</vt:lpstr>
      <vt:lpstr>حذف کلمات اضافه </vt:lpstr>
      <vt:lpstr>ساخت شکل ابر کلمات </vt:lpstr>
      <vt:lpstr>تحلیل ابرکلمات</vt:lpstr>
      <vt:lpstr>تحلیل ابرکلمات</vt:lpstr>
      <vt:lpstr>مطالعه‌ی ابرکلمات</vt:lpstr>
      <vt:lpstr>نتیجه گیری</vt:lpstr>
      <vt:lpstr>هدف پروژه</vt:lpstr>
      <vt:lpstr>فواید پروژه</vt:lpstr>
      <vt:lpstr>شرح نتیجه‌ی پروژه </vt:lpstr>
      <vt:lpstr>سپاس!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</dc:title>
  <cp:lastModifiedBy>Asus</cp:lastModifiedBy>
  <cp:revision>6</cp:revision>
  <dcterms:modified xsi:type="dcterms:W3CDTF">2022-03-07T14:46:50Z</dcterms:modified>
</cp:coreProperties>
</file>