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BBBF3-B934-5B40-990A-40E0D993523B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F4ED-B30A-9344-8B7D-D137DFDA1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5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5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9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3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5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7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7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1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9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37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60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sajad.braintrainerandroi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266A-8A49-E946-AC67-478AA26EA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Brain Trainer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A7454-3D6C-4B46-A373-A519AC976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Android app</a:t>
            </a:r>
          </a:p>
          <a:p>
            <a:r>
              <a:rPr lang="en-US" sz="2000" dirty="0"/>
              <a:t>by Sajad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851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10E2-DCD0-0445-A265-D0835E10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2B3D0C-679C-E242-B1A8-4260C3656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31" y="1990913"/>
            <a:ext cx="2012767" cy="4137355"/>
          </a:xfrm>
          <a:prstGeom prst="rect">
            <a:avLst/>
          </a:prstGeom>
        </p:spPr>
      </p:pic>
      <p:pic>
        <p:nvPicPr>
          <p:cNvPr id="6" name="Picture 5" descr="A picture containing clock, monitor, train, display&#10;&#10;Description automatically generated">
            <a:extLst>
              <a:ext uri="{FF2B5EF4-FFF2-40B4-BE49-F238E27FC236}">
                <a16:creationId xmlns:a16="http://schemas.microsoft.com/office/drawing/2014/main" id="{88F620B4-67FD-C142-93EA-E1854188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806" y="1990913"/>
            <a:ext cx="2012767" cy="4137355"/>
          </a:xfrm>
          <a:prstGeom prst="rect">
            <a:avLst/>
          </a:prstGeom>
        </p:spPr>
      </p:pic>
      <p:pic>
        <p:nvPicPr>
          <p:cNvPr id="12" name="Picture 11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3AAC3028-CED5-1342-BE67-5FD613F5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428" y="1990913"/>
            <a:ext cx="2012765" cy="4137351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9DBC72-D5A3-5C4A-BD9B-D09138D50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904" y="1990913"/>
            <a:ext cx="2012765" cy="413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9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592F-FC4E-9F47-BAB4-3D2D07FD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B0C5-B363-3F48-A459-59D3BBF6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An Android app that lets the user play Math games to gain higher scores within the time limit.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There will be random simple Math questions showing up on the screen with multiple choices to pick.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The user is supposed to pick the correct answer each time. There is a timer counting down every second.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Within the time limit, the user should answer as many correct answers as they can to gain a higher score.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The Highest Score is being updated as a higher record is hit, in real time being fetched from Firebase Database.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At the end of the timer, the user has the option to play again if they wish.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6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962E2-B244-D34B-9002-70FF9247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How is it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2437-3CB4-E047-A9C5-3E52020B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62" y="375558"/>
            <a:ext cx="6273436" cy="648244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000" dirty="0"/>
              <a:t> First, we pick a random int from 0 to 3 save it as the ‘</a:t>
            </a:r>
            <a:r>
              <a:rPr lang="en-US" sz="2100" dirty="0" err="1"/>
              <a:t>locationOfCorrectAnswer</a:t>
            </a:r>
            <a:r>
              <a:rPr lang="en-US" sz="2000" dirty="0"/>
              <a:t>’, and 4 buttons with 0 to 3 tags. 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000" dirty="0"/>
              <a:t> We push the 3 random integers and one integer having the value of ‘</a:t>
            </a:r>
            <a:r>
              <a:rPr lang="en-US" sz="2000" dirty="0" err="1"/>
              <a:t>correctAnswer</a:t>
            </a:r>
            <a:r>
              <a:rPr lang="en-US" sz="2000" dirty="0"/>
              <a:t>’ into the answers list. 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000" dirty="0"/>
              <a:t> Show the ‘</a:t>
            </a:r>
            <a:r>
              <a:rPr lang="en-US" sz="2000" dirty="0" err="1"/>
              <a:t>correctAnswer</a:t>
            </a:r>
            <a:r>
              <a:rPr lang="en-US" sz="2000" dirty="0"/>
              <a:t>’ in the button with the same tag number.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000" dirty="0"/>
              <a:t> If the user clicks on the button with the tag number equal to ‘</a:t>
            </a:r>
            <a:r>
              <a:rPr lang="en-US" sz="2000" dirty="0" err="1"/>
              <a:t>locationOfCorrectAnswer</a:t>
            </a:r>
            <a:r>
              <a:rPr lang="en-US" sz="2000" dirty="0"/>
              <a:t>’, score++, else wrong.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000" dirty="0"/>
              <a:t> 30 seconds counting down. Keeping track of scores, insert the most recent highest score fetched from database as the starting score element in ‘</a:t>
            </a:r>
            <a:r>
              <a:rPr lang="en-US" sz="2000" dirty="0" err="1"/>
              <a:t>scoreLst</a:t>
            </a:r>
            <a:r>
              <a:rPr lang="en-US" sz="2000" dirty="0"/>
              <a:t>’, on each round of user answer, new score added to ‘</a:t>
            </a:r>
            <a:r>
              <a:rPr lang="en-US" sz="2000" dirty="0" err="1"/>
              <a:t>scoreLst</a:t>
            </a:r>
            <a:r>
              <a:rPr lang="en-US" sz="2000" dirty="0"/>
              <a:t>’, max of ‘</a:t>
            </a:r>
            <a:r>
              <a:rPr lang="en-US" sz="2000" dirty="0" err="1"/>
              <a:t>scoreLst</a:t>
            </a:r>
            <a:r>
              <a:rPr lang="en-US" sz="2000" dirty="0"/>
              <a:t>’ is written to database as highest score, and show that if changed from database on screen.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000" dirty="0"/>
              <a:t> On times up, show the highest score reached reached from real time database, and show the </a:t>
            </a:r>
            <a:r>
              <a:rPr lang="en-US" sz="2000" dirty="0" err="1"/>
              <a:t>playAgain</a:t>
            </a:r>
            <a:r>
              <a:rPr lang="en-US" sz="2000" dirty="0"/>
              <a:t> layout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1406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5037-EDC9-3C49-8095-45C985FD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2229-D091-6843-A944-66846FB9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1950" dirty="0"/>
              <a:t> Using Firebase real time database to read and write the highest score from/to database, updating the </a:t>
            </a:r>
            <a:r>
              <a:rPr lang="en-US" sz="1950" dirty="0" err="1"/>
              <a:t>highestScoreTextView</a:t>
            </a:r>
            <a:r>
              <a:rPr lang="en-US" sz="1950" dirty="0"/>
              <a:t> every time a new </a:t>
            </a:r>
            <a:r>
              <a:rPr lang="en-US" sz="1950" dirty="0" err="1"/>
              <a:t>highestScore</a:t>
            </a:r>
            <a:r>
              <a:rPr lang="en-US" sz="1950" dirty="0"/>
              <a:t> record is hit</a:t>
            </a:r>
          </a:p>
          <a:p>
            <a:pPr>
              <a:buFont typeface="Wingdings" pitchFamily="2" charset="2"/>
              <a:buChar char="ü"/>
            </a:pPr>
            <a:r>
              <a:rPr lang="en-US" sz="1950" dirty="0"/>
              <a:t> Using </a:t>
            </a:r>
            <a:r>
              <a:rPr lang="en-US" sz="1950" dirty="0" err="1"/>
              <a:t>android.os.CountDownTimer</a:t>
            </a:r>
            <a:r>
              <a:rPr lang="en-US" sz="1950" dirty="0"/>
              <a:t> library for the timer</a:t>
            </a:r>
          </a:p>
          <a:p>
            <a:pPr>
              <a:buFont typeface="Wingdings" pitchFamily="2" charset="2"/>
              <a:buChar char="ü"/>
            </a:pPr>
            <a:r>
              <a:rPr lang="en-US" sz="1950" dirty="0"/>
              <a:t> Using </a:t>
            </a:r>
            <a:r>
              <a:rPr lang="en-US" sz="1950" dirty="0" err="1"/>
              <a:t>ArrayList</a:t>
            </a:r>
            <a:r>
              <a:rPr lang="en-US" sz="1950" dirty="0"/>
              <a:t>, </a:t>
            </a:r>
            <a:r>
              <a:rPr lang="en-US" sz="1950" dirty="0" err="1"/>
              <a:t>Collections.max</a:t>
            </a:r>
            <a:r>
              <a:rPr lang="en-US" sz="1950" dirty="0"/>
              <a:t>, </a:t>
            </a:r>
            <a:r>
              <a:rPr lang="en-US" sz="1950" dirty="0" err="1"/>
              <a:t>java.util.Random</a:t>
            </a:r>
            <a:r>
              <a:rPr lang="en-US" sz="1950" dirty="0"/>
              <a:t> in the implementation of </a:t>
            </a:r>
            <a:r>
              <a:rPr lang="en-US" sz="1950"/>
              <a:t>the program.</a:t>
            </a:r>
            <a:endParaRPr lang="en-US" sz="1950" dirty="0"/>
          </a:p>
          <a:p>
            <a:pPr>
              <a:buFont typeface="Wingdings" pitchFamily="2" charset="2"/>
              <a:buChar char="ü"/>
            </a:pPr>
            <a:r>
              <a:rPr lang="en-US" sz="1950" dirty="0"/>
              <a:t> Using </a:t>
            </a:r>
            <a:r>
              <a:rPr lang="en-US" sz="1950" dirty="0" err="1"/>
              <a:t>ConstraintLayouts</a:t>
            </a:r>
            <a:r>
              <a:rPr lang="en-US" sz="1950" dirty="0"/>
              <a:t>, </a:t>
            </a:r>
            <a:r>
              <a:rPr lang="en-US" sz="1950" dirty="0" err="1"/>
              <a:t>TextView</a:t>
            </a:r>
            <a:r>
              <a:rPr lang="en-US" sz="1950" dirty="0"/>
              <a:t>, Buttons, </a:t>
            </a:r>
            <a:r>
              <a:rPr lang="en-US" sz="1950" dirty="0" err="1"/>
              <a:t>tableLayout</a:t>
            </a:r>
            <a:r>
              <a:rPr lang="en-US" sz="1950" dirty="0"/>
              <a:t> in the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5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72694-2A71-F345-9037-281C8A05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D1FD-A8C2-9648-BABA-AE6C6FCF9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272" y="605896"/>
            <a:ext cx="7053942" cy="5646208"/>
          </a:xfrm>
        </p:spPr>
        <p:txBody>
          <a:bodyPr anchor="ctr"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/>
              <a:t> Saving/Retrieving </a:t>
            </a:r>
            <a:r>
              <a:rPr lang="en-US" sz="2400" dirty="0"/>
              <a:t>the highest score from firebase database; solved by inserting the </a:t>
            </a:r>
            <a:r>
              <a:rPr lang="en-US" sz="2400" dirty="0" err="1"/>
              <a:t>highestScore</a:t>
            </a:r>
            <a:r>
              <a:rPr lang="en-US" sz="2400" dirty="0"/>
              <a:t> fetched from database into the </a:t>
            </a:r>
            <a:r>
              <a:rPr lang="en-US" sz="2400" dirty="0" err="1"/>
              <a:t>scoreLst</a:t>
            </a:r>
            <a:r>
              <a:rPr lang="en-US" sz="2400" dirty="0"/>
              <a:t> as a starting score, every time app is reset to keep the </a:t>
            </a:r>
            <a:r>
              <a:rPr lang="en-US" sz="2400" dirty="0" err="1"/>
              <a:t>highestScore</a:t>
            </a:r>
            <a:r>
              <a:rPr lang="en-US" sz="2400" dirty="0"/>
              <a:t> from being overwritten to zero or getting lost. If there is no database connected or established, the starting score will be zero.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Layout positioning </a:t>
            </a:r>
            <a:r>
              <a:rPr lang="en-US" sz="2400" dirty="0"/>
              <a:t>after adding a new nested </a:t>
            </a:r>
            <a:r>
              <a:rPr lang="en-US" sz="2400" dirty="0" err="1"/>
              <a:t>constraintlayout</a:t>
            </a:r>
            <a:r>
              <a:rPr lang="en-US" sz="2400" dirty="0"/>
              <a:t> was added, it changed the positions of all components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So much to learn !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960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C9DF1-9A74-4F43-8D13-040CB6CF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21" y="1437811"/>
            <a:ext cx="3354815" cy="704431"/>
          </a:xfrm>
        </p:spPr>
        <p:txBody>
          <a:bodyPr>
            <a:normAutofit/>
          </a:bodyPr>
          <a:lstStyle/>
          <a:p>
            <a:r>
              <a:rPr lang="en-US" sz="3200" dirty="0"/>
              <a:t>What did I learn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6D32-B073-4549-8E8E-2FD1010A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117" y="2376921"/>
            <a:ext cx="6278240" cy="35358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000" dirty="0"/>
              <a:t> How to build an Android app for the first time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000" dirty="0"/>
              <a:t> How to connect a database to a mobile app and retrieve/write to it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000" dirty="0"/>
              <a:t> How the </a:t>
            </a:r>
            <a:r>
              <a:rPr lang="en-US" sz="2000" dirty="0" err="1"/>
              <a:t>Andoid</a:t>
            </a:r>
            <a:r>
              <a:rPr lang="en-US" sz="2000" dirty="0"/>
              <a:t> UI components work; how to add drawable shapes to style components </a:t>
            </a:r>
            <a:r>
              <a:rPr lang="en-US" sz="2000" dirty="0" err="1"/>
              <a:t>e.g</a:t>
            </a:r>
            <a:r>
              <a:rPr lang="en-US" sz="2000" dirty="0"/>
              <a:t> round buttons, or how to add emojis using </a:t>
            </a:r>
            <a:r>
              <a:rPr lang="en-US" sz="2000" dirty="0" err="1"/>
              <a:t>unicode</a:t>
            </a:r>
            <a:endParaRPr lang="en-US" sz="2000" dirty="0"/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000" dirty="0"/>
              <a:t> How to just keep googling every time you can’t fix a bug, someone else probably has</a:t>
            </a:r>
          </a:p>
          <a:p>
            <a:pPr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000" dirty="0"/>
              <a:t> How to publish your app on Google Play Store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3316D9-0D4B-0B4A-98A3-9DADAE6E0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7059"/>
          <a:stretch/>
        </p:blipFill>
        <p:spPr>
          <a:xfrm>
            <a:off x="7036206" y="1546236"/>
            <a:ext cx="4895945" cy="3765527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EAE22-4F42-0E42-A40E-AC466F28F1A7}"/>
              </a:ext>
            </a:extLst>
          </p:cNvPr>
          <p:cNvSpPr txBox="1"/>
          <p:nvPr/>
        </p:nvSpPr>
        <p:spPr>
          <a:xfrm>
            <a:off x="7274475" y="5426064"/>
            <a:ext cx="5021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https://play.google.com/store/apps/details?id=sajad.braintrainerandroid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845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D6A6B-65EB-7049-98B8-40C25B8D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30" y="1094014"/>
            <a:ext cx="3628492" cy="4309004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If I had more time …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31F1-10B2-3D4D-A0DC-3AFE9F045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/>
              <a:t> More types of questions, more functionalities such as a reward in the forms of more time for each correct answer</a:t>
            </a:r>
          </a:p>
          <a:p>
            <a:pPr>
              <a:buFont typeface="Wingdings" pitchFamily="2" charset="2"/>
              <a:buChar char="Ø"/>
            </a:pPr>
            <a:r>
              <a:rPr lang="en-US" sz="2400"/>
              <a:t> Save name/nickname of user with highest score</a:t>
            </a:r>
          </a:p>
          <a:p>
            <a:pPr>
              <a:buFont typeface="Wingdings" pitchFamily="2" charset="2"/>
              <a:buChar char="Ø"/>
            </a:pPr>
            <a:r>
              <a:rPr lang="en-US" sz="2400"/>
              <a:t> Improve the look of the app</a:t>
            </a:r>
          </a:p>
        </p:txBody>
      </p:sp>
    </p:spTree>
    <p:extLst>
      <p:ext uri="{BB962C8B-B14F-4D97-AF65-F5344CB8AC3E}">
        <p14:creationId xmlns:p14="http://schemas.microsoft.com/office/powerpoint/2010/main" val="2496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92302-8D40-FC4F-ADF7-4A87B413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47164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630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Nova</vt:lpstr>
      <vt:lpstr>Arial Nova Light</vt:lpstr>
      <vt:lpstr>Calibri</vt:lpstr>
      <vt:lpstr>Wingdings</vt:lpstr>
      <vt:lpstr>RetrospectVTI</vt:lpstr>
      <vt:lpstr>Brain Trainer</vt:lpstr>
      <vt:lpstr>Demo</vt:lpstr>
      <vt:lpstr>High Level Overview</vt:lpstr>
      <vt:lpstr>How is it implemented</vt:lpstr>
      <vt:lpstr>Features</vt:lpstr>
      <vt:lpstr>Challenges</vt:lpstr>
      <vt:lpstr>What did I learn</vt:lpstr>
      <vt:lpstr>If I had more time 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Trainer</dc:title>
  <dc:creator>Sajad Gholamzadehrizi</dc:creator>
  <cp:lastModifiedBy>Sajad Gholamzadehrizi</cp:lastModifiedBy>
  <cp:revision>9</cp:revision>
  <dcterms:created xsi:type="dcterms:W3CDTF">2019-12-08T05:31:58Z</dcterms:created>
  <dcterms:modified xsi:type="dcterms:W3CDTF">2019-12-09T21:12:44Z</dcterms:modified>
</cp:coreProperties>
</file>