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0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9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A0E7-5643-4E3A-B0B8-268C4C7B30A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0778-AF40-450D-9BD7-F9C2EE78A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" y="594360"/>
            <a:ext cx="3765042" cy="5020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3000" y="3922776"/>
            <a:ext cx="3072384" cy="96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51576" y="2468880"/>
            <a:ext cx="397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05</a:t>
            </a:r>
            <a:r>
              <a:rPr lang="ko-KR" altLang="en-US" smtClean="0"/>
              <a:t> 군교보재</a:t>
            </a:r>
            <a:r>
              <a:rPr lang="en-US" altLang="ko-KR" smtClean="0"/>
              <a:t>(</a:t>
            </a:r>
            <a:r>
              <a:rPr lang="ko-KR" altLang="en-US" smtClean="0"/>
              <a:t>영어번역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 smtClean="0"/>
              <a:t>06 </a:t>
            </a:r>
            <a:r>
              <a:rPr lang="ko-KR" altLang="en-US" smtClean="0"/>
              <a:t>스테빌라이저 시스템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07 </a:t>
            </a:r>
            <a:r>
              <a:rPr lang="ko-KR" altLang="en-US" smtClean="0"/>
              <a:t>스마트 발효톱밥 생산 시스템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77128" y="4402836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목차 변경 요청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2" y="932688"/>
            <a:ext cx="3771900" cy="5029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3000" y="1755648"/>
            <a:ext cx="3072384" cy="96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49240" y="1426464"/>
            <a:ext cx="29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육군교육자재 </a:t>
            </a:r>
            <a:r>
              <a:rPr lang="en-US" altLang="ko-KR" smtClean="0"/>
              <a:t>(</a:t>
            </a:r>
            <a:r>
              <a:rPr lang="ko-KR" altLang="en-US" smtClean="0"/>
              <a:t>영문 수정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39496"/>
            <a:ext cx="4169664" cy="55595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9536" y="4005072"/>
            <a:ext cx="749808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4104" y="3635740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모션 프랫폼 </a:t>
            </a:r>
            <a:r>
              <a:rPr lang="en-US" altLang="ko-KR" smtClean="0"/>
              <a:t>-&gt; </a:t>
            </a:r>
            <a:r>
              <a:rPr lang="ko-KR" altLang="en-US" smtClean="0"/>
              <a:t>모션 플랫폼 </a:t>
            </a:r>
            <a:r>
              <a:rPr lang="en-US" altLang="ko-KR" smtClean="0"/>
              <a:t>(</a:t>
            </a:r>
            <a:r>
              <a:rPr lang="ko-KR" altLang="en-US" smtClean="0"/>
              <a:t>오타 수정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557784"/>
            <a:ext cx="4279392" cy="57058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35808" y="3635740"/>
            <a:ext cx="722376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4104" y="3635740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회전우동시</a:t>
            </a:r>
            <a:r>
              <a:rPr lang="en-US" altLang="ko-KR" smtClean="0"/>
              <a:t>-&gt; </a:t>
            </a:r>
            <a:r>
              <a:rPr lang="ko-KR" altLang="en-US" smtClean="0"/>
              <a:t>회전구동시 </a:t>
            </a:r>
            <a:r>
              <a:rPr lang="en-US" altLang="ko-KR" smtClean="0"/>
              <a:t>(</a:t>
            </a:r>
            <a:r>
              <a:rPr lang="ko-KR" altLang="en-US" smtClean="0"/>
              <a:t>오타 수정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MD-02</dc:creator>
  <cp:lastModifiedBy>MD-02</cp:lastModifiedBy>
  <cp:revision>1</cp:revision>
  <dcterms:created xsi:type="dcterms:W3CDTF">2020-12-15T04:17:15Z</dcterms:created>
  <dcterms:modified xsi:type="dcterms:W3CDTF">2020-12-15T04:17:20Z</dcterms:modified>
</cp:coreProperties>
</file>