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mdel Sajad" userId="a62c0a1e1891bc54" providerId="LiveId" clId="{F66D46B0-6A2E-47F3-A82C-B07782BE505B}"/>
    <pc:docChg chg="undo modSld">
      <pc:chgData name="Rahmdel Sajad" userId="a62c0a1e1891bc54" providerId="LiveId" clId="{F66D46B0-6A2E-47F3-A82C-B07782BE505B}" dt="2020-11-11T09:47:17.426" v="3" actId="14100"/>
      <pc:docMkLst>
        <pc:docMk/>
      </pc:docMkLst>
      <pc:sldChg chg="modSp">
        <pc:chgData name="Rahmdel Sajad" userId="a62c0a1e1891bc54" providerId="LiveId" clId="{F66D46B0-6A2E-47F3-A82C-B07782BE505B}" dt="2020-11-11T09:40:38.194" v="1" actId="1076"/>
        <pc:sldMkLst>
          <pc:docMk/>
          <pc:sldMk cId="3822053032" sldId="256"/>
        </pc:sldMkLst>
        <pc:picChg chg="mod">
          <ac:chgData name="Rahmdel Sajad" userId="a62c0a1e1891bc54" providerId="LiveId" clId="{F66D46B0-6A2E-47F3-A82C-B07782BE505B}" dt="2020-11-11T09:40:38.194" v="1" actId="1076"/>
          <ac:picMkLst>
            <pc:docMk/>
            <pc:sldMk cId="3822053032" sldId="256"/>
            <ac:picMk id="4" creationId="{00000000-0000-0000-0000-000000000000}"/>
          </ac:picMkLst>
        </pc:picChg>
      </pc:sldChg>
      <pc:sldChg chg="modSp">
        <pc:chgData name="Rahmdel Sajad" userId="a62c0a1e1891bc54" providerId="LiveId" clId="{F66D46B0-6A2E-47F3-A82C-B07782BE505B}" dt="2020-11-11T09:47:17.426" v="3" actId="14100"/>
        <pc:sldMkLst>
          <pc:docMk/>
          <pc:sldMk cId="1063305605" sldId="259"/>
        </pc:sldMkLst>
        <pc:picChg chg="mod">
          <ac:chgData name="Rahmdel Sajad" userId="a62c0a1e1891bc54" providerId="LiveId" clId="{F66D46B0-6A2E-47F3-A82C-B07782BE505B}" dt="2020-11-11T09:47:17.426" v="3" actId="14100"/>
          <ac:picMkLst>
            <pc:docMk/>
            <pc:sldMk cId="1063305605" sldId="259"/>
            <ac:picMk id="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B200-BF17-4A82-899F-4CBEDFA3F0A6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67CF-D8C6-41F5-8DC9-20022410F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4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ACFA6-C9A9-40FB-B88E-4C88DE268F2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765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3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6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2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6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6313-5111-4F80-86CF-188909EF58A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40A2-0323-454F-ACFE-9DE19E149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5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1" y="2059686"/>
            <a:ext cx="5542080" cy="3920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272" y="6117336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주소변경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8621" y="5193792"/>
            <a:ext cx="1965960" cy="4114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63BF7E-FE85-468E-A13C-26FAD6EFF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2059686"/>
            <a:ext cx="5032248" cy="3774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2272" y="1441704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 변경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02468" y="4504944"/>
            <a:ext cx="2338795" cy="569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68845" y="722197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인증받은</a:t>
            </a:r>
            <a:r>
              <a:rPr lang="ko-KR" altLang="en-US" dirty="0"/>
              <a:t> 기술로 고객만족을 실현하는 모션 플랫폼 시스템 설계 및 제작 기업 </a:t>
            </a:r>
            <a:r>
              <a:rPr lang="en-US" altLang="ko-KR" dirty="0"/>
              <a:t>(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480560" y="1922526"/>
            <a:ext cx="173736" cy="2582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0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8" y="384444"/>
            <a:ext cx="8827988" cy="62449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63940" y="2176272"/>
            <a:ext cx="3454364" cy="4297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97061" y="1042237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주식회사 </a:t>
            </a:r>
            <a:r>
              <a:rPr lang="ko-KR" altLang="en-US" dirty="0" err="1">
                <a:solidFill>
                  <a:schemeClr val="bg1"/>
                </a:solidFill>
              </a:rPr>
              <a:t>모션다이나믹스는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차</a:t>
            </a:r>
            <a:r>
              <a:rPr lang="en-US" altLang="ko-KR" dirty="0">
                <a:solidFill>
                  <a:schemeClr val="bg1"/>
                </a:solidFill>
              </a:rPr>
              <a:t>,6</a:t>
            </a:r>
            <a:r>
              <a:rPr lang="ko-KR" altLang="en-US" dirty="0">
                <a:solidFill>
                  <a:schemeClr val="bg1"/>
                </a:solidFill>
              </a:rPr>
              <a:t>차산업을 선도하고 </a:t>
            </a:r>
            <a:r>
              <a:rPr lang="en-US" altLang="ko-KR" dirty="0">
                <a:solidFill>
                  <a:schemeClr val="bg1"/>
                </a:solidFill>
              </a:rPr>
              <a:t>..... </a:t>
            </a:r>
            <a:r>
              <a:rPr lang="ko-KR" altLang="en-US" dirty="0">
                <a:solidFill>
                  <a:schemeClr val="bg1"/>
                </a:solidFill>
              </a:rPr>
              <a:t>다음은 동일하게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852928" y="1874520"/>
            <a:ext cx="1944133" cy="210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16" y="429768"/>
            <a:ext cx="7884941" cy="5577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8316" y="2230957"/>
            <a:ext cx="279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홈페이지 수정자료 반영 요청 </a:t>
            </a:r>
          </a:p>
        </p:txBody>
      </p:sp>
    </p:spTree>
    <p:extLst>
      <p:ext uri="{BB962C8B-B14F-4D97-AF65-F5344CB8AC3E}">
        <p14:creationId xmlns:p14="http://schemas.microsoft.com/office/powerpoint/2010/main" val="14240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0"/>
            <a:ext cx="7419600" cy="524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140" y="778240"/>
            <a:ext cx="23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스테빌라이저 시스템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80684" y="1147572"/>
            <a:ext cx="438912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80500" y="1147572"/>
            <a:ext cx="3424274" cy="469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932390" y="1005840"/>
            <a:ext cx="130759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56775" y="636508"/>
            <a:ext cx="13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삭제</a:t>
            </a:r>
          </a:p>
        </p:txBody>
      </p:sp>
      <p:pic>
        <p:nvPicPr>
          <p:cNvPr id="12" name="_x345998504" descr="EMB00006bc403a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600" y="244907"/>
            <a:ext cx="4403592" cy="202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F352B9-9DA2-40C0-8ACF-3D9FC667D01C}"/>
              </a:ext>
            </a:extLst>
          </p:cNvPr>
          <p:cNvSpPr txBox="1"/>
          <p:nvPr/>
        </p:nvSpPr>
        <p:spPr>
          <a:xfrm>
            <a:off x="7239982" y="2311736"/>
            <a:ext cx="5127064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자유도 신호를 진폭과 반복 주기를 입력해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Roll, Pitch, Yaw, Surge, Sway, Heave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신호값을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생성된 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신호값이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시뮬레이터에서 사용할 수 있는 값인지 검증 과정 진행 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검증과정에서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개이 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신호값이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시스템의 한계치를 넘는지 사전에 확인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" r="1176"/>
          <a:stretch/>
        </p:blipFill>
        <p:spPr>
          <a:xfrm>
            <a:off x="7388392" y="3156050"/>
            <a:ext cx="4434800" cy="2212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1B97E3-5807-4EA3-910F-3E9C511D6C39}"/>
              </a:ext>
            </a:extLst>
          </p:cNvPr>
          <p:cNvSpPr txBox="1"/>
          <p:nvPr/>
        </p:nvSpPr>
        <p:spPr>
          <a:xfrm>
            <a:off x="7204774" y="5383269"/>
            <a:ext cx="6768752" cy="9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프로그램을 단일 프로그램으로 구동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인터페이스의 단일화 및 단순화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 플랫폼  상태 </a:t>
            </a:r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자세값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 기능 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구동시간 및 총 구동시간 저장 기능  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축 별 이상동작 확인 알람 기능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7328" y="6367044"/>
            <a:ext cx="34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신규내역으로 변경 요청</a:t>
            </a:r>
          </a:p>
        </p:txBody>
      </p:sp>
    </p:spTree>
    <p:extLst>
      <p:ext uri="{BB962C8B-B14F-4D97-AF65-F5344CB8AC3E}">
        <p14:creationId xmlns:p14="http://schemas.microsoft.com/office/powerpoint/2010/main" val="106330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45246" y="2299566"/>
            <a:ext cx="630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스마트 발효톱밥 시스템 내역 추가 요청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63295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1" y="778472"/>
            <a:ext cx="8096666" cy="1460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75104" y="1088136"/>
            <a:ext cx="6793992" cy="978408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0976" y="2239047"/>
            <a:ext cx="174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6DOF System     </a:t>
            </a:r>
          </a:p>
          <a:p>
            <a:r>
              <a:rPr lang="en-US" altLang="ko-KR" sz="1600" dirty="0"/>
              <a:t>(Hexapod)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93848" y="2246958"/>
            <a:ext cx="174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Stabilizer System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4654" y="2246958"/>
            <a:ext cx="215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코딩 데이터 추출기</a:t>
            </a:r>
            <a:endParaRPr lang="en-US" altLang="ko-KR" sz="1400"/>
          </a:p>
        </p:txBody>
      </p:sp>
      <p:sp>
        <p:nvSpPr>
          <p:cNvPr id="12" name="TextBox 11"/>
          <p:cNvSpPr txBox="1"/>
          <p:nvPr/>
        </p:nvSpPr>
        <p:spPr>
          <a:xfrm>
            <a:off x="6340134" y="2239047"/>
            <a:ext cx="215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VR /</a:t>
            </a:r>
            <a:r>
              <a:rPr lang="ko-KR" altLang="en-US" sz="1400" dirty="0"/>
              <a:t>체험장비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800126" y="2222319"/>
            <a:ext cx="215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교보재</a:t>
            </a:r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824401" y="2202799"/>
            <a:ext cx="215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</a:t>
            </a:r>
            <a:r>
              <a:rPr lang="ko-KR" altLang="en-US" sz="1400" dirty="0" err="1"/>
              <a:t>발효톱밥</a:t>
            </a:r>
            <a:r>
              <a:rPr lang="ko-KR" altLang="en-US" sz="1400" dirty="0"/>
              <a:t> </a:t>
            </a:r>
            <a:r>
              <a:rPr lang="en-US" altLang="ko-KR" sz="1400" dirty="0"/>
              <a:t>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8163" y="2823822"/>
            <a:ext cx="45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메뉴 순서 및 명칭변경</a:t>
            </a:r>
            <a:endParaRPr lang="en-US" altLang="ko-KR" sz="2000"/>
          </a:p>
        </p:txBody>
      </p:sp>
      <p:sp>
        <p:nvSpPr>
          <p:cNvPr id="16" name="TextBox 15"/>
          <p:cNvSpPr txBox="1"/>
          <p:nvPr/>
        </p:nvSpPr>
        <p:spPr>
          <a:xfrm>
            <a:off x="2862366" y="5134206"/>
            <a:ext cx="630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홈페이지 타이틀 변경내역 </a:t>
            </a:r>
            <a:r>
              <a:rPr lang="ko-KR" altLang="en-US" sz="2000" dirty="0" err="1"/>
              <a:t>카달로그</a:t>
            </a:r>
            <a:r>
              <a:rPr lang="ko-KR" altLang="en-US" sz="2000" dirty="0"/>
              <a:t> 반영 요청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0426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149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나눔바른고딕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MD-02</dc:creator>
  <cp:lastModifiedBy>Rahmdel Sajad</cp:lastModifiedBy>
  <cp:revision>2</cp:revision>
  <dcterms:created xsi:type="dcterms:W3CDTF">2020-11-11T06:21:47Z</dcterms:created>
  <dcterms:modified xsi:type="dcterms:W3CDTF">2020-11-11T09:48:44Z</dcterms:modified>
</cp:coreProperties>
</file>