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01F7F-9E47-4DCD-A5B9-B8D2012DB581}" v="5" dt="2020-11-15T23:41:43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 Moradbakhti" userId="bb19e8768798bb54" providerId="Windows Live" clId="Web-{3A901F7F-9E47-4DCD-A5B9-B8D2012DB581}"/>
    <pc:docChg chg="modSld">
      <pc:chgData name="Sina Moradbakhti" userId="bb19e8768798bb54" providerId="Windows Live" clId="Web-{3A901F7F-9E47-4DCD-A5B9-B8D2012DB581}" dt="2020-11-15T23:41:43.585" v="4"/>
      <pc:docMkLst>
        <pc:docMk/>
      </pc:docMkLst>
      <pc:sldChg chg="addSp modSp">
        <pc:chgData name="Sina Moradbakhti" userId="bb19e8768798bb54" providerId="Windows Live" clId="Web-{3A901F7F-9E47-4DCD-A5B9-B8D2012DB581}" dt="2020-11-15T23:41:43.585" v="4"/>
        <pc:sldMkLst>
          <pc:docMk/>
          <pc:sldMk cId="3780521712" sldId="259"/>
        </pc:sldMkLst>
        <pc:spChg chg="mod">
          <ac:chgData name="Sina Moradbakhti" userId="bb19e8768798bb54" providerId="Windows Live" clId="Web-{3A901F7F-9E47-4DCD-A5B9-B8D2012DB581}" dt="2020-11-15T23:39:47.332" v="3" actId="1076"/>
          <ac:spMkLst>
            <pc:docMk/>
            <pc:sldMk cId="3780521712" sldId="259"/>
            <ac:spMk id="13" creationId="{A8E49BB7-D6F7-40DD-A734-04625B68621D}"/>
          </ac:spMkLst>
        </pc:spChg>
        <pc:grpChg chg="add">
          <ac:chgData name="Sina Moradbakhti" userId="bb19e8768798bb54" providerId="Windows Live" clId="Web-{3A901F7F-9E47-4DCD-A5B9-B8D2012DB581}" dt="2020-11-15T23:41:43.585" v="4"/>
          <ac:grpSpMkLst>
            <pc:docMk/>
            <pc:sldMk cId="3780521712" sldId="259"/>
            <ac:grpSpMk id="2" creationId="{3BF6269C-CDD0-4716-B247-3FCCD54DA2E0}"/>
          </ac:grpSpMkLst>
        </pc:grpChg>
        <pc:picChg chg="mod">
          <ac:chgData name="Sina Moradbakhti" userId="bb19e8768798bb54" providerId="Windows Live" clId="Web-{3A901F7F-9E47-4DCD-A5B9-B8D2012DB581}" dt="2020-11-15T23:39:09.941" v="1" actId="1076"/>
          <ac:picMkLst>
            <pc:docMk/>
            <pc:sldMk cId="3780521712" sldId="259"/>
            <ac:picMk id="20" creationId="{00000000-0000-0000-0000-000000000000}"/>
          </ac:picMkLst>
        </pc:picChg>
      </pc:sldChg>
    </pc:docChg>
  </pc:docChgLst>
  <pc:docChgLst>
    <pc:chgData name="Rahmdel Sajad" userId="a62c0a1e1891bc54" providerId="LiveId" clId="{86C79756-8B4E-434D-B3D7-C21A587EDE06}"/>
    <pc:docChg chg="custSel addSld modSld">
      <pc:chgData name="Rahmdel Sajad" userId="a62c0a1e1891bc54" providerId="LiveId" clId="{86C79756-8B4E-434D-B3D7-C21A587EDE06}" dt="2020-11-16T09:00:34.889" v="132" actId="478"/>
      <pc:docMkLst>
        <pc:docMk/>
      </pc:docMkLst>
      <pc:sldChg chg="addSp delSp modSp">
        <pc:chgData name="Rahmdel Sajad" userId="a62c0a1e1891bc54" providerId="LiveId" clId="{86C79756-8B4E-434D-B3D7-C21A587EDE06}" dt="2020-11-16T09:00:34.889" v="132" actId="478"/>
        <pc:sldMkLst>
          <pc:docMk/>
          <pc:sldMk cId="3671211852" sldId="257"/>
        </pc:sldMkLst>
        <pc:spChg chg="mod">
          <ac:chgData name="Rahmdel Sajad" userId="a62c0a1e1891bc54" providerId="LiveId" clId="{86C79756-8B4E-434D-B3D7-C21A587EDE06}" dt="2020-11-16T08:55:31.092" v="129" actId="14100"/>
          <ac:spMkLst>
            <pc:docMk/>
            <pc:sldMk cId="3671211852" sldId="257"/>
            <ac:spMk id="12" creationId="{00000000-0000-0000-0000-000000000000}"/>
          </ac:spMkLst>
        </pc:spChg>
        <pc:spChg chg="add del mod">
          <ac:chgData name="Rahmdel Sajad" userId="a62c0a1e1891bc54" providerId="LiveId" clId="{86C79756-8B4E-434D-B3D7-C21A587EDE06}" dt="2020-11-16T09:00:32.236" v="131" actId="478"/>
          <ac:spMkLst>
            <pc:docMk/>
            <pc:sldMk cId="3671211852" sldId="257"/>
            <ac:spMk id="16" creationId="{93C6B57F-11FE-49DE-B65F-63DA1E571772}"/>
          </ac:spMkLst>
        </pc:spChg>
        <pc:spChg chg="add del mod">
          <ac:chgData name="Rahmdel Sajad" userId="a62c0a1e1891bc54" providerId="LiveId" clId="{86C79756-8B4E-434D-B3D7-C21A587EDE06}" dt="2020-11-16T09:00:34.889" v="132" actId="478"/>
          <ac:spMkLst>
            <pc:docMk/>
            <pc:sldMk cId="3671211852" sldId="257"/>
            <ac:spMk id="17" creationId="{882BF3C5-07A1-4AD6-AA19-759FC796C778}"/>
          </ac:spMkLst>
        </pc:spChg>
        <pc:spChg chg="add del mod">
          <ac:chgData name="Rahmdel Sajad" userId="a62c0a1e1891bc54" providerId="LiveId" clId="{86C79756-8B4E-434D-B3D7-C21A587EDE06}" dt="2020-11-16T08:54:54.127" v="128" actId="478"/>
          <ac:spMkLst>
            <pc:docMk/>
            <pc:sldMk cId="3671211852" sldId="257"/>
            <ac:spMk id="18" creationId="{E5563DC0-62EC-4EBB-87FF-F728F7F23F2F}"/>
          </ac:spMkLst>
        </pc:spChg>
      </pc:sldChg>
      <pc:sldChg chg="addSp delSp modSp">
        <pc:chgData name="Rahmdel Sajad" userId="a62c0a1e1891bc54" providerId="LiveId" clId="{86C79756-8B4E-434D-B3D7-C21A587EDE06}" dt="2020-11-15T08:34:38.022" v="79" actId="1076"/>
        <pc:sldMkLst>
          <pc:docMk/>
          <pc:sldMk cId="3780521712" sldId="259"/>
        </pc:sldMkLst>
        <pc:spChg chg="add del mod">
          <ac:chgData name="Rahmdel Sajad" userId="a62c0a1e1891bc54" providerId="LiveId" clId="{86C79756-8B4E-434D-B3D7-C21A587EDE06}" dt="2020-11-13T06:48:10.916" v="75" actId="478"/>
          <ac:spMkLst>
            <pc:docMk/>
            <pc:sldMk cId="3780521712" sldId="259"/>
            <ac:spMk id="21" creationId="{5572DC87-2A79-49DD-B4A6-0A207EFBCF69}"/>
          </ac:spMkLst>
        </pc:spChg>
        <pc:spChg chg="add mod">
          <ac:chgData name="Rahmdel Sajad" userId="a62c0a1e1891bc54" providerId="LiveId" clId="{86C79756-8B4E-434D-B3D7-C21A587EDE06}" dt="2020-11-13T06:48:08.540" v="74"/>
          <ac:spMkLst>
            <pc:docMk/>
            <pc:sldMk cId="3780521712" sldId="259"/>
            <ac:spMk id="33" creationId="{60F8E7E6-BCA7-47C4-82D7-70531FFD9B43}"/>
          </ac:spMkLst>
        </pc:spChg>
        <pc:spChg chg="add mod">
          <ac:chgData name="Rahmdel Sajad" userId="a62c0a1e1891bc54" providerId="LiveId" clId="{86C79756-8B4E-434D-B3D7-C21A587EDE06}" dt="2020-11-13T06:47:54.941" v="30" actId="1076"/>
          <ac:spMkLst>
            <pc:docMk/>
            <pc:sldMk cId="3780521712" sldId="259"/>
            <ac:spMk id="34" creationId="{1A6DF69F-E01C-44A1-845B-2D9070FEB59D}"/>
          </ac:spMkLst>
        </pc:spChg>
        <pc:spChg chg="add mod">
          <ac:chgData name="Rahmdel Sajad" userId="a62c0a1e1891bc54" providerId="LiveId" clId="{86C79756-8B4E-434D-B3D7-C21A587EDE06}" dt="2020-11-13T06:47:54.941" v="30" actId="1076"/>
          <ac:spMkLst>
            <pc:docMk/>
            <pc:sldMk cId="3780521712" sldId="259"/>
            <ac:spMk id="35" creationId="{BE979037-86B8-4E54-B500-FB9AA83894A0}"/>
          </ac:spMkLst>
        </pc:spChg>
        <pc:spChg chg="add mod">
          <ac:chgData name="Rahmdel Sajad" userId="a62c0a1e1891bc54" providerId="LiveId" clId="{86C79756-8B4E-434D-B3D7-C21A587EDE06}" dt="2020-11-13T06:47:54.941" v="30" actId="1076"/>
          <ac:spMkLst>
            <pc:docMk/>
            <pc:sldMk cId="3780521712" sldId="259"/>
            <ac:spMk id="36" creationId="{46DB52FB-6F7B-4F9D-AD74-523BA53C5BB9}"/>
          </ac:spMkLst>
        </pc:spChg>
        <pc:spChg chg="add mod">
          <ac:chgData name="Rahmdel Sajad" userId="a62c0a1e1891bc54" providerId="LiveId" clId="{86C79756-8B4E-434D-B3D7-C21A587EDE06}" dt="2020-11-13T06:47:54.941" v="30" actId="1076"/>
          <ac:spMkLst>
            <pc:docMk/>
            <pc:sldMk cId="3780521712" sldId="259"/>
            <ac:spMk id="37" creationId="{4E86E273-3446-4F6A-9D18-A20CBF547D26}"/>
          </ac:spMkLst>
        </pc:spChg>
        <pc:spChg chg="add mod">
          <ac:chgData name="Rahmdel Sajad" userId="a62c0a1e1891bc54" providerId="LiveId" clId="{86C79756-8B4E-434D-B3D7-C21A587EDE06}" dt="2020-11-13T06:47:54.941" v="30" actId="1076"/>
          <ac:spMkLst>
            <pc:docMk/>
            <pc:sldMk cId="3780521712" sldId="259"/>
            <ac:spMk id="38" creationId="{AAA89FA5-FE91-400C-967C-8DB9C2B9BA30}"/>
          </ac:spMkLst>
        </pc:spChg>
        <pc:spChg chg="add mod">
          <ac:chgData name="Rahmdel Sajad" userId="a62c0a1e1891bc54" providerId="LiveId" clId="{86C79756-8B4E-434D-B3D7-C21A587EDE06}" dt="2020-11-13T06:47:54.941" v="30" actId="1076"/>
          <ac:spMkLst>
            <pc:docMk/>
            <pc:sldMk cId="3780521712" sldId="259"/>
            <ac:spMk id="39" creationId="{C0892CBA-A57A-4E19-B1ED-557F73AC0D90}"/>
          </ac:spMkLst>
        </pc:spChg>
        <pc:picChg chg="mod">
          <ac:chgData name="Rahmdel Sajad" userId="a62c0a1e1891bc54" providerId="LiveId" clId="{86C79756-8B4E-434D-B3D7-C21A587EDE06}" dt="2020-11-15T08:34:38.022" v="79" actId="1076"/>
          <ac:picMkLst>
            <pc:docMk/>
            <pc:sldMk cId="3780521712" sldId="259"/>
            <ac:picMk id="20" creationId="{00000000-0000-0000-0000-000000000000}"/>
          </ac:picMkLst>
        </pc:picChg>
        <pc:picChg chg="add mod">
          <ac:chgData name="Rahmdel Sajad" userId="a62c0a1e1891bc54" providerId="LiveId" clId="{86C79756-8B4E-434D-B3D7-C21A587EDE06}" dt="2020-11-13T06:47:54.941" v="30" actId="1076"/>
          <ac:picMkLst>
            <pc:docMk/>
            <pc:sldMk cId="3780521712" sldId="259"/>
            <ac:picMk id="25" creationId="{3DC7AD89-147A-4731-A7F0-60DAD535C97E}"/>
          </ac:picMkLst>
        </pc:picChg>
        <pc:picChg chg="add mod">
          <ac:chgData name="Rahmdel Sajad" userId="a62c0a1e1891bc54" providerId="LiveId" clId="{86C79756-8B4E-434D-B3D7-C21A587EDE06}" dt="2020-11-13T06:48:02.996" v="73" actId="1037"/>
          <ac:picMkLst>
            <pc:docMk/>
            <pc:sldMk cId="3780521712" sldId="259"/>
            <ac:picMk id="40" creationId="{B9CC9D6E-5EA6-4CC5-B125-E3410E902D1D}"/>
          </ac:picMkLst>
        </pc:picChg>
        <pc:cxnChg chg="mod">
          <ac:chgData name="Rahmdel Sajad" userId="a62c0a1e1891bc54" providerId="LiveId" clId="{86C79756-8B4E-434D-B3D7-C21A587EDE06}" dt="2020-11-15T08:34:35.888" v="78" actId="14100"/>
          <ac:cxnSpMkLst>
            <pc:docMk/>
            <pc:sldMk cId="3780521712" sldId="259"/>
            <ac:cxnSpMk id="12" creationId="{EE3E9D5C-71B0-4231-B8AF-04B581E0E2D3}"/>
          </ac:cxnSpMkLst>
        </pc:cxnChg>
        <pc:cxnChg chg="add mod">
          <ac:chgData name="Rahmdel Sajad" userId="a62c0a1e1891bc54" providerId="LiveId" clId="{86C79756-8B4E-434D-B3D7-C21A587EDE06}" dt="2020-11-13T06:47:54.941" v="30" actId="1076"/>
          <ac:cxnSpMkLst>
            <pc:docMk/>
            <pc:sldMk cId="3780521712" sldId="259"/>
            <ac:cxnSpMk id="24" creationId="{17D48518-FB7E-4642-BB90-AFAD03148B05}"/>
          </ac:cxnSpMkLst>
        </pc:cxnChg>
        <pc:cxnChg chg="add mod">
          <ac:chgData name="Rahmdel Sajad" userId="a62c0a1e1891bc54" providerId="LiveId" clId="{86C79756-8B4E-434D-B3D7-C21A587EDE06}" dt="2020-11-13T06:47:54.941" v="30" actId="1076"/>
          <ac:cxnSpMkLst>
            <pc:docMk/>
            <pc:sldMk cId="3780521712" sldId="259"/>
            <ac:cxnSpMk id="26" creationId="{D7CC098E-711E-4A04-BB43-3010A232DD00}"/>
          </ac:cxnSpMkLst>
        </pc:cxnChg>
        <pc:cxnChg chg="add mod">
          <ac:chgData name="Rahmdel Sajad" userId="a62c0a1e1891bc54" providerId="LiveId" clId="{86C79756-8B4E-434D-B3D7-C21A587EDE06}" dt="2020-11-13T06:47:54.941" v="30" actId="1076"/>
          <ac:cxnSpMkLst>
            <pc:docMk/>
            <pc:sldMk cId="3780521712" sldId="259"/>
            <ac:cxnSpMk id="27" creationId="{3F0388A1-17C8-4400-B9CA-DCC7A20BE39F}"/>
          </ac:cxnSpMkLst>
        </pc:cxnChg>
        <pc:cxnChg chg="add mod">
          <ac:chgData name="Rahmdel Sajad" userId="a62c0a1e1891bc54" providerId="LiveId" clId="{86C79756-8B4E-434D-B3D7-C21A587EDE06}" dt="2020-11-13T06:47:54.941" v="30" actId="1076"/>
          <ac:cxnSpMkLst>
            <pc:docMk/>
            <pc:sldMk cId="3780521712" sldId="259"/>
            <ac:cxnSpMk id="28" creationId="{515D0E21-229A-469D-B965-A39C0C550E64}"/>
          </ac:cxnSpMkLst>
        </pc:cxnChg>
        <pc:cxnChg chg="add mod">
          <ac:chgData name="Rahmdel Sajad" userId="a62c0a1e1891bc54" providerId="LiveId" clId="{86C79756-8B4E-434D-B3D7-C21A587EDE06}" dt="2020-11-13T06:47:54.941" v="30" actId="1076"/>
          <ac:cxnSpMkLst>
            <pc:docMk/>
            <pc:sldMk cId="3780521712" sldId="259"/>
            <ac:cxnSpMk id="29" creationId="{31E915EF-4E3B-485F-B6B2-AE294CF1A95F}"/>
          </ac:cxnSpMkLst>
        </pc:cxnChg>
        <pc:cxnChg chg="add mod">
          <ac:chgData name="Rahmdel Sajad" userId="a62c0a1e1891bc54" providerId="LiveId" clId="{86C79756-8B4E-434D-B3D7-C21A587EDE06}" dt="2020-11-13T06:47:54.941" v="30" actId="1076"/>
          <ac:cxnSpMkLst>
            <pc:docMk/>
            <pc:sldMk cId="3780521712" sldId="259"/>
            <ac:cxnSpMk id="30" creationId="{E2BBC820-3BE9-4861-99D1-2DED80F2DDA2}"/>
          </ac:cxnSpMkLst>
        </pc:cxnChg>
        <pc:cxnChg chg="add mod">
          <ac:chgData name="Rahmdel Sajad" userId="a62c0a1e1891bc54" providerId="LiveId" clId="{86C79756-8B4E-434D-B3D7-C21A587EDE06}" dt="2020-11-13T06:47:54.941" v="30" actId="1076"/>
          <ac:cxnSpMkLst>
            <pc:docMk/>
            <pc:sldMk cId="3780521712" sldId="259"/>
            <ac:cxnSpMk id="31" creationId="{A4A12A71-9D96-4F65-BAEC-AB4CB2EE4598}"/>
          </ac:cxnSpMkLst>
        </pc:cxnChg>
        <pc:cxnChg chg="add mod">
          <ac:chgData name="Rahmdel Sajad" userId="a62c0a1e1891bc54" providerId="LiveId" clId="{86C79756-8B4E-434D-B3D7-C21A587EDE06}" dt="2020-11-13T06:47:54.941" v="30" actId="1076"/>
          <ac:cxnSpMkLst>
            <pc:docMk/>
            <pc:sldMk cId="3780521712" sldId="259"/>
            <ac:cxnSpMk id="32" creationId="{17BD7635-DDAD-41F8-8DCB-D7CA9A26AE40}"/>
          </ac:cxnSpMkLst>
        </pc:cxnChg>
      </pc:sldChg>
      <pc:sldChg chg="addSp delSp modSp add">
        <pc:chgData name="Rahmdel Sajad" userId="a62c0a1e1891bc54" providerId="LiveId" clId="{86C79756-8B4E-434D-B3D7-C21A587EDE06}" dt="2020-11-16T08:51:34.444" v="97" actId="14100"/>
        <pc:sldMkLst>
          <pc:docMk/>
          <pc:sldMk cId="470458252" sldId="263"/>
        </pc:sldMkLst>
        <pc:spChg chg="mod topLvl">
          <ac:chgData name="Rahmdel Sajad" userId="a62c0a1e1891bc54" providerId="LiveId" clId="{86C79756-8B4E-434D-B3D7-C21A587EDE06}" dt="2020-11-16T08:51:34.444" v="97" actId="14100"/>
          <ac:spMkLst>
            <pc:docMk/>
            <pc:sldMk cId="470458252" sldId="263"/>
            <ac:spMk id="13" creationId="{A8E49BB7-D6F7-40DD-A734-04625B68621D}"/>
          </ac:spMkLst>
        </pc:spChg>
        <pc:spChg chg="mod topLvl">
          <ac:chgData name="Rahmdel Sajad" userId="a62c0a1e1891bc54" providerId="LiveId" clId="{86C79756-8B4E-434D-B3D7-C21A587EDE06}" dt="2020-11-16T08:50:05.111" v="94" actId="164"/>
          <ac:spMkLst>
            <pc:docMk/>
            <pc:sldMk cId="470458252" sldId="263"/>
            <ac:spMk id="14" creationId="{109CFD01-86B2-4616-AA1E-DC19E4E03A79}"/>
          </ac:spMkLst>
        </pc:spChg>
        <pc:spChg chg="mod topLvl">
          <ac:chgData name="Rahmdel Sajad" userId="a62c0a1e1891bc54" providerId="LiveId" clId="{86C79756-8B4E-434D-B3D7-C21A587EDE06}" dt="2020-11-16T08:50:05.111" v="94" actId="164"/>
          <ac:spMkLst>
            <pc:docMk/>
            <pc:sldMk cId="470458252" sldId="263"/>
            <ac:spMk id="15" creationId="{D6FE41F8-62F1-435E-BF0E-37F20710B746}"/>
          </ac:spMkLst>
        </pc:spChg>
        <pc:spChg chg="mod topLvl">
          <ac:chgData name="Rahmdel Sajad" userId="a62c0a1e1891bc54" providerId="LiveId" clId="{86C79756-8B4E-434D-B3D7-C21A587EDE06}" dt="2020-11-16T08:50:05.111" v="94" actId="164"/>
          <ac:spMkLst>
            <pc:docMk/>
            <pc:sldMk cId="470458252" sldId="263"/>
            <ac:spMk id="16" creationId="{827833ED-09F2-4E39-82D7-D51672376828}"/>
          </ac:spMkLst>
        </pc:spChg>
        <pc:spChg chg="mod topLvl">
          <ac:chgData name="Rahmdel Sajad" userId="a62c0a1e1891bc54" providerId="LiveId" clId="{86C79756-8B4E-434D-B3D7-C21A587EDE06}" dt="2020-11-16T08:50:05.111" v="94" actId="164"/>
          <ac:spMkLst>
            <pc:docMk/>
            <pc:sldMk cId="470458252" sldId="263"/>
            <ac:spMk id="17" creationId="{E0A5F130-5365-49B4-AEBD-D2B51F1B88A4}"/>
          </ac:spMkLst>
        </pc:spChg>
        <pc:spChg chg="mod topLvl">
          <ac:chgData name="Rahmdel Sajad" userId="a62c0a1e1891bc54" providerId="LiveId" clId="{86C79756-8B4E-434D-B3D7-C21A587EDE06}" dt="2020-11-16T08:50:05.111" v="94" actId="164"/>
          <ac:spMkLst>
            <pc:docMk/>
            <pc:sldMk cId="470458252" sldId="263"/>
            <ac:spMk id="18" creationId="{CAA29BAC-94A8-4462-BC9E-0361142CB06D}"/>
          </ac:spMkLst>
        </pc:spChg>
        <pc:spChg chg="mod topLvl">
          <ac:chgData name="Rahmdel Sajad" userId="a62c0a1e1891bc54" providerId="LiveId" clId="{86C79756-8B4E-434D-B3D7-C21A587EDE06}" dt="2020-11-16T08:50:05.111" v="94" actId="164"/>
          <ac:spMkLst>
            <pc:docMk/>
            <pc:sldMk cId="470458252" sldId="263"/>
            <ac:spMk id="19" creationId="{D9874A5A-B435-4422-A191-40AA5D5CBC3F}"/>
          </ac:spMkLst>
        </pc:spChg>
        <pc:grpChg chg="del mod">
          <ac:chgData name="Rahmdel Sajad" userId="a62c0a1e1891bc54" providerId="LiveId" clId="{86C79756-8B4E-434D-B3D7-C21A587EDE06}" dt="2020-11-16T08:49:43.046" v="83" actId="165"/>
          <ac:grpSpMkLst>
            <pc:docMk/>
            <pc:sldMk cId="470458252" sldId="263"/>
            <ac:grpSpMk id="2" creationId="{3BF6269C-CDD0-4716-B247-3FCCD54DA2E0}"/>
          </ac:grpSpMkLst>
        </pc:grpChg>
        <pc:grpChg chg="add mod">
          <ac:chgData name="Rahmdel Sajad" userId="a62c0a1e1891bc54" providerId="LiveId" clId="{86C79756-8B4E-434D-B3D7-C21A587EDE06}" dt="2020-11-16T08:51:32.566" v="96"/>
          <ac:grpSpMkLst>
            <pc:docMk/>
            <pc:sldMk cId="470458252" sldId="263"/>
            <ac:grpSpMk id="3" creationId="{9BCF049F-0519-46FA-B0DF-EF6ECFCD37F0}"/>
          </ac:grpSpMkLst>
        </pc:grpChg>
        <pc:picChg chg="mod topLvl">
          <ac:chgData name="Rahmdel Sajad" userId="a62c0a1e1891bc54" providerId="LiveId" clId="{86C79756-8B4E-434D-B3D7-C21A587EDE06}" dt="2020-11-16T08:50:05.111" v="94" actId="164"/>
          <ac:picMkLst>
            <pc:docMk/>
            <pc:sldMk cId="470458252" sldId="263"/>
            <ac:picMk id="5" creationId="{4894ACB0-A979-46C3-BCFE-B53AF0D1C791}"/>
          </ac:picMkLst>
        </pc:picChg>
        <pc:picChg chg="mod topLvl">
          <ac:chgData name="Rahmdel Sajad" userId="a62c0a1e1891bc54" providerId="LiveId" clId="{86C79756-8B4E-434D-B3D7-C21A587EDE06}" dt="2020-11-16T08:50:05.111" v="94" actId="164"/>
          <ac:picMkLst>
            <pc:docMk/>
            <pc:sldMk cId="470458252" sldId="263"/>
            <ac:picMk id="20" creationId="{00000000-0000-0000-0000-000000000000}"/>
          </ac:picMkLst>
        </pc:picChg>
        <pc:cxnChg chg="mod topLvl">
          <ac:chgData name="Rahmdel Sajad" userId="a62c0a1e1891bc54" providerId="LiveId" clId="{86C79756-8B4E-434D-B3D7-C21A587EDE06}" dt="2020-11-16T08:50:05.111" v="94" actId="164"/>
          <ac:cxnSpMkLst>
            <pc:docMk/>
            <pc:sldMk cId="470458252" sldId="263"/>
            <ac:cxnSpMk id="4" creationId="{B0F171DE-1FBC-44B3-8D3B-1A0226A1A8FE}"/>
          </ac:cxnSpMkLst>
        </pc:cxnChg>
        <pc:cxnChg chg="mod topLvl">
          <ac:chgData name="Rahmdel Sajad" userId="a62c0a1e1891bc54" providerId="LiveId" clId="{86C79756-8B4E-434D-B3D7-C21A587EDE06}" dt="2020-11-16T08:50:05.111" v="94" actId="164"/>
          <ac:cxnSpMkLst>
            <pc:docMk/>
            <pc:sldMk cId="470458252" sldId="263"/>
            <ac:cxnSpMk id="6" creationId="{99FD7CDF-2CD4-4EC8-981D-78A0CA3B06A4}"/>
          </ac:cxnSpMkLst>
        </pc:cxnChg>
        <pc:cxnChg chg="mod topLvl">
          <ac:chgData name="Rahmdel Sajad" userId="a62c0a1e1891bc54" providerId="LiveId" clId="{86C79756-8B4E-434D-B3D7-C21A587EDE06}" dt="2020-11-16T08:50:05.111" v="94" actId="164"/>
          <ac:cxnSpMkLst>
            <pc:docMk/>
            <pc:sldMk cId="470458252" sldId="263"/>
            <ac:cxnSpMk id="7" creationId="{84EF9D42-3B17-409E-8ED6-BB0B11228C3E}"/>
          </ac:cxnSpMkLst>
        </pc:cxnChg>
        <pc:cxnChg chg="mod topLvl">
          <ac:chgData name="Rahmdel Sajad" userId="a62c0a1e1891bc54" providerId="LiveId" clId="{86C79756-8B4E-434D-B3D7-C21A587EDE06}" dt="2020-11-16T08:50:05.111" v="94" actId="164"/>
          <ac:cxnSpMkLst>
            <pc:docMk/>
            <pc:sldMk cId="470458252" sldId="263"/>
            <ac:cxnSpMk id="8" creationId="{E6EDD3A1-B7F1-49BD-80B7-7F911C3BECC8}"/>
          </ac:cxnSpMkLst>
        </pc:cxnChg>
        <pc:cxnChg chg="mod topLvl">
          <ac:chgData name="Rahmdel Sajad" userId="a62c0a1e1891bc54" providerId="LiveId" clId="{86C79756-8B4E-434D-B3D7-C21A587EDE06}" dt="2020-11-16T08:50:05.111" v="94" actId="164"/>
          <ac:cxnSpMkLst>
            <pc:docMk/>
            <pc:sldMk cId="470458252" sldId="263"/>
            <ac:cxnSpMk id="9" creationId="{0CC70D3B-ABF8-42CC-BB35-9C7BC130A48C}"/>
          </ac:cxnSpMkLst>
        </pc:cxnChg>
        <pc:cxnChg chg="mod topLvl">
          <ac:chgData name="Rahmdel Sajad" userId="a62c0a1e1891bc54" providerId="LiveId" clId="{86C79756-8B4E-434D-B3D7-C21A587EDE06}" dt="2020-11-16T08:50:05.111" v="94" actId="164"/>
          <ac:cxnSpMkLst>
            <pc:docMk/>
            <pc:sldMk cId="470458252" sldId="263"/>
            <ac:cxnSpMk id="10" creationId="{D2CB1974-F41F-4561-B7C9-C476C2BE866E}"/>
          </ac:cxnSpMkLst>
        </pc:cxnChg>
        <pc:cxnChg chg="mod topLvl">
          <ac:chgData name="Rahmdel Sajad" userId="a62c0a1e1891bc54" providerId="LiveId" clId="{86C79756-8B4E-434D-B3D7-C21A587EDE06}" dt="2020-11-16T08:50:05.111" v="94" actId="164"/>
          <ac:cxnSpMkLst>
            <pc:docMk/>
            <pc:sldMk cId="470458252" sldId="263"/>
            <ac:cxnSpMk id="11" creationId="{6D4CE138-2C3D-4655-8C22-93AD1F129EAE}"/>
          </ac:cxnSpMkLst>
        </pc:cxnChg>
        <pc:cxnChg chg="mod topLvl">
          <ac:chgData name="Rahmdel Sajad" userId="a62c0a1e1891bc54" providerId="LiveId" clId="{86C79756-8B4E-434D-B3D7-C21A587EDE06}" dt="2020-11-16T08:50:05.111" v="94" actId="164"/>
          <ac:cxnSpMkLst>
            <pc:docMk/>
            <pc:sldMk cId="470458252" sldId="263"/>
            <ac:cxnSpMk id="12" creationId="{EE3E9D5C-71B0-4231-B8AF-04B581E0E2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2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5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6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2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5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5321-231C-4AF6-8A66-ABAD2DD855D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622A-5476-45EC-8575-AFC02339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08" y="533274"/>
            <a:ext cx="8833304" cy="48770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09928" y="4361688"/>
            <a:ext cx="3950208" cy="978408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422392" y="5276088"/>
            <a:ext cx="1271016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12864" y="5495544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전라북도 익산시 삼기면 </a:t>
            </a:r>
            <a:r>
              <a:rPr lang="ko-KR" altLang="en-US" dirty="0" err="1"/>
              <a:t>오룡리</a:t>
            </a:r>
            <a:r>
              <a:rPr lang="ko-KR" altLang="en-US" dirty="0"/>
              <a:t> </a:t>
            </a:r>
            <a:r>
              <a:rPr lang="en-US" altLang="ko-KR" dirty="0"/>
              <a:t>1250-3</a:t>
            </a:r>
            <a:r>
              <a:rPr lang="ko-KR" altLang="en-US" dirty="0"/>
              <a:t>번지 </a:t>
            </a:r>
            <a:r>
              <a:rPr lang="en-US" altLang="ko-KR" dirty="0"/>
              <a:t>(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1" y="778472"/>
            <a:ext cx="8096666" cy="1460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75104" y="1088136"/>
            <a:ext cx="6793992" cy="978408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0976" y="2239047"/>
            <a:ext cx="174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6DOF System     </a:t>
            </a:r>
          </a:p>
          <a:p>
            <a:r>
              <a:rPr lang="en-US" altLang="ko-KR" sz="1600" dirty="0"/>
              <a:t>(Hexapod)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93848" y="2246958"/>
            <a:ext cx="174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Stabilizer System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4654" y="2246958"/>
            <a:ext cx="215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코딩 데이터 </a:t>
            </a:r>
            <a:r>
              <a:rPr lang="ko-KR" altLang="en-US" sz="1400" dirty="0" err="1"/>
              <a:t>추출기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40134" y="2239047"/>
            <a:ext cx="111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VR /</a:t>
            </a:r>
            <a:r>
              <a:rPr lang="ko-KR" altLang="en-US" sz="1400" dirty="0"/>
              <a:t>체험장비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800126" y="2222319"/>
            <a:ext cx="215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교보재</a:t>
            </a:r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824401" y="2202799"/>
            <a:ext cx="215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</a:t>
            </a:r>
            <a:r>
              <a:rPr lang="ko-KR" altLang="en-US" sz="1400" dirty="0" err="1"/>
              <a:t>발효톱밥</a:t>
            </a:r>
            <a:r>
              <a:rPr lang="ko-KR" altLang="en-US" sz="1400" dirty="0"/>
              <a:t> </a:t>
            </a:r>
            <a:r>
              <a:rPr lang="en-US" altLang="ko-KR" sz="1400" dirty="0"/>
              <a:t>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0706" y="3854815"/>
            <a:ext cx="45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메뉴 순서 및 명칭변경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6712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74582" y="4073672"/>
            <a:ext cx="6664689" cy="1613277"/>
            <a:chOff x="1979712" y="1844824"/>
            <a:chExt cx="6480720" cy="18293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107E0C-106E-41A3-81D4-EDD4845CA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712" y="1844824"/>
              <a:ext cx="1952861" cy="1829301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373981-11AC-4E7D-ACEF-86D4E9A2A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944" y="1844824"/>
              <a:ext cx="1944216" cy="1758421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791FB3-E547-479B-A655-8C9B52951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7532" y="1864114"/>
              <a:ext cx="1154054" cy="882987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20A719-60AF-41DF-8D1E-C677724F38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452"/>
            <a:stretch/>
          </p:blipFill>
          <p:spPr>
            <a:xfrm>
              <a:off x="7403640" y="1864389"/>
              <a:ext cx="1056792" cy="882711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26D84A4-C52F-4841-85C4-1F1EEB87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7531" y="2863461"/>
              <a:ext cx="1154055" cy="810664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9A2B705-CF16-43C5-9BA8-2B1E2110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03641" y="2854638"/>
              <a:ext cx="1056791" cy="819487"/>
            </a:xfrm>
            <a:prstGeom prst="rect">
              <a:avLst/>
            </a:prstGeom>
            <a:effectLst>
              <a:softEdge rad="31750"/>
            </a:effectLst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04" y="811603"/>
            <a:ext cx="7563239" cy="2089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0858" y="3095541"/>
            <a:ext cx="45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해석 자료 변경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8821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F6269C-CDD0-4716-B247-3FCCD54DA2E0}"/>
              </a:ext>
            </a:extLst>
          </p:cNvPr>
          <p:cNvGrpSpPr/>
          <p:nvPr/>
        </p:nvGrpSpPr>
        <p:grpSpPr>
          <a:xfrm>
            <a:off x="1530396" y="3147103"/>
            <a:ext cx="5225020" cy="3319335"/>
            <a:chOff x="1530396" y="3147103"/>
            <a:chExt cx="5225020" cy="3319335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0F171DE-1FBC-44B3-8D3B-1A0226A1A8FE}"/>
                </a:ext>
              </a:extLst>
            </p:cNvPr>
            <p:cNvCxnSpPr/>
            <p:nvPr/>
          </p:nvCxnSpPr>
          <p:spPr>
            <a:xfrm flipV="1">
              <a:off x="4527508" y="5617397"/>
              <a:ext cx="453469" cy="488587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2" descr="C:\Users\MD_02\Desktop\key732.16.jpg">
              <a:extLst>
                <a:ext uri="{FF2B5EF4-FFF2-40B4-BE49-F238E27FC236}">
                  <a16:creationId xmlns:a16="http://schemas.microsoft.com/office/drawing/2014/main" id="{4894ACB0-A979-46C3-BCFE-B53AF0D1C7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42" t="22946" r="32916" b="18747"/>
            <a:stretch/>
          </p:blipFill>
          <p:spPr bwMode="auto">
            <a:xfrm>
              <a:off x="1530396" y="3518177"/>
              <a:ext cx="2822837" cy="2674658"/>
            </a:xfrm>
            <a:prstGeom prst="rect">
              <a:avLst/>
            </a:prstGeom>
            <a:ln w="19050">
              <a:prstDash val="sysDash"/>
              <a:head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FD7CDF-2CD4-4EC8-981D-78A0CA3B06A4}"/>
                </a:ext>
              </a:extLst>
            </p:cNvPr>
            <p:cNvCxnSpPr/>
            <p:nvPr/>
          </p:nvCxnSpPr>
          <p:spPr>
            <a:xfrm flipV="1">
              <a:off x="3681811" y="3727954"/>
              <a:ext cx="525346" cy="15733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4EF9D42-3B17-409E-8ED6-BB0B11228C3E}"/>
                </a:ext>
              </a:extLst>
            </p:cNvPr>
            <p:cNvCxnSpPr/>
            <p:nvPr/>
          </p:nvCxnSpPr>
          <p:spPr>
            <a:xfrm flipV="1">
              <a:off x="3831910" y="4593284"/>
              <a:ext cx="750494" cy="7866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6EDD3A1-B7F1-49BD-80B7-7F911C3BECC8}"/>
                </a:ext>
              </a:extLst>
            </p:cNvPr>
            <p:cNvCxnSpPr/>
            <p:nvPr/>
          </p:nvCxnSpPr>
          <p:spPr>
            <a:xfrm>
              <a:off x="4020884" y="5572416"/>
              <a:ext cx="524030" cy="12594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CC70D3B-ABF8-42CC-BB35-9C7BC130A48C}"/>
                </a:ext>
              </a:extLst>
            </p:cNvPr>
            <p:cNvCxnSpPr/>
            <p:nvPr/>
          </p:nvCxnSpPr>
          <p:spPr>
            <a:xfrm flipV="1">
              <a:off x="3281548" y="4252397"/>
              <a:ext cx="900593" cy="10488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2CB1974-F41F-4561-B7C9-C476C2BE866E}"/>
                </a:ext>
              </a:extLst>
            </p:cNvPr>
            <p:cNvCxnSpPr/>
            <p:nvPr/>
          </p:nvCxnSpPr>
          <p:spPr>
            <a:xfrm>
              <a:off x="4107209" y="5082247"/>
              <a:ext cx="481020" cy="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4CE138-2C3D-4655-8C22-93AD1F129EAE}"/>
                </a:ext>
              </a:extLst>
            </p:cNvPr>
            <p:cNvCxnSpPr/>
            <p:nvPr/>
          </p:nvCxnSpPr>
          <p:spPr>
            <a:xfrm>
              <a:off x="2531054" y="5825725"/>
              <a:ext cx="500329" cy="31466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77">
              <a:extLst>
                <a:ext uri="{FF2B5EF4-FFF2-40B4-BE49-F238E27FC236}">
                  <a16:creationId xmlns:a16="http://schemas.microsoft.com/office/drawing/2014/main" id="{EE3E9D5C-71B0-4231-B8AF-04B581E0E2D3}"/>
                </a:ext>
              </a:extLst>
            </p:cNvPr>
            <p:cNvCxnSpPr>
              <a:cxnSpLocks/>
            </p:cNvCxnSpPr>
            <p:nvPr/>
          </p:nvCxnSpPr>
          <p:spPr>
            <a:xfrm>
              <a:off x="4079368" y="5461647"/>
              <a:ext cx="1160240" cy="162860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E49BB7-D6F7-40DD-A734-04625B68621D}"/>
                </a:ext>
              </a:extLst>
            </p:cNvPr>
            <p:cNvSpPr txBox="1"/>
            <p:nvPr/>
          </p:nvSpPr>
          <p:spPr>
            <a:xfrm>
              <a:off x="3666771" y="6035551"/>
              <a:ext cx="17756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케이블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전원</a:t>
              </a:r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브레이크</a:t>
              </a:r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엔코더</a:t>
              </a:r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텍스트 상자 4">
              <a:extLst>
                <a:ext uri="{FF2B5EF4-FFF2-40B4-BE49-F238E27FC236}">
                  <a16:creationId xmlns:a16="http://schemas.microsoft.com/office/drawing/2014/main" id="{109CFD01-86B2-4616-AA1E-DC19E4E03A79}"/>
                </a:ext>
              </a:extLst>
            </p:cNvPr>
            <p:cNvSpPr txBox="1"/>
            <p:nvPr/>
          </p:nvSpPr>
          <p:spPr>
            <a:xfrm>
              <a:off x="4194692" y="3518176"/>
              <a:ext cx="2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  <a:endParaRPr kumimoji="1"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텍스트 상자 4">
              <a:extLst>
                <a:ext uri="{FF2B5EF4-FFF2-40B4-BE49-F238E27FC236}">
                  <a16:creationId xmlns:a16="http://schemas.microsoft.com/office/drawing/2014/main" id="{D6FE41F8-62F1-435E-BF0E-37F20710B746}"/>
                </a:ext>
              </a:extLst>
            </p:cNvPr>
            <p:cNvSpPr txBox="1"/>
            <p:nvPr/>
          </p:nvSpPr>
          <p:spPr>
            <a:xfrm>
              <a:off x="2970556" y="6038456"/>
              <a:ext cx="2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  <a:endParaRPr kumimoji="1"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텍스트 상자 4">
              <a:extLst>
                <a:ext uri="{FF2B5EF4-FFF2-40B4-BE49-F238E27FC236}">
                  <a16:creationId xmlns:a16="http://schemas.microsoft.com/office/drawing/2014/main" id="{827833ED-09F2-4E39-82D7-D51672376828}"/>
                </a:ext>
              </a:extLst>
            </p:cNvPr>
            <p:cNvSpPr txBox="1"/>
            <p:nvPr/>
          </p:nvSpPr>
          <p:spPr>
            <a:xfrm>
              <a:off x="4554732" y="5534400"/>
              <a:ext cx="2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  <a:endParaRPr kumimoji="1"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텍스트 상자 4">
              <a:extLst>
                <a:ext uri="{FF2B5EF4-FFF2-40B4-BE49-F238E27FC236}">
                  <a16:creationId xmlns:a16="http://schemas.microsoft.com/office/drawing/2014/main" id="{E0A5F130-5365-49B4-AEBD-D2B51F1B88A4}"/>
                </a:ext>
              </a:extLst>
            </p:cNvPr>
            <p:cNvSpPr txBox="1"/>
            <p:nvPr/>
          </p:nvSpPr>
          <p:spPr>
            <a:xfrm>
              <a:off x="4626740" y="4382272"/>
              <a:ext cx="2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  <a:endParaRPr kumimoji="1"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텍스트 상자 4">
              <a:extLst>
                <a:ext uri="{FF2B5EF4-FFF2-40B4-BE49-F238E27FC236}">
                  <a16:creationId xmlns:a16="http://schemas.microsoft.com/office/drawing/2014/main" id="{CAA29BAC-94A8-4462-BC9E-0361142CB06D}"/>
                </a:ext>
              </a:extLst>
            </p:cNvPr>
            <p:cNvSpPr txBox="1"/>
            <p:nvPr/>
          </p:nvSpPr>
          <p:spPr>
            <a:xfrm>
              <a:off x="4626740" y="4958336"/>
              <a:ext cx="2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  <a:endParaRPr kumimoji="1"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텍스트 상자 4">
              <a:extLst>
                <a:ext uri="{FF2B5EF4-FFF2-40B4-BE49-F238E27FC236}">
                  <a16:creationId xmlns:a16="http://schemas.microsoft.com/office/drawing/2014/main" id="{D9874A5A-B435-4422-A191-40AA5D5CBC3F}"/>
                </a:ext>
              </a:extLst>
            </p:cNvPr>
            <p:cNvSpPr txBox="1"/>
            <p:nvPr/>
          </p:nvSpPr>
          <p:spPr>
            <a:xfrm>
              <a:off x="4194692" y="4094240"/>
              <a:ext cx="2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  <a:endParaRPr kumimoji="1"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218" y="3147103"/>
              <a:ext cx="1800198" cy="3178224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2" y="187932"/>
            <a:ext cx="4311872" cy="30164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27508" y="2649900"/>
            <a:ext cx="45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자료 변경</a:t>
            </a:r>
            <a:endParaRPr lang="en-US" altLang="ko-KR" sz="2000"/>
          </a:p>
        </p:txBody>
      </p:sp>
      <p:cxnSp>
        <p:nvCxnSpPr>
          <p:cNvPr id="24" name="직선 화살표 연결선 3">
            <a:extLst>
              <a:ext uri="{FF2B5EF4-FFF2-40B4-BE49-F238E27FC236}">
                <a16:creationId xmlns:a16="http://schemas.microsoft.com/office/drawing/2014/main" id="{17D48518-FB7E-4642-BB90-AFAD03148B05}"/>
              </a:ext>
            </a:extLst>
          </p:cNvPr>
          <p:cNvCxnSpPr/>
          <p:nvPr/>
        </p:nvCxnSpPr>
        <p:spPr>
          <a:xfrm flipV="1">
            <a:off x="11127183" y="4280067"/>
            <a:ext cx="453469" cy="488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C:\Users\MD_02\Desktop\key732.16.jpg">
            <a:extLst>
              <a:ext uri="{FF2B5EF4-FFF2-40B4-BE49-F238E27FC236}">
                <a16:creationId xmlns:a16="http://schemas.microsoft.com/office/drawing/2014/main" id="{3DC7AD89-147A-4731-A7F0-60DAD535C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2" t="22946" r="32916" b="18747"/>
          <a:stretch/>
        </p:blipFill>
        <p:spPr bwMode="auto">
          <a:xfrm>
            <a:off x="8130071" y="2180847"/>
            <a:ext cx="2822837" cy="2674658"/>
          </a:xfrm>
          <a:prstGeom prst="rect">
            <a:avLst/>
          </a:prstGeom>
          <a:ln w="19050">
            <a:prstDash val="sysDash"/>
            <a:head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5">
            <a:extLst>
              <a:ext uri="{FF2B5EF4-FFF2-40B4-BE49-F238E27FC236}">
                <a16:creationId xmlns:a16="http://schemas.microsoft.com/office/drawing/2014/main" id="{D7CC098E-711E-4A04-BB43-3010A232DD00}"/>
              </a:ext>
            </a:extLst>
          </p:cNvPr>
          <p:cNvCxnSpPr/>
          <p:nvPr/>
        </p:nvCxnSpPr>
        <p:spPr>
          <a:xfrm flipV="1">
            <a:off x="10281486" y="2390624"/>
            <a:ext cx="525346" cy="15733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6">
            <a:extLst>
              <a:ext uri="{FF2B5EF4-FFF2-40B4-BE49-F238E27FC236}">
                <a16:creationId xmlns:a16="http://schemas.microsoft.com/office/drawing/2014/main" id="{3F0388A1-17C8-4400-B9CA-DCC7A20BE39F}"/>
              </a:ext>
            </a:extLst>
          </p:cNvPr>
          <p:cNvCxnSpPr/>
          <p:nvPr/>
        </p:nvCxnSpPr>
        <p:spPr>
          <a:xfrm flipV="1">
            <a:off x="10431585" y="3255954"/>
            <a:ext cx="750494" cy="786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7">
            <a:extLst>
              <a:ext uri="{FF2B5EF4-FFF2-40B4-BE49-F238E27FC236}">
                <a16:creationId xmlns:a16="http://schemas.microsoft.com/office/drawing/2014/main" id="{515D0E21-229A-469D-B965-A39C0C550E64}"/>
              </a:ext>
            </a:extLst>
          </p:cNvPr>
          <p:cNvCxnSpPr/>
          <p:nvPr/>
        </p:nvCxnSpPr>
        <p:spPr>
          <a:xfrm>
            <a:off x="10620559" y="4235086"/>
            <a:ext cx="524030" cy="12594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8">
            <a:extLst>
              <a:ext uri="{FF2B5EF4-FFF2-40B4-BE49-F238E27FC236}">
                <a16:creationId xmlns:a16="http://schemas.microsoft.com/office/drawing/2014/main" id="{31E915EF-4E3B-485F-B6B2-AE294CF1A95F}"/>
              </a:ext>
            </a:extLst>
          </p:cNvPr>
          <p:cNvCxnSpPr/>
          <p:nvPr/>
        </p:nvCxnSpPr>
        <p:spPr>
          <a:xfrm flipV="1">
            <a:off x="9881223" y="2915067"/>
            <a:ext cx="900593" cy="104889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9">
            <a:extLst>
              <a:ext uri="{FF2B5EF4-FFF2-40B4-BE49-F238E27FC236}">
                <a16:creationId xmlns:a16="http://schemas.microsoft.com/office/drawing/2014/main" id="{E2BBC820-3BE9-4861-99D1-2DED80F2DDA2}"/>
              </a:ext>
            </a:extLst>
          </p:cNvPr>
          <p:cNvCxnSpPr/>
          <p:nvPr/>
        </p:nvCxnSpPr>
        <p:spPr>
          <a:xfrm>
            <a:off x="10706884" y="3744917"/>
            <a:ext cx="481020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0">
            <a:extLst>
              <a:ext uri="{FF2B5EF4-FFF2-40B4-BE49-F238E27FC236}">
                <a16:creationId xmlns:a16="http://schemas.microsoft.com/office/drawing/2014/main" id="{A4A12A71-9D96-4F65-BAEC-AB4CB2EE4598}"/>
              </a:ext>
            </a:extLst>
          </p:cNvPr>
          <p:cNvCxnSpPr/>
          <p:nvPr/>
        </p:nvCxnSpPr>
        <p:spPr>
          <a:xfrm>
            <a:off x="9130729" y="4488395"/>
            <a:ext cx="500329" cy="3146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77">
            <a:extLst>
              <a:ext uri="{FF2B5EF4-FFF2-40B4-BE49-F238E27FC236}">
                <a16:creationId xmlns:a16="http://schemas.microsoft.com/office/drawing/2014/main" id="{17BD7635-DDAD-41F8-8DCB-D7CA9A26AE40}"/>
              </a:ext>
            </a:extLst>
          </p:cNvPr>
          <p:cNvCxnSpPr/>
          <p:nvPr/>
        </p:nvCxnSpPr>
        <p:spPr>
          <a:xfrm>
            <a:off x="10679043" y="4124317"/>
            <a:ext cx="2304256" cy="42551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F8E7E6-BCA7-47C4-82D7-70531FFD9B43}"/>
              </a:ext>
            </a:extLst>
          </p:cNvPr>
          <p:cNvSpPr txBox="1"/>
          <p:nvPr/>
        </p:nvSpPr>
        <p:spPr>
          <a:xfrm>
            <a:off x="10506335" y="4557110"/>
            <a:ext cx="1775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Cable</a:t>
            </a:r>
          </a:p>
          <a:p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(power/break/encoder)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텍스트 상자 4">
            <a:extLst>
              <a:ext uri="{FF2B5EF4-FFF2-40B4-BE49-F238E27FC236}">
                <a16:creationId xmlns:a16="http://schemas.microsoft.com/office/drawing/2014/main" id="{1A6DF69F-E01C-44A1-845B-2D9070FEB59D}"/>
              </a:ext>
            </a:extLst>
          </p:cNvPr>
          <p:cNvSpPr txBox="1"/>
          <p:nvPr/>
        </p:nvSpPr>
        <p:spPr>
          <a:xfrm>
            <a:off x="10794367" y="2180846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텍스트 상자 4">
            <a:extLst>
              <a:ext uri="{FF2B5EF4-FFF2-40B4-BE49-F238E27FC236}">
                <a16:creationId xmlns:a16="http://schemas.microsoft.com/office/drawing/2014/main" id="{BE979037-86B8-4E54-B500-FB9AA83894A0}"/>
              </a:ext>
            </a:extLst>
          </p:cNvPr>
          <p:cNvSpPr txBox="1"/>
          <p:nvPr/>
        </p:nvSpPr>
        <p:spPr>
          <a:xfrm>
            <a:off x="9570231" y="4701126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텍스트 상자 4">
            <a:extLst>
              <a:ext uri="{FF2B5EF4-FFF2-40B4-BE49-F238E27FC236}">
                <a16:creationId xmlns:a16="http://schemas.microsoft.com/office/drawing/2014/main" id="{46DB52FB-6F7B-4F9D-AD74-523BA53C5BB9}"/>
              </a:ext>
            </a:extLst>
          </p:cNvPr>
          <p:cNvSpPr txBox="1"/>
          <p:nvPr/>
        </p:nvSpPr>
        <p:spPr>
          <a:xfrm>
            <a:off x="11154407" y="4197070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텍스트 상자 4">
            <a:extLst>
              <a:ext uri="{FF2B5EF4-FFF2-40B4-BE49-F238E27FC236}">
                <a16:creationId xmlns:a16="http://schemas.microsoft.com/office/drawing/2014/main" id="{4E86E273-3446-4F6A-9D18-A20CBF547D26}"/>
              </a:ext>
            </a:extLst>
          </p:cNvPr>
          <p:cNvSpPr txBox="1"/>
          <p:nvPr/>
        </p:nvSpPr>
        <p:spPr>
          <a:xfrm>
            <a:off x="11226415" y="3044942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텍스트 상자 4">
            <a:extLst>
              <a:ext uri="{FF2B5EF4-FFF2-40B4-BE49-F238E27FC236}">
                <a16:creationId xmlns:a16="http://schemas.microsoft.com/office/drawing/2014/main" id="{AAA89FA5-FE91-400C-967C-8DB9C2B9BA30}"/>
              </a:ext>
            </a:extLst>
          </p:cNvPr>
          <p:cNvSpPr txBox="1"/>
          <p:nvPr/>
        </p:nvSpPr>
        <p:spPr>
          <a:xfrm>
            <a:off x="11226415" y="3621006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텍스트 상자 4">
            <a:extLst>
              <a:ext uri="{FF2B5EF4-FFF2-40B4-BE49-F238E27FC236}">
                <a16:creationId xmlns:a16="http://schemas.microsoft.com/office/drawing/2014/main" id="{C0892CBA-A57A-4E19-B1ED-557F73AC0D90}"/>
              </a:ext>
            </a:extLst>
          </p:cNvPr>
          <p:cNvSpPr txBox="1"/>
          <p:nvPr/>
        </p:nvSpPr>
        <p:spPr>
          <a:xfrm>
            <a:off x="10794367" y="2756910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" name="그림 19">
            <a:extLst>
              <a:ext uri="{FF2B5EF4-FFF2-40B4-BE49-F238E27FC236}">
                <a16:creationId xmlns:a16="http://schemas.microsoft.com/office/drawing/2014/main" id="{B9CC9D6E-5EA6-4CC5-B125-E3410E902D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245" y="1971737"/>
            <a:ext cx="1800198" cy="31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2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BCF049F-0519-46FA-B0DF-EF6ECFCD37F0}"/>
              </a:ext>
            </a:extLst>
          </p:cNvPr>
          <p:cNvGrpSpPr/>
          <p:nvPr/>
        </p:nvGrpSpPr>
        <p:grpSpPr>
          <a:xfrm>
            <a:off x="-11989452" y="871352"/>
            <a:ext cx="13470056" cy="8769833"/>
            <a:chOff x="-11989452" y="871352"/>
            <a:chExt cx="13470056" cy="8769833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0F171DE-1FBC-44B3-8D3B-1A0226A1A8FE}"/>
                </a:ext>
              </a:extLst>
            </p:cNvPr>
            <p:cNvCxnSpPr/>
            <p:nvPr/>
          </p:nvCxnSpPr>
          <p:spPr>
            <a:xfrm flipV="1">
              <a:off x="-4262923" y="7239749"/>
              <a:ext cx="1169039" cy="125957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2" descr="C:\Users\MD_02\Desktop\key732.16.jpg">
              <a:extLst>
                <a:ext uri="{FF2B5EF4-FFF2-40B4-BE49-F238E27FC236}">
                  <a16:creationId xmlns:a16="http://schemas.microsoft.com/office/drawing/2014/main" id="{4894ACB0-A979-46C3-BCFE-B53AF0D1C7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42" t="22946" r="32916" b="18747"/>
            <a:stretch/>
          </p:blipFill>
          <p:spPr bwMode="auto">
            <a:xfrm>
              <a:off x="-11989452" y="1827978"/>
              <a:ext cx="7277249" cy="6895245"/>
            </a:xfrm>
            <a:prstGeom prst="rect">
              <a:avLst/>
            </a:prstGeom>
            <a:ln w="19050">
              <a:prstDash val="sysDash"/>
              <a:head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FD7CDF-2CD4-4EC8-981D-78A0CA3B06A4}"/>
                </a:ext>
              </a:extLst>
            </p:cNvPr>
            <p:cNvCxnSpPr/>
            <p:nvPr/>
          </p:nvCxnSpPr>
          <p:spPr>
            <a:xfrm flipV="1">
              <a:off x="-6443123" y="2368781"/>
              <a:ext cx="1354337" cy="40560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4EF9D42-3B17-409E-8ED6-BB0B11228C3E}"/>
                </a:ext>
              </a:extLst>
            </p:cNvPr>
            <p:cNvCxnSpPr/>
            <p:nvPr/>
          </p:nvCxnSpPr>
          <p:spPr>
            <a:xfrm flipV="1">
              <a:off x="-6056169" y="4599594"/>
              <a:ext cx="1934767" cy="20280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6EDD3A1-B7F1-49BD-80B7-7F911C3BECC8}"/>
                </a:ext>
              </a:extLst>
            </p:cNvPr>
            <p:cNvCxnSpPr/>
            <p:nvPr/>
          </p:nvCxnSpPr>
          <p:spPr>
            <a:xfrm>
              <a:off x="-5568996" y="7123788"/>
              <a:ext cx="1350945" cy="324672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CC70D3B-ABF8-42CC-BB35-9C7BC130A48C}"/>
                </a:ext>
              </a:extLst>
            </p:cNvPr>
            <p:cNvCxnSpPr/>
            <p:nvPr/>
          </p:nvCxnSpPr>
          <p:spPr>
            <a:xfrm flipV="1">
              <a:off x="-7474997" y="3720790"/>
              <a:ext cx="2321721" cy="27040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2CB1974-F41F-4561-B7C9-C476C2BE866E}"/>
                </a:ext>
              </a:extLst>
            </p:cNvPr>
            <p:cNvCxnSpPr/>
            <p:nvPr/>
          </p:nvCxnSpPr>
          <p:spPr>
            <a:xfrm>
              <a:off x="-5346451" y="5860137"/>
              <a:ext cx="1240065" cy="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4CE138-2C3D-4655-8C22-93AD1F129EAE}"/>
                </a:ext>
              </a:extLst>
            </p:cNvPr>
            <p:cNvCxnSpPr/>
            <p:nvPr/>
          </p:nvCxnSpPr>
          <p:spPr>
            <a:xfrm>
              <a:off x="-9409764" y="7776816"/>
              <a:ext cx="1289844" cy="81120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77">
              <a:extLst>
                <a:ext uri="{FF2B5EF4-FFF2-40B4-BE49-F238E27FC236}">
                  <a16:creationId xmlns:a16="http://schemas.microsoft.com/office/drawing/2014/main" id="{EE3E9D5C-71B0-4231-B8AF-04B581E0E2D3}"/>
                </a:ext>
              </a:extLst>
            </p:cNvPr>
            <p:cNvCxnSpPr>
              <a:cxnSpLocks/>
            </p:cNvCxnSpPr>
            <p:nvPr/>
          </p:nvCxnSpPr>
          <p:spPr>
            <a:xfrm>
              <a:off x="-5418224" y="6838226"/>
              <a:ext cx="2991089" cy="419852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E49BB7-D6F7-40DD-A734-04625B68621D}"/>
                </a:ext>
              </a:extLst>
            </p:cNvPr>
            <p:cNvSpPr txBox="1"/>
            <p:nvPr/>
          </p:nvSpPr>
          <p:spPr>
            <a:xfrm>
              <a:off x="-6481896" y="8317746"/>
              <a:ext cx="63424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Cable</a:t>
              </a:r>
            </a:p>
            <a:p>
              <a:r>
                <a:rPr lang="en-US" altLang="ko-KR" sz="4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(power/break/encoder)</a:t>
              </a:r>
              <a:endPara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텍스트 상자 4">
              <a:extLst>
                <a:ext uri="{FF2B5EF4-FFF2-40B4-BE49-F238E27FC236}">
                  <a16:creationId xmlns:a16="http://schemas.microsoft.com/office/drawing/2014/main" id="{109CFD01-86B2-4616-AA1E-DC19E4E03A79}"/>
                </a:ext>
              </a:extLst>
            </p:cNvPr>
            <p:cNvSpPr txBox="1"/>
            <p:nvPr/>
          </p:nvSpPr>
          <p:spPr>
            <a:xfrm>
              <a:off x="-5120920" y="1827975"/>
              <a:ext cx="543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  <a:endParaRPr kumimoji="1" lang="ko-KR" altLang="en-US" sz="48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텍스트 상자 4">
              <a:extLst>
                <a:ext uri="{FF2B5EF4-FFF2-40B4-BE49-F238E27FC236}">
                  <a16:creationId xmlns:a16="http://schemas.microsoft.com/office/drawing/2014/main" id="{D6FE41F8-62F1-435E-BF0E-37F20710B746}"/>
                </a:ext>
              </a:extLst>
            </p:cNvPr>
            <p:cNvSpPr txBox="1"/>
            <p:nvPr/>
          </p:nvSpPr>
          <p:spPr>
            <a:xfrm>
              <a:off x="-8276732" y="8325235"/>
              <a:ext cx="543722" cy="79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  <a:endParaRPr kumimoji="1"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텍스트 상자 4">
              <a:extLst>
                <a:ext uri="{FF2B5EF4-FFF2-40B4-BE49-F238E27FC236}">
                  <a16:creationId xmlns:a16="http://schemas.microsoft.com/office/drawing/2014/main" id="{827833ED-09F2-4E39-82D7-D51672376828}"/>
                </a:ext>
              </a:extLst>
            </p:cNvPr>
            <p:cNvSpPr txBox="1"/>
            <p:nvPr/>
          </p:nvSpPr>
          <p:spPr>
            <a:xfrm>
              <a:off x="-4192740" y="7025783"/>
              <a:ext cx="543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  <a:endParaRPr kumimoji="1" lang="ko-KR" altLang="en-US" sz="48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텍스트 상자 4">
              <a:extLst>
                <a:ext uri="{FF2B5EF4-FFF2-40B4-BE49-F238E27FC236}">
                  <a16:creationId xmlns:a16="http://schemas.microsoft.com/office/drawing/2014/main" id="{E0A5F130-5365-49B4-AEBD-D2B51F1B88A4}"/>
                </a:ext>
              </a:extLst>
            </p:cNvPr>
            <p:cNvSpPr txBox="1"/>
            <p:nvPr/>
          </p:nvSpPr>
          <p:spPr>
            <a:xfrm>
              <a:off x="-4007104" y="4055607"/>
              <a:ext cx="543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  <a:endParaRPr kumimoji="1" lang="ko-KR" altLang="en-US" sz="48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텍스트 상자 4">
              <a:extLst>
                <a:ext uri="{FF2B5EF4-FFF2-40B4-BE49-F238E27FC236}">
                  <a16:creationId xmlns:a16="http://schemas.microsoft.com/office/drawing/2014/main" id="{CAA29BAC-94A8-4462-BC9E-0361142CB06D}"/>
                </a:ext>
              </a:extLst>
            </p:cNvPr>
            <p:cNvSpPr txBox="1"/>
            <p:nvPr/>
          </p:nvSpPr>
          <p:spPr>
            <a:xfrm>
              <a:off x="-4007104" y="5540695"/>
              <a:ext cx="543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  <a:endParaRPr kumimoji="1" lang="ko-KR" altLang="en-US" sz="48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텍스트 상자 4">
              <a:extLst>
                <a:ext uri="{FF2B5EF4-FFF2-40B4-BE49-F238E27FC236}">
                  <a16:creationId xmlns:a16="http://schemas.microsoft.com/office/drawing/2014/main" id="{D9874A5A-B435-4422-A191-40AA5D5CBC3F}"/>
                </a:ext>
              </a:extLst>
            </p:cNvPr>
            <p:cNvSpPr txBox="1"/>
            <p:nvPr/>
          </p:nvSpPr>
          <p:spPr>
            <a:xfrm>
              <a:off x="-5120920" y="3313063"/>
              <a:ext cx="543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rgbClr val="1C61A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  <a:endParaRPr kumimoji="1" lang="ko-KR" altLang="en-US" sz="48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60291" y="871352"/>
              <a:ext cx="4640895" cy="8193434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2" y="187932"/>
            <a:ext cx="4311872" cy="30164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27508" y="2649900"/>
            <a:ext cx="45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자료 변경</a:t>
            </a:r>
            <a:endParaRPr lang="en-US" altLang="ko-KR" sz="2000"/>
          </a:p>
        </p:txBody>
      </p:sp>
      <p:cxnSp>
        <p:nvCxnSpPr>
          <p:cNvPr id="24" name="직선 화살표 연결선 3">
            <a:extLst>
              <a:ext uri="{FF2B5EF4-FFF2-40B4-BE49-F238E27FC236}">
                <a16:creationId xmlns:a16="http://schemas.microsoft.com/office/drawing/2014/main" id="{17D48518-FB7E-4642-BB90-AFAD03148B05}"/>
              </a:ext>
            </a:extLst>
          </p:cNvPr>
          <p:cNvCxnSpPr/>
          <p:nvPr/>
        </p:nvCxnSpPr>
        <p:spPr>
          <a:xfrm flipV="1">
            <a:off x="11127183" y="4280067"/>
            <a:ext cx="453469" cy="488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C:\Users\MD_02\Desktop\key732.16.jpg">
            <a:extLst>
              <a:ext uri="{FF2B5EF4-FFF2-40B4-BE49-F238E27FC236}">
                <a16:creationId xmlns:a16="http://schemas.microsoft.com/office/drawing/2014/main" id="{3DC7AD89-147A-4731-A7F0-60DAD535C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2" t="22946" r="32916" b="18747"/>
          <a:stretch/>
        </p:blipFill>
        <p:spPr bwMode="auto">
          <a:xfrm>
            <a:off x="8130071" y="2180847"/>
            <a:ext cx="2822837" cy="2674658"/>
          </a:xfrm>
          <a:prstGeom prst="rect">
            <a:avLst/>
          </a:prstGeom>
          <a:ln w="19050">
            <a:prstDash val="sysDash"/>
            <a:head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5">
            <a:extLst>
              <a:ext uri="{FF2B5EF4-FFF2-40B4-BE49-F238E27FC236}">
                <a16:creationId xmlns:a16="http://schemas.microsoft.com/office/drawing/2014/main" id="{D7CC098E-711E-4A04-BB43-3010A232DD00}"/>
              </a:ext>
            </a:extLst>
          </p:cNvPr>
          <p:cNvCxnSpPr/>
          <p:nvPr/>
        </p:nvCxnSpPr>
        <p:spPr>
          <a:xfrm flipV="1">
            <a:off x="10281486" y="2390624"/>
            <a:ext cx="525346" cy="15733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6">
            <a:extLst>
              <a:ext uri="{FF2B5EF4-FFF2-40B4-BE49-F238E27FC236}">
                <a16:creationId xmlns:a16="http://schemas.microsoft.com/office/drawing/2014/main" id="{3F0388A1-17C8-4400-B9CA-DCC7A20BE39F}"/>
              </a:ext>
            </a:extLst>
          </p:cNvPr>
          <p:cNvCxnSpPr/>
          <p:nvPr/>
        </p:nvCxnSpPr>
        <p:spPr>
          <a:xfrm flipV="1">
            <a:off x="10431585" y="3255954"/>
            <a:ext cx="750494" cy="786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7">
            <a:extLst>
              <a:ext uri="{FF2B5EF4-FFF2-40B4-BE49-F238E27FC236}">
                <a16:creationId xmlns:a16="http://schemas.microsoft.com/office/drawing/2014/main" id="{515D0E21-229A-469D-B965-A39C0C550E64}"/>
              </a:ext>
            </a:extLst>
          </p:cNvPr>
          <p:cNvCxnSpPr/>
          <p:nvPr/>
        </p:nvCxnSpPr>
        <p:spPr>
          <a:xfrm>
            <a:off x="10620559" y="4235086"/>
            <a:ext cx="524030" cy="12594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8">
            <a:extLst>
              <a:ext uri="{FF2B5EF4-FFF2-40B4-BE49-F238E27FC236}">
                <a16:creationId xmlns:a16="http://schemas.microsoft.com/office/drawing/2014/main" id="{31E915EF-4E3B-485F-B6B2-AE294CF1A95F}"/>
              </a:ext>
            </a:extLst>
          </p:cNvPr>
          <p:cNvCxnSpPr/>
          <p:nvPr/>
        </p:nvCxnSpPr>
        <p:spPr>
          <a:xfrm flipV="1">
            <a:off x="9881223" y="2915067"/>
            <a:ext cx="900593" cy="104889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9">
            <a:extLst>
              <a:ext uri="{FF2B5EF4-FFF2-40B4-BE49-F238E27FC236}">
                <a16:creationId xmlns:a16="http://schemas.microsoft.com/office/drawing/2014/main" id="{E2BBC820-3BE9-4861-99D1-2DED80F2DDA2}"/>
              </a:ext>
            </a:extLst>
          </p:cNvPr>
          <p:cNvCxnSpPr/>
          <p:nvPr/>
        </p:nvCxnSpPr>
        <p:spPr>
          <a:xfrm>
            <a:off x="10706884" y="3744917"/>
            <a:ext cx="481020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0">
            <a:extLst>
              <a:ext uri="{FF2B5EF4-FFF2-40B4-BE49-F238E27FC236}">
                <a16:creationId xmlns:a16="http://schemas.microsoft.com/office/drawing/2014/main" id="{A4A12A71-9D96-4F65-BAEC-AB4CB2EE4598}"/>
              </a:ext>
            </a:extLst>
          </p:cNvPr>
          <p:cNvCxnSpPr/>
          <p:nvPr/>
        </p:nvCxnSpPr>
        <p:spPr>
          <a:xfrm>
            <a:off x="9130729" y="4488395"/>
            <a:ext cx="500329" cy="3146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77">
            <a:extLst>
              <a:ext uri="{FF2B5EF4-FFF2-40B4-BE49-F238E27FC236}">
                <a16:creationId xmlns:a16="http://schemas.microsoft.com/office/drawing/2014/main" id="{17BD7635-DDAD-41F8-8DCB-D7CA9A26AE40}"/>
              </a:ext>
            </a:extLst>
          </p:cNvPr>
          <p:cNvCxnSpPr/>
          <p:nvPr/>
        </p:nvCxnSpPr>
        <p:spPr>
          <a:xfrm>
            <a:off x="10679043" y="4124317"/>
            <a:ext cx="2304256" cy="42551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F8E7E6-BCA7-47C4-82D7-70531FFD9B43}"/>
              </a:ext>
            </a:extLst>
          </p:cNvPr>
          <p:cNvSpPr txBox="1"/>
          <p:nvPr/>
        </p:nvSpPr>
        <p:spPr>
          <a:xfrm>
            <a:off x="10506335" y="4557110"/>
            <a:ext cx="1775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Cable</a:t>
            </a:r>
          </a:p>
          <a:p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(power/break/encoder)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텍스트 상자 4">
            <a:extLst>
              <a:ext uri="{FF2B5EF4-FFF2-40B4-BE49-F238E27FC236}">
                <a16:creationId xmlns:a16="http://schemas.microsoft.com/office/drawing/2014/main" id="{1A6DF69F-E01C-44A1-845B-2D9070FEB59D}"/>
              </a:ext>
            </a:extLst>
          </p:cNvPr>
          <p:cNvSpPr txBox="1"/>
          <p:nvPr/>
        </p:nvSpPr>
        <p:spPr>
          <a:xfrm>
            <a:off x="10794367" y="2180846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텍스트 상자 4">
            <a:extLst>
              <a:ext uri="{FF2B5EF4-FFF2-40B4-BE49-F238E27FC236}">
                <a16:creationId xmlns:a16="http://schemas.microsoft.com/office/drawing/2014/main" id="{BE979037-86B8-4E54-B500-FB9AA83894A0}"/>
              </a:ext>
            </a:extLst>
          </p:cNvPr>
          <p:cNvSpPr txBox="1"/>
          <p:nvPr/>
        </p:nvSpPr>
        <p:spPr>
          <a:xfrm>
            <a:off x="9570231" y="4701126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텍스트 상자 4">
            <a:extLst>
              <a:ext uri="{FF2B5EF4-FFF2-40B4-BE49-F238E27FC236}">
                <a16:creationId xmlns:a16="http://schemas.microsoft.com/office/drawing/2014/main" id="{46DB52FB-6F7B-4F9D-AD74-523BA53C5BB9}"/>
              </a:ext>
            </a:extLst>
          </p:cNvPr>
          <p:cNvSpPr txBox="1"/>
          <p:nvPr/>
        </p:nvSpPr>
        <p:spPr>
          <a:xfrm>
            <a:off x="11154407" y="4197070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텍스트 상자 4">
            <a:extLst>
              <a:ext uri="{FF2B5EF4-FFF2-40B4-BE49-F238E27FC236}">
                <a16:creationId xmlns:a16="http://schemas.microsoft.com/office/drawing/2014/main" id="{4E86E273-3446-4F6A-9D18-A20CBF547D26}"/>
              </a:ext>
            </a:extLst>
          </p:cNvPr>
          <p:cNvSpPr txBox="1"/>
          <p:nvPr/>
        </p:nvSpPr>
        <p:spPr>
          <a:xfrm>
            <a:off x="11226415" y="3044942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텍스트 상자 4">
            <a:extLst>
              <a:ext uri="{FF2B5EF4-FFF2-40B4-BE49-F238E27FC236}">
                <a16:creationId xmlns:a16="http://schemas.microsoft.com/office/drawing/2014/main" id="{AAA89FA5-FE91-400C-967C-8DB9C2B9BA30}"/>
              </a:ext>
            </a:extLst>
          </p:cNvPr>
          <p:cNvSpPr txBox="1"/>
          <p:nvPr/>
        </p:nvSpPr>
        <p:spPr>
          <a:xfrm>
            <a:off x="11226415" y="3621006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텍스트 상자 4">
            <a:extLst>
              <a:ext uri="{FF2B5EF4-FFF2-40B4-BE49-F238E27FC236}">
                <a16:creationId xmlns:a16="http://schemas.microsoft.com/office/drawing/2014/main" id="{C0892CBA-A57A-4E19-B1ED-557F73AC0D90}"/>
              </a:ext>
            </a:extLst>
          </p:cNvPr>
          <p:cNvSpPr txBox="1"/>
          <p:nvPr/>
        </p:nvSpPr>
        <p:spPr>
          <a:xfrm>
            <a:off x="10794367" y="2756910"/>
            <a:ext cx="21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C61A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kumimoji="1" lang="ko-KR" altLang="en-US" sz="1400" b="1" dirty="0">
              <a:solidFill>
                <a:srgbClr val="1C61A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" name="그림 19">
            <a:extLst>
              <a:ext uri="{FF2B5EF4-FFF2-40B4-BE49-F238E27FC236}">
                <a16:creationId xmlns:a16="http://schemas.microsoft.com/office/drawing/2014/main" id="{B9CC9D6E-5EA6-4CC5-B125-E3410E902D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245" y="1971737"/>
            <a:ext cx="1800198" cy="31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26" y="133386"/>
            <a:ext cx="5150115" cy="3537132"/>
          </a:xfrm>
          <a:prstGeom prst="rect">
            <a:avLst/>
          </a:prstGeom>
        </p:spPr>
      </p:pic>
      <p:pic>
        <p:nvPicPr>
          <p:cNvPr id="5" name="Picture 2" descr="C:\Users\MD_02\Desktop\key732.16.jpg">
            <a:extLst>
              <a:ext uri="{FF2B5EF4-FFF2-40B4-BE49-F238E27FC236}">
                <a16:creationId xmlns:a16="http://schemas.microsoft.com/office/drawing/2014/main" id="{4894ACB0-A979-46C3-BCFE-B53AF0D1C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2" t="22946" r="32916" b="18747"/>
          <a:stretch/>
        </p:blipFill>
        <p:spPr bwMode="auto">
          <a:xfrm>
            <a:off x="6651036" y="3737633"/>
            <a:ext cx="2822837" cy="2674658"/>
          </a:xfrm>
          <a:prstGeom prst="rect">
            <a:avLst/>
          </a:prstGeom>
          <a:ln w="19050">
            <a:prstDash val="sysDash"/>
            <a:head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7124" y="3270408"/>
            <a:ext cx="45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자료 변경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7451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3" y="603504"/>
            <a:ext cx="5336822" cy="5577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7124" y="3270408"/>
            <a:ext cx="483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기존 홈페이지 시험평가 내역 추가 요청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407376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0" y="435079"/>
            <a:ext cx="6058211" cy="582324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603504" y="3566160"/>
            <a:ext cx="6546497" cy="26151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4" idx="1"/>
          </p:cNvCxnSpPr>
          <p:nvPr/>
        </p:nvCxnSpPr>
        <p:spPr>
          <a:xfrm flipH="1" flipV="1">
            <a:off x="1091790" y="3346704"/>
            <a:ext cx="5903370" cy="301752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50001" y="4919472"/>
            <a:ext cx="483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신축공장 삭제</a:t>
            </a:r>
            <a:endParaRPr lang="en-US" altLang="ko-KR" sz="20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27" y="599693"/>
            <a:ext cx="3833809" cy="24287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36841" y="3327302"/>
            <a:ext cx="483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신 주소로 변경요청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96105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나눔바른고딕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MD-02</dc:creator>
  <cp:lastModifiedBy>Rahmdel Sajad</cp:lastModifiedBy>
  <cp:revision>9</cp:revision>
  <dcterms:created xsi:type="dcterms:W3CDTF">2020-11-11T04:58:52Z</dcterms:created>
  <dcterms:modified xsi:type="dcterms:W3CDTF">2020-11-16T09:01:25Z</dcterms:modified>
</cp:coreProperties>
</file>