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94" r:id="rId7"/>
    <p:sldId id="261" r:id="rId8"/>
    <p:sldId id="262" r:id="rId9"/>
    <p:sldId id="295" r:id="rId10"/>
    <p:sldId id="289" r:id="rId11"/>
    <p:sldId id="297" r:id="rId12"/>
    <p:sldId id="264" r:id="rId13"/>
    <p:sldId id="258" r:id="rId14"/>
    <p:sldId id="278" r:id="rId15"/>
    <p:sldId id="266" r:id="rId16"/>
    <p:sldId id="275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jagjain" TargetMode="External"/><Relationship Id="rId2" Type="http://schemas.openxmlformats.org/officeDocument/2006/relationships/hyperlink" Target="https://github.com/sajagjain/TinyURL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How to Build A Tiny URL Generator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0314" y="1877288"/>
            <a:ext cx="4179570" cy="3103424"/>
          </a:xfrm>
        </p:spPr>
        <p:txBody>
          <a:bodyPr/>
          <a:lstStyle/>
          <a:p>
            <a:r>
              <a:rPr lang="en-US" dirty="0"/>
              <a:t>API PERFORMANCE SUCKS!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dirty="0"/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851" y="497591"/>
            <a:ext cx="5431971" cy="846301"/>
          </a:xfrm>
        </p:spPr>
        <p:txBody>
          <a:bodyPr>
            <a:normAutofit/>
          </a:bodyPr>
          <a:lstStyle/>
          <a:p>
            <a:r>
              <a:rPr lang="en-ZA" dirty="0"/>
              <a:t>Lets add more SERVERS!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277" y="1016657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BUT…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6851" y="1346082"/>
            <a:ext cx="5431971" cy="557950"/>
          </a:xfrm>
        </p:spPr>
        <p:txBody>
          <a:bodyPr>
            <a:normAutofit/>
          </a:bodyPr>
          <a:lstStyle/>
          <a:p>
            <a:r>
              <a:rPr lang="en-ZA" noProof="1"/>
              <a:t>How do we maintain uniqueness of IDs since now that we have multiple servers?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7277" y="195677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Twitter to the rescue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6851" y="2286196"/>
            <a:ext cx="5431971" cy="1357818"/>
          </a:xfrm>
        </p:spPr>
        <p:txBody>
          <a:bodyPr>
            <a:normAutofit/>
          </a:bodyPr>
          <a:lstStyle/>
          <a:p>
            <a:r>
              <a:rPr lang="en-ZA" noProof="1"/>
              <a:t>Twitter introduced the SnowFlake approach of Id generations. Where unique ids were generated based on timestamp, datacenter id, machine id and sequence number. </a:t>
            </a:r>
          </a:p>
          <a:p>
            <a:endParaRPr lang="en-ZA" noProof="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6234" y="4855339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ZA" noProof="1"/>
              <a:t>RESEARCH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6851" y="5228951"/>
            <a:ext cx="5431971" cy="998856"/>
          </a:xfrm>
        </p:spPr>
        <p:txBody>
          <a:bodyPr>
            <a:normAutofit/>
          </a:bodyPr>
          <a:lstStyle/>
          <a:p>
            <a:r>
              <a:rPr lang="en-ZA" noProof="1"/>
              <a:t>There are several other ways one can generate Unique IDs:</a:t>
            </a:r>
          </a:p>
          <a:p>
            <a:pPr marL="342900" indent="-342900">
              <a:buAutoNum type="arabicPeriod"/>
            </a:pPr>
            <a:r>
              <a:rPr lang="en-ZA" noProof="1"/>
              <a:t>Multi-master replication</a:t>
            </a:r>
          </a:p>
          <a:p>
            <a:pPr marL="342900" indent="-342900">
              <a:buAutoNum type="arabicPeriod"/>
            </a:pPr>
            <a:r>
              <a:rPr lang="en-ZA" noProof="1"/>
              <a:t>Ticket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2801C0-8F6B-4771-A363-0B5CA953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192" y="3257231"/>
            <a:ext cx="5216820" cy="14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ZA" dirty="0"/>
              <a:t>DDOS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noProof="1"/>
              <a:t>Its probably a good idea to implement a rate limiter to prevent attackers from bombarding your website with post requests</a:t>
            </a:r>
            <a:endParaRPr lang="en-ZA" noProof="1"/>
          </a:p>
          <a:p>
            <a:endParaRPr lang="en-ZA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ZA" dirty="0"/>
              <a:t>Database 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/>
          <a:lstStyle/>
          <a:p>
            <a:r>
              <a:rPr lang="en-ZA" dirty="0"/>
              <a:t>It is probably a good idea to have database replication or sharding in place if you are serving a relatively large user base.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ZA" dirty="0"/>
              <a:t>Caching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/>
          <a:lstStyle/>
          <a:p>
            <a:r>
              <a:rPr lang="en-ZA" noProof="1"/>
              <a:t>Caching is necessary to reduce read calls to the database. This helps in reducing DB load for read requests and reduces response times significantly.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021105"/>
            <a:ext cx="5111750" cy="2348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Designing a rate limiter is easy. The challenge is to scale it beyond a certain amount of users. You should always consider the possibility of failure and try to introduce fail safes to prevent a major downtime. Things like Rate Limiting, Caching and DB Scaling would go a long way.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021105"/>
            <a:ext cx="5111750" cy="2348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Code</a:t>
            </a:r>
          </a:p>
          <a:p>
            <a:r>
              <a:rPr lang="en-US"/>
              <a:t>GitHub – </a:t>
            </a:r>
            <a:r>
              <a:rPr lang="en-US">
                <a:hlinkClick r:id="rId2"/>
              </a:rPr>
              <a:t>https://github.com/sajagjain/TinyURL</a:t>
            </a:r>
            <a:endParaRPr lang="en-US"/>
          </a:p>
          <a:p>
            <a:endParaRPr lang="en-US"/>
          </a:p>
          <a:p>
            <a:r>
              <a:rPr lang="en-US" b="1"/>
              <a:t>PPT Author – Sajag Jain</a:t>
            </a:r>
          </a:p>
          <a:p>
            <a:r>
              <a:rPr lang="en-US"/>
              <a:t>LinkedIn </a:t>
            </a:r>
            <a:r>
              <a:rPr lang="en-US" dirty="0"/>
              <a:t>- </a:t>
            </a:r>
            <a:r>
              <a:rPr lang="en-US">
                <a:hlinkClick r:id="rId3"/>
              </a:rPr>
              <a:t>https://www.linkedin.com/in/sajagjain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5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Specifications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en-US" dirty="0"/>
              <a:t>Create a Tiny URL Generator that has below features:</a:t>
            </a:r>
          </a:p>
          <a:p>
            <a:pPr marL="342900" indent="-342900">
              <a:buAutoNum type="arabicPeriod"/>
            </a:pPr>
            <a:r>
              <a:rPr lang="en-US" dirty="0"/>
              <a:t>Users should be able to create a tiny URL for their URL.</a:t>
            </a:r>
          </a:p>
          <a:p>
            <a:pPr marL="342900" indent="-342900">
              <a:buAutoNum type="arabicPeriod"/>
            </a:pPr>
            <a:r>
              <a:rPr lang="en-US" dirty="0"/>
              <a:t>Users should be able to use that URL to redirect to the actual link.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SIMPLEST 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976538" cy="728935"/>
          </a:xfrm>
        </p:spPr>
        <p:txBody>
          <a:bodyPr>
            <a:normAutofit/>
          </a:bodyPr>
          <a:lstStyle/>
          <a:p>
            <a:r>
              <a:rPr lang="en-US" dirty="0"/>
              <a:t>Use a Hashing Function like CRC32 to Generate a Tiny URL which generates a 8 character hash.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82BA4-FB0D-4BAD-B156-2A3F6F24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3653110"/>
            <a:ext cx="3976538" cy="21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2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6" y="5835272"/>
            <a:ext cx="4082142" cy="585788"/>
          </a:xfrm>
        </p:spPr>
        <p:txBody>
          <a:bodyPr/>
          <a:lstStyle/>
          <a:p>
            <a:r>
              <a:rPr lang="en-US" dirty="0"/>
              <a:t>CRC32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LIGHT WEIGHT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7882" y="3633788"/>
            <a:ext cx="2924682" cy="514350"/>
          </a:xfrm>
        </p:spPr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FIXED HASH SIZE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It has really fast </a:t>
            </a:r>
            <a:r>
              <a:rPr lang="en-IN" b="1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🔥</a:t>
            </a:r>
            <a:r>
              <a:rPr lang="en-IN" b="0" i="0" dirty="0">
                <a:solidFill>
                  <a:srgbClr val="E8E7E3"/>
                </a:solidFill>
                <a:effectLst/>
                <a:latin typeface="Apple Color Emoji"/>
              </a:rPr>
              <a:t>🚀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It uses a linear function to generate hash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It can generate up to 4 Billion Unique Hashes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It only generates 8 character hashes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/>
          <a:lstStyle/>
          <a:p>
            <a:r>
              <a:rPr lang="en-US" dirty="0"/>
              <a:t>What IF We wanted a hash THAT is Dynamic AND CAN SCALE BEYOND 4 Billion?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Base62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Dynamic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The value will grow in size with the input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Scalable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A 7 digit Base62 hash can handle 3.5 Trillion URLs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Numbers Only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US" dirty="0"/>
              <a:t>It only works with a numeric value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Predictable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US" dirty="0"/>
              <a:t>It is easy to figure out next hash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5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3" y="4844421"/>
            <a:ext cx="3303494" cy="1325563"/>
          </a:xfrm>
        </p:spPr>
        <p:txBody>
          <a:bodyPr/>
          <a:lstStyle/>
          <a:p>
            <a:r>
              <a:rPr lang="en-US" dirty="0"/>
              <a:t>CORE Implementation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48DD035-4B54-47F3-9441-9574EE3A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177" y="797858"/>
            <a:ext cx="6445956" cy="497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3" y="4844421"/>
            <a:ext cx="3303494" cy="1325563"/>
          </a:xfrm>
        </p:spPr>
        <p:txBody>
          <a:bodyPr/>
          <a:lstStyle/>
          <a:p>
            <a:r>
              <a:rPr lang="en-US" dirty="0"/>
              <a:t>API Wrapper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122DEF-B460-4DC7-AF22-EB6E90B2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731" y="0"/>
            <a:ext cx="7287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5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497262"/>
            <a:ext cx="5111750" cy="506785"/>
          </a:xfrm>
        </p:spPr>
        <p:txBody>
          <a:bodyPr/>
          <a:lstStyle/>
          <a:p>
            <a:r>
              <a:rPr lang="en-US" dirty="0"/>
              <a:t>CORE PERFORMANCE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4C8C54-E641-4032-8FEB-64C7BA5B3AB1}"/>
              </a:ext>
            </a:extLst>
          </p:cNvPr>
          <p:cNvSpPr txBox="1">
            <a:spLocks/>
          </p:cNvSpPr>
          <p:nvPr/>
        </p:nvSpPr>
        <p:spPr>
          <a:xfrm>
            <a:off x="984250" y="1194257"/>
            <a:ext cx="5431971" cy="557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1400" noProof="1"/>
              <a:t>The current solution can generate ~55 million tiny URLs per second on a PC.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A3F44F-E789-4799-9DB4-BA840FC4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30" y="1752207"/>
            <a:ext cx="6978076" cy="123262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B184AA1-3897-4DD2-94D8-1FE2116F80C4}"/>
              </a:ext>
            </a:extLst>
          </p:cNvPr>
          <p:cNvSpPr txBox="1">
            <a:spLocks/>
          </p:cNvSpPr>
          <p:nvPr/>
        </p:nvSpPr>
        <p:spPr>
          <a:xfrm>
            <a:off x="984250" y="3289388"/>
            <a:ext cx="5111750" cy="5067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API PERFORMANCE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12A6963-4E00-4C10-9D7F-71E0F367F6AE}"/>
              </a:ext>
            </a:extLst>
          </p:cNvPr>
          <p:cNvSpPr txBox="1">
            <a:spLocks/>
          </p:cNvSpPr>
          <p:nvPr/>
        </p:nvSpPr>
        <p:spPr>
          <a:xfrm>
            <a:off x="984250" y="3964061"/>
            <a:ext cx="5431971" cy="26877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1400" noProof="1"/>
              <a:t>Assumtions:</a:t>
            </a:r>
          </a:p>
          <a:p>
            <a:pPr marL="342900" indent="-342900">
              <a:buAutoNum type="arabicPeriod"/>
            </a:pPr>
            <a:r>
              <a:rPr lang="en-ZA" sz="1400" noProof="1"/>
              <a:t>Database Writeback Latency is around 20 ms </a:t>
            </a:r>
          </a:p>
          <a:p>
            <a:pPr marL="342900" indent="-342900">
              <a:buAutoNum type="arabicPeriod"/>
            </a:pPr>
            <a:r>
              <a:rPr lang="en-ZA" sz="1400" noProof="1"/>
              <a:t>Database Read Latency is around 10 ms with </a:t>
            </a:r>
          </a:p>
          <a:p>
            <a:pPr marL="342900" indent="-342900">
              <a:buAutoNum type="arabicPeriod"/>
            </a:pPr>
            <a:r>
              <a:rPr lang="en-ZA" sz="1400" noProof="1"/>
              <a:t>Server is in the same continent</a:t>
            </a:r>
          </a:p>
          <a:p>
            <a:pPr marL="0" indent="0">
              <a:buNone/>
            </a:pPr>
            <a:endParaRPr lang="en-ZA" sz="1400" noProof="1"/>
          </a:p>
          <a:p>
            <a:pPr marL="0" indent="0">
              <a:buNone/>
            </a:pPr>
            <a:r>
              <a:rPr lang="en-ZA" sz="1400" noProof="1"/>
              <a:t>Estimates (per server):</a:t>
            </a:r>
          </a:p>
          <a:p>
            <a:pPr marL="342900" indent="-342900">
              <a:buAutoNum type="arabicPeriod"/>
            </a:pPr>
            <a:r>
              <a:rPr lang="en-ZA" sz="1400" noProof="1"/>
              <a:t>Write Performance is ~40 requests/second</a:t>
            </a:r>
          </a:p>
          <a:p>
            <a:pPr marL="342900" indent="-342900">
              <a:buAutoNum type="arabicPeriod"/>
            </a:pPr>
            <a:r>
              <a:rPr lang="en-ZA" sz="1400" noProof="1"/>
              <a:t>Read Performance is ~200 requests/second</a:t>
            </a:r>
            <a:br>
              <a:rPr lang="en-ZA" sz="1400" noProof="1"/>
            </a:br>
            <a:endParaRPr lang="en-ZA" sz="1400" noProof="1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928b1b2-619c-4f57-bbc7-8956ebc2820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5A261F065D4E498D469F421EB33F10" ma:contentTypeVersion="13" ma:contentTypeDescription="Create a new document." ma:contentTypeScope="" ma:versionID="4badcfa299e0688145e33beb1d9b5bb8">
  <xsd:schema xmlns:xsd="http://www.w3.org/2001/XMLSchema" xmlns:xs="http://www.w3.org/2001/XMLSchema" xmlns:p="http://schemas.microsoft.com/office/2006/metadata/properties" xmlns:ns3="0928b1b2-619c-4f57-bbc7-8956ebc28209" xmlns:ns4="176829c3-9a7c-4214-8a9f-7b0dd6d2106f" targetNamespace="http://schemas.microsoft.com/office/2006/metadata/properties" ma:root="true" ma:fieldsID="26345072643915270cb6a4cfd7cf0e5f" ns3:_="" ns4:_="">
    <xsd:import namespace="0928b1b2-619c-4f57-bbc7-8956ebc28209"/>
    <xsd:import namespace="176829c3-9a7c-4214-8a9f-7b0dd6d210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8b1b2-619c-4f57-bbc7-8956ebc282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6829c3-9a7c-4214-8a9f-7b0dd6d210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76829c3-9a7c-4214-8a9f-7b0dd6d2106f"/>
    <ds:schemaRef ds:uri="0928b1b2-619c-4f57-bbc7-8956ebc28209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871AEE-1DBC-4DBE-8CE7-6D97D9AAD8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28b1b2-619c-4f57-bbc7-8956ebc28209"/>
    <ds:schemaRef ds:uri="176829c3-9a7c-4214-8a9f-7b0dd6d210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221</TotalTime>
  <Words>460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Monoline</vt:lpstr>
      <vt:lpstr>How to Build A Tiny URL Generator</vt:lpstr>
      <vt:lpstr>Specifications</vt:lpstr>
      <vt:lpstr>SIMPLEST Way</vt:lpstr>
      <vt:lpstr>CRC32</vt:lpstr>
      <vt:lpstr>What IF We wanted a hash THAT is Dynamic AND CAN SCALE BEYOND 4 Billion?</vt:lpstr>
      <vt:lpstr>Base62</vt:lpstr>
      <vt:lpstr>CORE Implementation</vt:lpstr>
      <vt:lpstr>API Wrapper</vt:lpstr>
      <vt:lpstr>CORE PERFORMANCE</vt:lpstr>
      <vt:lpstr>API PERFORMANCE SUCKS!   What Next?</vt:lpstr>
      <vt:lpstr>Lets add more SERVERS!</vt:lpstr>
      <vt:lpstr>THINGS TO CONSIDER</vt:lpstr>
      <vt:lpstr>SUMMARY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Tiny URL Generator</dc:title>
  <dc:creator>Sajag Jain</dc:creator>
  <cp:lastModifiedBy>Sajag Jain</cp:lastModifiedBy>
  <cp:revision>12</cp:revision>
  <dcterms:created xsi:type="dcterms:W3CDTF">2022-07-03T11:02:19Z</dcterms:created>
  <dcterms:modified xsi:type="dcterms:W3CDTF">2022-07-03T15:04:01Z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0x010100CB5A261F065D4E498D469F421EB33F10</vt:lpwstr>
  </property>
</Properties>
</file>