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1" r:id="rId16"/>
    <p:sldId id="270" r:id="rId17"/>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i6R2ngOnB2d6cuq33mnBl1zCxr9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F2EAD2-D6DC-414F-9E1D-61BE7EC12237}">
  <a:tblStyle styleId="{8BF2EAD2-D6DC-414F-9E1D-61BE7EC122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498" y="7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customschemas.google.com/relationships/presentationmetadata" Target="metadata"/><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5900" y="812800"/>
            <a:ext cx="7126287" cy="40068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5650" y="5078412"/>
            <a:ext cx="6046787" cy="4810125"/>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79775"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6" name="Google Shape;6;n"/>
          <p:cNvSpPr txBox="1">
            <a:spLocks noGrp="1"/>
          </p:cNvSpPr>
          <p:nvPr>
            <p:ph type="dt" idx="10"/>
          </p:nvPr>
        </p:nvSpPr>
        <p:spPr>
          <a:xfrm>
            <a:off x="4278312" y="0"/>
            <a:ext cx="3279775"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7" name="Google Shape;7;n"/>
          <p:cNvSpPr txBox="1">
            <a:spLocks noGrp="1"/>
          </p:cNvSpPr>
          <p:nvPr>
            <p:ph type="ftr" idx="11"/>
          </p:nvPr>
        </p:nvSpPr>
        <p:spPr>
          <a:xfrm>
            <a:off x="0" y="10156825"/>
            <a:ext cx="3279775" cy="533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8" name="Google Shape;8;n"/>
          <p:cNvSpPr txBox="1">
            <a:spLocks noGrp="1"/>
          </p:cNvSpPr>
          <p:nvPr>
            <p:ph type="sldNum" idx="12"/>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a:t>
            </a:fld>
            <a:endParaRPr/>
          </a:p>
        </p:txBody>
      </p:sp>
      <p:sp>
        <p:nvSpPr>
          <p:cNvPr id="133" name="Google Shape;133;p1:notes"/>
          <p:cNvSpPr>
            <a:spLocks noGrp="1" noRot="1" noChangeAspect="1"/>
          </p:cNvSpPr>
          <p:nvPr>
            <p:ph type="sldImg" idx="2"/>
          </p:nvPr>
        </p:nvSpPr>
        <p:spPr>
          <a:xfrm>
            <a:off x="1106487" y="812800"/>
            <a:ext cx="5346700" cy="40084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34" name="Google Shape;134;p1: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9: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10</a:t>
            </a:fld>
            <a:endParaRPr/>
          </a:p>
        </p:txBody>
      </p:sp>
      <p:sp>
        <p:nvSpPr>
          <p:cNvPr id="198" name="Google Shape;198;p9: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99" name="Google Shape;199;p9: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11</a:t>
            </a:fld>
            <a:endParaRPr/>
          </a:p>
        </p:txBody>
      </p:sp>
      <p:sp>
        <p:nvSpPr>
          <p:cNvPr id="205" name="Google Shape;205;p1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06" name="Google Shape;206;p10: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57fb516f7e_0_4: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12</a:t>
            </a:fld>
            <a:endParaRPr/>
          </a:p>
        </p:txBody>
      </p:sp>
      <p:sp>
        <p:nvSpPr>
          <p:cNvPr id="212" name="Google Shape;212;g157fb516f7e_0_4:notes"/>
          <p:cNvSpPr>
            <a:spLocks noGrp="1" noRot="1" noChangeAspect="1"/>
          </p:cNvSpPr>
          <p:nvPr>
            <p:ph type="sldImg" idx="2"/>
          </p:nvPr>
        </p:nvSpPr>
        <p:spPr>
          <a:xfrm>
            <a:off x="1106487" y="812800"/>
            <a:ext cx="5346600" cy="4008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13" name="Google Shape;213;g157fb516f7e_0_4: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58b9f1dfc3_0_0: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13</a:t>
            </a:fld>
            <a:endParaRPr/>
          </a:p>
        </p:txBody>
      </p:sp>
      <p:sp>
        <p:nvSpPr>
          <p:cNvPr id="228" name="Google Shape;228;g158b9f1dfc3_0_0:notes"/>
          <p:cNvSpPr>
            <a:spLocks noGrp="1" noRot="1" noChangeAspect="1"/>
          </p:cNvSpPr>
          <p:nvPr>
            <p:ph type="sldImg" idx="2"/>
          </p:nvPr>
        </p:nvSpPr>
        <p:spPr>
          <a:xfrm>
            <a:off x="1106487" y="812800"/>
            <a:ext cx="5346600" cy="4008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29" name="Google Shape;229;g158b9f1dfc3_0_0: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1: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15</a:t>
            </a:fld>
            <a:endParaRPr/>
          </a:p>
        </p:txBody>
      </p:sp>
      <p:sp>
        <p:nvSpPr>
          <p:cNvPr id="235" name="Google Shape;235;p11:notes"/>
          <p:cNvSpPr>
            <a:spLocks noGrp="1" noRot="1" noChangeAspect="1"/>
          </p:cNvSpPr>
          <p:nvPr>
            <p:ph type="sldImg" idx="2"/>
          </p:nvPr>
        </p:nvSpPr>
        <p:spPr>
          <a:xfrm>
            <a:off x="1106487" y="812800"/>
            <a:ext cx="5346700" cy="40084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6" name="Google Shape;236;p11: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2</a:t>
            </a:fld>
            <a:endParaRPr/>
          </a:p>
        </p:txBody>
      </p:sp>
      <p:sp>
        <p:nvSpPr>
          <p:cNvPr id="140" name="Google Shape;140;p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41" name="Google Shape;141;p2: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3</a:t>
            </a:fld>
            <a:endParaRPr/>
          </a:p>
        </p:txBody>
      </p:sp>
      <p:sp>
        <p:nvSpPr>
          <p:cNvPr id="148" name="Google Shape;148;p3:notes"/>
          <p:cNvSpPr>
            <a:spLocks noGrp="1" noRot="1" noChangeAspect="1"/>
          </p:cNvSpPr>
          <p:nvPr>
            <p:ph type="sldImg" idx="2"/>
          </p:nvPr>
        </p:nvSpPr>
        <p:spPr>
          <a:xfrm>
            <a:off x="215900" y="812800"/>
            <a:ext cx="7127875" cy="40084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49" name="Google Shape;149;p3: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4</a:t>
            </a:fld>
            <a:endParaRPr/>
          </a:p>
        </p:txBody>
      </p:sp>
      <p:sp>
        <p:nvSpPr>
          <p:cNvPr id="155" name="Google Shape;155;p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56" name="Google Shape;156;p4: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5</a:t>
            </a:fld>
            <a:endParaRPr/>
          </a:p>
        </p:txBody>
      </p:sp>
      <p:sp>
        <p:nvSpPr>
          <p:cNvPr id="162" name="Google Shape;162;p5: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63" name="Google Shape;163;p5: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6</a:t>
            </a:fld>
            <a:endParaRPr/>
          </a:p>
        </p:txBody>
      </p:sp>
      <p:sp>
        <p:nvSpPr>
          <p:cNvPr id="169" name="Google Shape;169;p6: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70" name="Google Shape;170;p6: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7: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7</a:t>
            </a:fld>
            <a:endParaRPr/>
          </a:p>
        </p:txBody>
      </p:sp>
      <p:sp>
        <p:nvSpPr>
          <p:cNvPr id="176" name="Google Shape;176;p7: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77" name="Google Shape;177;p7: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5cea8d5680_1_23: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5cea8d5680_1_23:notes"/>
          <p:cNvSpPr txBox="1">
            <a:spLocks noGrp="1"/>
          </p:cNvSpPr>
          <p:nvPr>
            <p:ph type="body" idx="1"/>
          </p:nvPr>
        </p:nvSpPr>
        <p:spPr>
          <a:xfrm>
            <a:off x="755650" y="5078412"/>
            <a:ext cx="6046800" cy="481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5" name="Google Shape;185;g15cea8d5680_1_23:notes"/>
          <p:cNvSpPr txBox="1">
            <a:spLocks noGrp="1"/>
          </p:cNvSpPr>
          <p:nvPr>
            <p:ph type="sldNum" idx="12"/>
          </p:nvPr>
        </p:nvSpPr>
        <p:spPr>
          <a:xfrm>
            <a:off x="4278312" y="10156825"/>
            <a:ext cx="3279900" cy="5334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Times New Roman"/>
              <a:buNone/>
            </a:pPr>
            <a:fld id="{00000000-1234-1234-1234-123412341234}" type="slidenum">
              <a:rPr lang="en-US"/>
              <a:t>8</a:t>
            </a:fld>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9</a:t>
            </a:fld>
            <a:endParaRPr/>
          </a:p>
        </p:txBody>
      </p:sp>
      <p:sp>
        <p:nvSpPr>
          <p:cNvPr id="190" name="Google Shape;190;p8: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91" name="Google Shape;191;p8: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5"/>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3968"/>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29" name="Google Shape;29;p15"/>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5"/>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23"/>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3"/>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3"/>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24"/>
          <p:cNvSpPr txBox="1">
            <a:spLocks noGrp="1"/>
          </p:cNvSpPr>
          <p:nvPr>
            <p:ph type="title"/>
          </p:nvPr>
        </p:nvSpPr>
        <p:spPr>
          <a:xfrm>
            <a:off x="672041" y="671971"/>
            <a:ext cx="6997914"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4"/>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4"/>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4"/>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9"/>
        <p:cNvGrpSpPr/>
        <p:nvPr/>
      </p:nvGrpSpPr>
      <p:grpSpPr>
        <a:xfrm>
          <a:off x="0" y="0"/>
          <a:ext cx="0" cy="0"/>
          <a:chOff x="0" y="0"/>
          <a:chExt cx="0" cy="0"/>
        </a:xfrm>
      </p:grpSpPr>
      <p:sp>
        <p:nvSpPr>
          <p:cNvPr id="110" name="Google Shape;110;p25"/>
          <p:cNvSpPr txBox="1">
            <a:spLocks noGrp="1"/>
          </p:cNvSpPr>
          <p:nvPr>
            <p:ph type="title"/>
          </p:nvPr>
        </p:nvSpPr>
        <p:spPr>
          <a:xfrm>
            <a:off x="672041" y="671971"/>
            <a:ext cx="6997913"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5"/>
          <p:cNvSpPr txBox="1">
            <a:spLocks noGrp="1"/>
          </p:cNvSpPr>
          <p:nvPr>
            <p:ph type="body" idx="1"/>
          </p:nvPr>
        </p:nvSpPr>
        <p:spPr>
          <a:xfrm>
            <a:off x="672041" y="2382084"/>
            <a:ext cx="3407251" cy="635222"/>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None/>
              <a:defRPr sz="2646" b="0"/>
            </a:lvl1pPr>
            <a:lvl2pPr marL="914400" lvl="1" indent="-228600" algn="l">
              <a:spcBef>
                <a:spcPts val="1100"/>
              </a:spcBef>
              <a:spcAft>
                <a:spcPts val="0"/>
              </a:spcAft>
              <a:buSzPts val="1764"/>
              <a:buNone/>
              <a:defRPr sz="2205" b="1"/>
            </a:lvl2pPr>
            <a:lvl3pPr marL="1371600" lvl="2" indent="-228600" algn="l">
              <a:spcBef>
                <a:spcPts val="1100"/>
              </a:spcBef>
              <a:spcAft>
                <a:spcPts val="0"/>
              </a:spcAft>
              <a:buSzPts val="1587"/>
              <a:buNone/>
              <a:defRPr sz="1984" b="1"/>
            </a:lvl3pPr>
            <a:lvl4pPr marL="1828800" lvl="3" indent="-228600" algn="l">
              <a:spcBef>
                <a:spcPts val="1100"/>
              </a:spcBef>
              <a:spcAft>
                <a:spcPts val="0"/>
              </a:spcAft>
              <a:buSzPts val="1411"/>
              <a:buNone/>
              <a:defRPr sz="1764" b="1"/>
            </a:lvl4pPr>
            <a:lvl5pPr marL="2286000" lvl="4" indent="-228600" algn="l">
              <a:spcBef>
                <a:spcPts val="1100"/>
              </a:spcBef>
              <a:spcAft>
                <a:spcPts val="0"/>
              </a:spcAft>
              <a:buSzPts val="1411"/>
              <a:buNone/>
              <a:defRPr sz="1764" b="1"/>
            </a:lvl5pPr>
            <a:lvl6pPr marL="2743200" lvl="5" indent="-228600" algn="l">
              <a:spcBef>
                <a:spcPts val="1102"/>
              </a:spcBef>
              <a:spcAft>
                <a:spcPts val="0"/>
              </a:spcAft>
              <a:buSzPts val="1411"/>
              <a:buNone/>
              <a:defRPr sz="1764" b="1"/>
            </a:lvl6pPr>
            <a:lvl7pPr marL="3200400" lvl="6" indent="-228600" algn="l">
              <a:spcBef>
                <a:spcPts val="1102"/>
              </a:spcBef>
              <a:spcAft>
                <a:spcPts val="0"/>
              </a:spcAft>
              <a:buSzPts val="1411"/>
              <a:buNone/>
              <a:defRPr sz="1764" b="1"/>
            </a:lvl7pPr>
            <a:lvl8pPr marL="3657600" lvl="7" indent="-228600" algn="l">
              <a:spcBef>
                <a:spcPts val="1102"/>
              </a:spcBef>
              <a:spcAft>
                <a:spcPts val="0"/>
              </a:spcAft>
              <a:buSzPts val="1411"/>
              <a:buNone/>
              <a:defRPr sz="1764" b="1"/>
            </a:lvl8pPr>
            <a:lvl9pPr marL="4114800" lvl="8" indent="-228600" algn="l">
              <a:spcBef>
                <a:spcPts val="1102"/>
              </a:spcBef>
              <a:spcAft>
                <a:spcPts val="0"/>
              </a:spcAft>
              <a:buSzPts val="1411"/>
              <a:buNone/>
              <a:defRPr sz="1764" b="1"/>
            </a:lvl9pPr>
          </a:lstStyle>
          <a:p>
            <a:endParaRPr/>
          </a:p>
        </p:txBody>
      </p:sp>
      <p:sp>
        <p:nvSpPr>
          <p:cNvPr id="112" name="Google Shape;112;p25"/>
          <p:cNvSpPr txBox="1">
            <a:spLocks noGrp="1"/>
          </p:cNvSpPr>
          <p:nvPr>
            <p:ph type="body" idx="2"/>
          </p:nvPr>
        </p:nvSpPr>
        <p:spPr>
          <a:xfrm>
            <a:off x="672041" y="3017307"/>
            <a:ext cx="3407251" cy="3642177"/>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113" name="Google Shape;113;p25"/>
          <p:cNvSpPr txBox="1">
            <a:spLocks noGrp="1"/>
          </p:cNvSpPr>
          <p:nvPr>
            <p:ph type="body" idx="3"/>
          </p:nvPr>
        </p:nvSpPr>
        <p:spPr>
          <a:xfrm>
            <a:off x="4262702" y="2382084"/>
            <a:ext cx="3407251" cy="635222"/>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None/>
              <a:defRPr sz="2646" b="0"/>
            </a:lvl1pPr>
            <a:lvl2pPr marL="914400" lvl="1" indent="-228600" algn="l">
              <a:spcBef>
                <a:spcPts val="1100"/>
              </a:spcBef>
              <a:spcAft>
                <a:spcPts val="0"/>
              </a:spcAft>
              <a:buSzPts val="1764"/>
              <a:buNone/>
              <a:defRPr sz="2205" b="1"/>
            </a:lvl2pPr>
            <a:lvl3pPr marL="1371600" lvl="2" indent="-228600" algn="l">
              <a:spcBef>
                <a:spcPts val="1100"/>
              </a:spcBef>
              <a:spcAft>
                <a:spcPts val="0"/>
              </a:spcAft>
              <a:buSzPts val="1587"/>
              <a:buNone/>
              <a:defRPr sz="1984" b="1"/>
            </a:lvl3pPr>
            <a:lvl4pPr marL="1828800" lvl="3" indent="-228600" algn="l">
              <a:spcBef>
                <a:spcPts val="1100"/>
              </a:spcBef>
              <a:spcAft>
                <a:spcPts val="0"/>
              </a:spcAft>
              <a:buSzPts val="1411"/>
              <a:buNone/>
              <a:defRPr sz="1764" b="1"/>
            </a:lvl4pPr>
            <a:lvl5pPr marL="2286000" lvl="4" indent="-228600" algn="l">
              <a:spcBef>
                <a:spcPts val="1100"/>
              </a:spcBef>
              <a:spcAft>
                <a:spcPts val="0"/>
              </a:spcAft>
              <a:buSzPts val="1411"/>
              <a:buNone/>
              <a:defRPr sz="1764" b="1"/>
            </a:lvl5pPr>
            <a:lvl6pPr marL="2743200" lvl="5" indent="-228600" algn="l">
              <a:spcBef>
                <a:spcPts val="1102"/>
              </a:spcBef>
              <a:spcAft>
                <a:spcPts val="0"/>
              </a:spcAft>
              <a:buSzPts val="1411"/>
              <a:buNone/>
              <a:defRPr sz="1764" b="1"/>
            </a:lvl6pPr>
            <a:lvl7pPr marL="3200400" lvl="6" indent="-228600" algn="l">
              <a:spcBef>
                <a:spcPts val="1102"/>
              </a:spcBef>
              <a:spcAft>
                <a:spcPts val="0"/>
              </a:spcAft>
              <a:buSzPts val="1411"/>
              <a:buNone/>
              <a:defRPr sz="1764" b="1"/>
            </a:lvl7pPr>
            <a:lvl8pPr marL="3657600" lvl="7" indent="-228600" algn="l">
              <a:spcBef>
                <a:spcPts val="1102"/>
              </a:spcBef>
              <a:spcAft>
                <a:spcPts val="0"/>
              </a:spcAft>
              <a:buSzPts val="1411"/>
              <a:buNone/>
              <a:defRPr sz="1764" b="1"/>
            </a:lvl8pPr>
            <a:lvl9pPr marL="4114800" lvl="8" indent="-228600" algn="l">
              <a:spcBef>
                <a:spcPts val="1102"/>
              </a:spcBef>
              <a:spcAft>
                <a:spcPts val="0"/>
              </a:spcAft>
              <a:buSzPts val="1411"/>
              <a:buNone/>
              <a:defRPr sz="1764" b="1"/>
            </a:lvl9pPr>
          </a:lstStyle>
          <a:p>
            <a:endParaRPr/>
          </a:p>
        </p:txBody>
      </p:sp>
      <p:sp>
        <p:nvSpPr>
          <p:cNvPr id="114" name="Google Shape;114;p25"/>
          <p:cNvSpPr txBox="1">
            <a:spLocks noGrp="1"/>
          </p:cNvSpPr>
          <p:nvPr>
            <p:ph type="body" idx="4"/>
          </p:nvPr>
        </p:nvSpPr>
        <p:spPr>
          <a:xfrm>
            <a:off x="4262702" y="3017307"/>
            <a:ext cx="3407251" cy="3642177"/>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115" name="Google Shape;115;p25"/>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5"/>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5"/>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26"/>
          <p:cNvSpPr txBox="1">
            <a:spLocks noGrp="1"/>
          </p:cNvSpPr>
          <p:nvPr>
            <p:ph type="title"/>
          </p:nvPr>
        </p:nvSpPr>
        <p:spPr>
          <a:xfrm>
            <a:off x="672042" y="671971"/>
            <a:ext cx="6997914"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6"/>
          <p:cNvSpPr txBox="1">
            <a:spLocks noGrp="1"/>
          </p:cNvSpPr>
          <p:nvPr>
            <p:ph type="body" idx="1"/>
          </p:nvPr>
        </p:nvSpPr>
        <p:spPr>
          <a:xfrm>
            <a:off x="672042" y="2381649"/>
            <a:ext cx="3404426" cy="4277832"/>
          </a:xfrm>
          <a:prstGeom prst="rect">
            <a:avLst/>
          </a:prstGeom>
          <a:noFill/>
          <a:ln>
            <a:noFill/>
          </a:ln>
        </p:spPr>
        <p:txBody>
          <a:bodyPr spcFirstLastPara="1" wrap="square" lIns="91425" tIns="45700" rIns="91425" bIns="45700" anchor="t" anchorCtr="0">
            <a:noAutofit/>
          </a:bodyPr>
          <a:lstStyle>
            <a:lvl1pPr marL="457200" lvl="0" indent="-329387" algn="l">
              <a:spcBef>
                <a:spcPts val="1100"/>
              </a:spcBef>
              <a:spcAft>
                <a:spcPts val="0"/>
              </a:spcAft>
              <a:buSzPts val="1587"/>
              <a:buChar char="►"/>
              <a:defRPr sz="1984"/>
            </a:lvl1pPr>
            <a:lvl2pPr marL="914400" lvl="1" indent="-318211" algn="l">
              <a:spcBef>
                <a:spcPts val="1100"/>
              </a:spcBef>
              <a:spcAft>
                <a:spcPts val="0"/>
              </a:spcAft>
              <a:buSzPts val="1411"/>
              <a:buChar char="►"/>
              <a:defRPr sz="1764"/>
            </a:lvl2pPr>
            <a:lvl3pPr marL="1371600" lvl="2" indent="-306984" algn="l">
              <a:spcBef>
                <a:spcPts val="1100"/>
              </a:spcBef>
              <a:spcAft>
                <a:spcPts val="0"/>
              </a:spcAft>
              <a:buSzPts val="1234"/>
              <a:buChar char="►"/>
              <a:defRPr sz="1543"/>
            </a:lvl3pPr>
            <a:lvl4pPr marL="1828800" lvl="3" indent="-295808" algn="l">
              <a:spcBef>
                <a:spcPts val="1100"/>
              </a:spcBef>
              <a:spcAft>
                <a:spcPts val="0"/>
              </a:spcAft>
              <a:buSzPts val="1058"/>
              <a:buChar char="►"/>
              <a:defRPr sz="1323"/>
            </a:lvl4pPr>
            <a:lvl5pPr marL="2286000" lvl="4" indent="-295808" algn="l">
              <a:spcBef>
                <a:spcPts val="1100"/>
              </a:spcBef>
              <a:spcAft>
                <a:spcPts val="0"/>
              </a:spcAft>
              <a:buSzPts val="1058"/>
              <a:buChar char="►"/>
              <a:defRPr sz="1323"/>
            </a:lvl5pPr>
            <a:lvl6pPr marL="2743200" lvl="5" indent="-295808" algn="l">
              <a:spcBef>
                <a:spcPts val="1102"/>
              </a:spcBef>
              <a:spcAft>
                <a:spcPts val="0"/>
              </a:spcAft>
              <a:buSzPts val="1058"/>
              <a:buChar char="►"/>
              <a:defRPr sz="1323"/>
            </a:lvl6pPr>
            <a:lvl7pPr marL="3200400" lvl="6" indent="-295808" algn="l">
              <a:spcBef>
                <a:spcPts val="1102"/>
              </a:spcBef>
              <a:spcAft>
                <a:spcPts val="0"/>
              </a:spcAft>
              <a:buSzPts val="1058"/>
              <a:buChar char="►"/>
              <a:defRPr sz="1323"/>
            </a:lvl7pPr>
            <a:lvl8pPr marL="3657600" lvl="7" indent="-295808" algn="l">
              <a:spcBef>
                <a:spcPts val="1102"/>
              </a:spcBef>
              <a:spcAft>
                <a:spcPts val="0"/>
              </a:spcAft>
              <a:buSzPts val="1058"/>
              <a:buChar char="►"/>
              <a:defRPr sz="1323"/>
            </a:lvl8pPr>
            <a:lvl9pPr marL="4114800" lvl="8" indent="-295808" algn="l">
              <a:spcBef>
                <a:spcPts val="1102"/>
              </a:spcBef>
              <a:spcAft>
                <a:spcPts val="0"/>
              </a:spcAft>
              <a:buSzPts val="1058"/>
              <a:buChar char="►"/>
              <a:defRPr sz="1323"/>
            </a:lvl9pPr>
          </a:lstStyle>
          <a:p>
            <a:endParaRPr/>
          </a:p>
        </p:txBody>
      </p:sp>
      <p:sp>
        <p:nvSpPr>
          <p:cNvPr id="121" name="Google Shape;121;p26"/>
          <p:cNvSpPr txBox="1">
            <a:spLocks noGrp="1"/>
          </p:cNvSpPr>
          <p:nvPr>
            <p:ph type="body" idx="2"/>
          </p:nvPr>
        </p:nvSpPr>
        <p:spPr>
          <a:xfrm>
            <a:off x="4265529" y="2381651"/>
            <a:ext cx="3404427" cy="4277834"/>
          </a:xfrm>
          <a:prstGeom prst="rect">
            <a:avLst/>
          </a:prstGeom>
          <a:noFill/>
          <a:ln>
            <a:noFill/>
          </a:ln>
        </p:spPr>
        <p:txBody>
          <a:bodyPr spcFirstLastPara="1" wrap="square" lIns="91425" tIns="45700" rIns="91425" bIns="45700" anchor="t" anchorCtr="0">
            <a:noAutofit/>
          </a:bodyPr>
          <a:lstStyle>
            <a:lvl1pPr marL="457200" lvl="0" indent="-329387" algn="l">
              <a:spcBef>
                <a:spcPts val="1100"/>
              </a:spcBef>
              <a:spcAft>
                <a:spcPts val="0"/>
              </a:spcAft>
              <a:buSzPts val="1587"/>
              <a:buChar char="►"/>
              <a:defRPr sz="1984"/>
            </a:lvl1pPr>
            <a:lvl2pPr marL="914400" lvl="1" indent="-318211" algn="l">
              <a:spcBef>
                <a:spcPts val="1100"/>
              </a:spcBef>
              <a:spcAft>
                <a:spcPts val="0"/>
              </a:spcAft>
              <a:buSzPts val="1411"/>
              <a:buChar char="►"/>
              <a:defRPr sz="1764"/>
            </a:lvl2pPr>
            <a:lvl3pPr marL="1371600" lvl="2" indent="-306984" algn="l">
              <a:spcBef>
                <a:spcPts val="1100"/>
              </a:spcBef>
              <a:spcAft>
                <a:spcPts val="0"/>
              </a:spcAft>
              <a:buSzPts val="1234"/>
              <a:buChar char="►"/>
              <a:defRPr sz="1543"/>
            </a:lvl3pPr>
            <a:lvl4pPr marL="1828800" lvl="3" indent="-295808" algn="l">
              <a:spcBef>
                <a:spcPts val="1100"/>
              </a:spcBef>
              <a:spcAft>
                <a:spcPts val="0"/>
              </a:spcAft>
              <a:buSzPts val="1058"/>
              <a:buChar char="►"/>
              <a:defRPr sz="1323"/>
            </a:lvl4pPr>
            <a:lvl5pPr marL="2286000" lvl="4" indent="-295808" algn="l">
              <a:spcBef>
                <a:spcPts val="1100"/>
              </a:spcBef>
              <a:spcAft>
                <a:spcPts val="0"/>
              </a:spcAft>
              <a:buSzPts val="1058"/>
              <a:buChar char="►"/>
              <a:defRPr sz="1323"/>
            </a:lvl5pPr>
            <a:lvl6pPr marL="2743200" lvl="5" indent="-295808" algn="l">
              <a:spcBef>
                <a:spcPts val="1102"/>
              </a:spcBef>
              <a:spcAft>
                <a:spcPts val="0"/>
              </a:spcAft>
              <a:buSzPts val="1058"/>
              <a:buChar char="►"/>
              <a:defRPr sz="1323"/>
            </a:lvl6pPr>
            <a:lvl7pPr marL="3200400" lvl="6" indent="-295808" algn="l">
              <a:spcBef>
                <a:spcPts val="1102"/>
              </a:spcBef>
              <a:spcAft>
                <a:spcPts val="0"/>
              </a:spcAft>
              <a:buSzPts val="1058"/>
              <a:buChar char="►"/>
              <a:defRPr sz="1323"/>
            </a:lvl7pPr>
            <a:lvl8pPr marL="3657600" lvl="7" indent="-295808" algn="l">
              <a:spcBef>
                <a:spcPts val="1102"/>
              </a:spcBef>
              <a:spcAft>
                <a:spcPts val="0"/>
              </a:spcAft>
              <a:buSzPts val="1058"/>
              <a:buChar char="►"/>
              <a:defRPr sz="1323"/>
            </a:lvl8pPr>
            <a:lvl9pPr marL="4114800" lvl="8" indent="-295808" algn="l">
              <a:spcBef>
                <a:spcPts val="1102"/>
              </a:spcBef>
              <a:spcAft>
                <a:spcPts val="0"/>
              </a:spcAft>
              <a:buSzPts val="1058"/>
              <a:buChar char="►"/>
              <a:defRPr sz="1323"/>
            </a:lvl9pPr>
          </a:lstStyle>
          <a:p>
            <a:endParaRPr/>
          </a:p>
        </p:txBody>
      </p:sp>
      <p:sp>
        <p:nvSpPr>
          <p:cNvPr id="122" name="Google Shape;122;p26"/>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6"/>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26"/>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5"/>
        <p:cNvGrpSpPr/>
        <p:nvPr/>
      </p:nvGrpSpPr>
      <p:grpSpPr>
        <a:xfrm>
          <a:off x="0" y="0"/>
          <a:ext cx="0" cy="0"/>
          <a:chOff x="0" y="0"/>
          <a:chExt cx="0" cy="0"/>
        </a:xfrm>
      </p:grpSpPr>
      <p:sp>
        <p:nvSpPr>
          <p:cNvPr id="126" name="Google Shape;126;p27"/>
          <p:cNvSpPr txBox="1">
            <a:spLocks noGrp="1"/>
          </p:cNvSpPr>
          <p:nvPr>
            <p:ph type="title"/>
          </p:nvPr>
        </p:nvSpPr>
        <p:spPr>
          <a:xfrm>
            <a:off x="672040" y="2977208"/>
            <a:ext cx="6997915" cy="201346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409"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7"/>
          <p:cNvSpPr txBox="1">
            <a:spLocks noGrp="1"/>
          </p:cNvSpPr>
          <p:nvPr>
            <p:ph type="body" idx="1"/>
          </p:nvPr>
        </p:nvSpPr>
        <p:spPr>
          <a:xfrm>
            <a:off x="672040" y="4990673"/>
            <a:ext cx="6997915" cy="948432"/>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764"/>
              <a:buNone/>
              <a:defRPr sz="2205">
                <a:solidFill>
                  <a:srgbClr val="7F7F7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128" name="Google Shape;128;p27"/>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7"/>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27"/>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3968"/>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52" name="Google Shape;52;p14"/>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rot="5400000">
            <a:off x="4234732" y="3026812"/>
            <a:ext cx="5788752" cy="107907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txBox="1">
            <a:spLocks noGrp="1"/>
          </p:cNvSpPr>
          <p:nvPr>
            <p:ph type="body" idx="1"/>
          </p:nvPr>
        </p:nvSpPr>
        <p:spPr>
          <a:xfrm rot="5400000">
            <a:off x="641243" y="702770"/>
            <a:ext cx="5788752" cy="5727155"/>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58" name="Google Shape;58;p16"/>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body" idx="1"/>
          </p:nvPr>
        </p:nvSpPr>
        <p:spPr>
          <a:xfrm rot="5400000">
            <a:off x="2031206" y="1021556"/>
            <a:ext cx="4278312" cy="6997700"/>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64" name="Google Shape;64;p17"/>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7"/>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7"/>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678930" y="671971"/>
            <a:ext cx="6991025" cy="33318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8"/>
          <p:cNvSpPr txBox="1">
            <a:spLocks noGrp="1"/>
          </p:cNvSpPr>
          <p:nvPr>
            <p:ph type="body" idx="1"/>
          </p:nvPr>
        </p:nvSpPr>
        <p:spPr>
          <a:xfrm>
            <a:off x="672038" y="4423810"/>
            <a:ext cx="6997916" cy="566863"/>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Font typeface="Trebuchet MS"/>
              <a:buNone/>
              <a:defRPr sz="2646">
                <a:solidFill>
                  <a:schemeClr val="accent1"/>
                </a:solidFill>
              </a:defRPr>
            </a:lvl1pPr>
            <a:lvl2pPr marL="914400" lvl="1" indent="-228600" algn="l">
              <a:spcBef>
                <a:spcPts val="1100"/>
              </a:spcBef>
              <a:spcAft>
                <a:spcPts val="0"/>
              </a:spcAft>
              <a:buSzPts val="1360"/>
              <a:buFont typeface="Trebuchet MS"/>
              <a:buNone/>
              <a:defRPr/>
            </a:lvl2pPr>
            <a:lvl3pPr marL="1371600" lvl="2" indent="-228600" algn="l">
              <a:spcBef>
                <a:spcPts val="1100"/>
              </a:spcBef>
              <a:spcAft>
                <a:spcPts val="0"/>
              </a:spcAft>
              <a:buSzPts val="1200"/>
              <a:buFont typeface="Trebuchet MS"/>
              <a:buNone/>
              <a:defRPr/>
            </a:lvl3pPr>
            <a:lvl4pPr marL="1828800" lvl="3" indent="-228600" algn="l">
              <a:spcBef>
                <a:spcPts val="1100"/>
              </a:spcBef>
              <a:spcAft>
                <a:spcPts val="0"/>
              </a:spcAft>
              <a:buSzPts val="1040"/>
              <a:buFont typeface="Trebuchet MS"/>
              <a:buNone/>
              <a:defRPr/>
            </a:lvl4pPr>
            <a:lvl5pPr marL="2286000" lvl="4" indent="-228600" algn="l">
              <a:spcBef>
                <a:spcPts val="1100"/>
              </a:spcBef>
              <a:spcAft>
                <a:spcPts val="0"/>
              </a:spcAft>
              <a:buSzPts val="1040"/>
              <a:buFont typeface="Trebuchet MS"/>
              <a:buNone/>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70" name="Google Shape;70;p18"/>
          <p:cNvSpPr txBox="1">
            <a:spLocks noGrp="1"/>
          </p:cNvSpPr>
          <p:nvPr>
            <p:ph type="body" idx="2"/>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7"/>
              <a:buNone/>
              <a:defRPr sz="1984">
                <a:solidFill>
                  <a:srgbClr val="7F7F7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71" name="Google Shape;71;p18"/>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672040" y="2129659"/>
            <a:ext cx="6997915" cy="28610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body" idx="1"/>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7"/>
              <a:buNone/>
              <a:defRPr sz="1984">
                <a:solidFill>
                  <a:srgbClr val="3F3F3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77" name="Google Shape;77;p19"/>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672042" y="671971"/>
            <a:ext cx="6997914" cy="3751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body" idx="1"/>
          </p:nvPr>
        </p:nvSpPr>
        <p:spPr>
          <a:xfrm>
            <a:off x="672042" y="4927788"/>
            <a:ext cx="6997914" cy="1731695"/>
          </a:xfrm>
          <a:prstGeom prst="rect">
            <a:avLst/>
          </a:prstGeom>
          <a:noFill/>
          <a:ln>
            <a:noFill/>
          </a:ln>
        </p:spPr>
        <p:txBody>
          <a:bodyPr spcFirstLastPara="1" wrap="square" lIns="91425" tIns="45700" rIns="91425" bIns="45700" anchor="ctr" anchorCtr="0">
            <a:noAutofit/>
          </a:bodyPr>
          <a:lstStyle>
            <a:lvl1pPr marL="457200" lvl="0" indent="-228600" algn="l">
              <a:spcBef>
                <a:spcPts val="1100"/>
              </a:spcBef>
              <a:spcAft>
                <a:spcPts val="0"/>
              </a:spcAft>
              <a:buSzPts val="1587"/>
              <a:buNone/>
              <a:defRPr sz="1984">
                <a:solidFill>
                  <a:srgbClr val="3F3F3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83" name="Google Shape;83;p20"/>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0"/>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0"/>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6"/>
        <p:cNvGrpSpPr/>
        <p:nvPr/>
      </p:nvGrpSpPr>
      <p:grpSpPr>
        <a:xfrm>
          <a:off x="0" y="0"/>
          <a:ext cx="0" cy="0"/>
          <a:chOff x="0" y="0"/>
          <a:chExt cx="0" cy="0"/>
        </a:xfrm>
      </p:grpSpPr>
      <p:sp>
        <p:nvSpPr>
          <p:cNvPr id="87" name="Google Shape;87;p21"/>
          <p:cNvSpPr txBox="1">
            <a:spLocks noGrp="1"/>
          </p:cNvSpPr>
          <p:nvPr>
            <p:ph type="title"/>
          </p:nvPr>
        </p:nvSpPr>
        <p:spPr>
          <a:xfrm>
            <a:off x="672041" y="5291772"/>
            <a:ext cx="6997914" cy="62472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646"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1"/>
          <p:cNvSpPr>
            <a:spLocks noGrp="1"/>
          </p:cNvSpPr>
          <p:nvPr>
            <p:ph type="pic" idx="2"/>
          </p:nvPr>
        </p:nvSpPr>
        <p:spPr>
          <a:xfrm>
            <a:off x="672041" y="671971"/>
            <a:ext cx="6997914" cy="4239192"/>
          </a:xfrm>
          <a:prstGeom prst="rect">
            <a:avLst/>
          </a:prstGeom>
          <a:noFill/>
          <a:ln>
            <a:noFill/>
          </a:ln>
        </p:spPr>
      </p:sp>
      <p:sp>
        <p:nvSpPr>
          <p:cNvPr id="89" name="Google Shape;89;p21"/>
          <p:cNvSpPr txBox="1">
            <a:spLocks noGrp="1"/>
          </p:cNvSpPr>
          <p:nvPr>
            <p:ph type="body" idx="1"/>
          </p:nvPr>
        </p:nvSpPr>
        <p:spPr>
          <a:xfrm>
            <a:off x="672041" y="5916496"/>
            <a:ext cx="6997914" cy="742987"/>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058"/>
              <a:buNone/>
              <a:defRPr sz="1323"/>
            </a:lvl1pPr>
            <a:lvl2pPr marL="914400" lvl="1" indent="-228600" algn="l">
              <a:spcBef>
                <a:spcPts val="1100"/>
              </a:spcBef>
              <a:spcAft>
                <a:spcPts val="0"/>
              </a:spcAft>
              <a:buSzPts val="1058"/>
              <a:buNone/>
              <a:defRPr sz="1323"/>
            </a:lvl2pPr>
            <a:lvl3pPr marL="1371600" lvl="2" indent="-228600" algn="l">
              <a:spcBef>
                <a:spcPts val="1100"/>
              </a:spcBef>
              <a:spcAft>
                <a:spcPts val="0"/>
              </a:spcAft>
              <a:buSzPts val="882"/>
              <a:buNone/>
              <a:defRPr sz="1102"/>
            </a:lvl3pPr>
            <a:lvl4pPr marL="1828800" lvl="3" indent="-228600" algn="l">
              <a:spcBef>
                <a:spcPts val="1100"/>
              </a:spcBef>
              <a:spcAft>
                <a:spcPts val="0"/>
              </a:spcAft>
              <a:buSzPts val="794"/>
              <a:buNone/>
              <a:defRPr sz="992"/>
            </a:lvl4pPr>
            <a:lvl5pPr marL="2286000" lvl="4" indent="-228600" algn="l">
              <a:spcBef>
                <a:spcPts val="1100"/>
              </a:spcBef>
              <a:spcAft>
                <a:spcPts val="0"/>
              </a:spcAft>
              <a:buSzPts val="794"/>
              <a:buNone/>
              <a:defRPr sz="992"/>
            </a:lvl5pPr>
            <a:lvl6pPr marL="2743200" lvl="5" indent="-228600" algn="l">
              <a:spcBef>
                <a:spcPts val="1102"/>
              </a:spcBef>
              <a:spcAft>
                <a:spcPts val="0"/>
              </a:spcAft>
              <a:buSzPts val="794"/>
              <a:buNone/>
              <a:defRPr sz="992"/>
            </a:lvl6pPr>
            <a:lvl7pPr marL="3200400" lvl="6" indent="-228600" algn="l">
              <a:spcBef>
                <a:spcPts val="1102"/>
              </a:spcBef>
              <a:spcAft>
                <a:spcPts val="0"/>
              </a:spcAft>
              <a:buSzPts val="794"/>
              <a:buNone/>
              <a:defRPr sz="992"/>
            </a:lvl7pPr>
            <a:lvl8pPr marL="3657600" lvl="7" indent="-228600" algn="l">
              <a:spcBef>
                <a:spcPts val="1102"/>
              </a:spcBef>
              <a:spcAft>
                <a:spcPts val="0"/>
              </a:spcAft>
              <a:buSzPts val="794"/>
              <a:buNone/>
              <a:defRPr sz="992"/>
            </a:lvl8pPr>
            <a:lvl9pPr marL="4114800" lvl="8" indent="-228600" algn="l">
              <a:spcBef>
                <a:spcPts val="1102"/>
              </a:spcBef>
              <a:spcAft>
                <a:spcPts val="0"/>
              </a:spcAft>
              <a:buSzPts val="794"/>
              <a:buNone/>
              <a:defRPr sz="992"/>
            </a:lvl9pPr>
          </a:lstStyle>
          <a:p>
            <a:endParaRPr/>
          </a:p>
        </p:txBody>
      </p:sp>
      <p:sp>
        <p:nvSpPr>
          <p:cNvPr id="90" name="Google Shape;90;p21"/>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1"/>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1"/>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3"/>
        <p:cNvGrpSpPr/>
        <p:nvPr/>
      </p:nvGrpSpPr>
      <p:grpSpPr>
        <a:xfrm>
          <a:off x="0" y="0"/>
          <a:ext cx="0" cy="0"/>
          <a:chOff x="0" y="0"/>
          <a:chExt cx="0" cy="0"/>
        </a:xfrm>
      </p:grpSpPr>
      <p:sp>
        <p:nvSpPr>
          <p:cNvPr id="94" name="Google Shape;94;p22"/>
          <p:cNvSpPr txBox="1">
            <a:spLocks noGrp="1"/>
          </p:cNvSpPr>
          <p:nvPr>
            <p:ph type="title"/>
          </p:nvPr>
        </p:nvSpPr>
        <p:spPr>
          <a:xfrm>
            <a:off x="672041" y="1651933"/>
            <a:ext cx="3075982" cy="140927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205"/>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2"/>
          <p:cNvSpPr txBox="1">
            <a:spLocks noGrp="1"/>
          </p:cNvSpPr>
          <p:nvPr>
            <p:ph type="body" idx="1"/>
          </p:nvPr>
        </p:nvSpPr>
        <p:spPr>
          <a:xfrm>
            <a:off x="3937083" y="567610"/>
            <a:ext cx="3732871" cy="6091873"/>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96" name="Google Shape;96;p22"/>
          <p:cNvSpPr txBox="1">
            <a:spLocks noGrp="1"/>
          </p:cNvSpPr>
          <p:nvPr>
            <p:ph type="body" idx="2"/>
          </p:nvPr>
        </p:nvSpPr>
        <p:spPr>
          <a:xfrm>
            <a:off x="672041" y="3061205"/>
            <a:ext cx="3075982" cy="2848876"/>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234"/>
              <a:buNone/>
              <a:defRPr sz="1543"/>
            </a:lvl1pPr>
            <a:lvl2pPr marL="914400" lvl="1" indent="-228600" algn="l">
              <a:spcBef>
                <a:spcPts val="1100"/>
              </a:spcBef>
              <a:spcAft>
                <a:spcPts val="0"/>
              </a:spcAft>
              <a:buSzPts val="926"/>
              <a:buNone/>
              <a:defRPr sz="1157"/>
            </a:lvl2pPr>
            <a:lvl3pPr marL="1371600" lvl="2" indent="-228600" algn="l">
              <a:spcBef>
                <a:spcPts val="1100"/>
              </a:spcBef>
              <a:spcAft>
                <a:spcPts val="0"/>
              </a:spcAft>
              <a:buSzPts val="794"/>
              <a:buNone/>
              <a:defRPr sz="992"/>
            </a:lvl3pPr>
            <a:lvl4pPr marL="1828800" lvl="3" indent="-228600" algn="l">
              <a:spcBef>
                <a:spcPts val="1100"/>
              </a:spcBef>
              <a:spcAft>
                <a:spcPts val="0"/>
              </a:spcAft>
              <a:buSzPts val="662"/>
              <a:buNone/>
              <a:defRPr sz="827"/>
            </a:lvl4pPr>
            <a:lvl5pPr marL="2286000" lvl="4" indent="-228600" algn="l">
              <a:spcBef>
                <a:spcPts val="1100"/>
              </a:spcBef>
              <a:spcAft>
                <a:spcPts val="0"/>
              </a:spcAft>
              <a:buSzPts val="662"/>
              <a:buNone/>
              <a:defRPr sz="827"/>
            </a:lvl5pPr>
            <a:lvl6pPr marL="2743200" lvl="5" indent="-228600" algn="l">
              <a:spcBef>
                <a:spcPts val="1102"/>
              </a:spcBef>
              <a:spcAft>
                <a:spcPts val="0"/>
              </a:spcAft>
              <a:buSzPts val="662"/>
              <a:buNone/>
              <a:defRPr sz="827"/>
            </a:lvl6pPr>
            <a:lvl7pPr marL="3200400" lvl="6" indent="-228600" algn="l">
              <a:spcBef>
                <a:spcPts val="1102"/>
              </a:spcBef>
              <a:spcAft>
                <a:spcPts val="0"/>
              </a:spcAft>
              <a:buSzPts val="662"/>
              <a:buNone/>
              <a:defRPr sz="827"/>
            </a:lvl7pPr>
            <a:lvl8pPr marL="3657600" lvl="7" indent="-228600" algn="l">
              <a:spcBef>
                <a:spcPts val="1102"/>
              </a:spcBef>
              <a:spcAft>
                <a:spcPts val="0"/>
              </a:spcAft>
              <a:buSzPts val="662"/>
              <a:buNone/>
              <a:defRPr sz="827"/>
            </a:lvl8pPr>
            <a:lvl9pPr marL="4114800" lvl="8" indent="-228600" algn="l">
              <a:spcBef>
                <a:spcPts val="1102"/>
              </a:spcBef>
              <a:spcAft>
                <a:spcPts val="0"/>
              </a:spcAft>
              <a:buSzPts val="662"/>
              <a:buNone/>
              <a:defRPr sz="827"/>
            </a:lvl9pPr>
          </a:lstStyle>
          <a:p>
            <a:endParaRPr/>
          </a:p>
        </p:txBody>
      </p:sp>
      <p:sp>
        <p:nvSpPr>
          <p:cNvPr id="97" name="Google Shape;97;p22"/>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2"/>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2"/>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3"/>
          <p:cNvGrpSpPr/>
          <p:nvPr/>
        </p:nvGrpSpPr>
        <p:grpSpPr>
          <a:xfrm>
            <a:off x="-9525" y="-9525"/>
            <a:ext cx="10110787" cy="7578725"/>
            <a:chOff x="-8467" y="-8468"/>
            <a:chExt cx="9171317" cy="6874935"/>
          </a:xfrm>
        </p:grpSpPr>
        <p:sp>
          <p:nvSpPr>
            <p:cNvPr id="11" name="Google Shape;11;p13"/>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2" name="Google Shape;12;p13"/>
            <p:cNvCxnSpPr/>
            <p:nvPr/>
          </p:nvCxnSpPr>
          <p:spPr>
            <a:xfrm rot="10800000" flipH="1">
              <a:off x="5130869"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13" name="Google Shape;13;p13"/>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14" name="Google Shape;14;p13"/>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5" name="Google Shape;15;p13"/>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 name="Google Shape;16;p13"/>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7" name="Google Shape;17;p13"/>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 name="Google Shape;18;p13"/>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 name="Google Shape;19;p13"/>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 name="Google Shape;20;p13"/>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21" name="Google Shape;21;p13"/>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3"/>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3"/>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3"/>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3"/>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grpSp>
        <p:nvGrpSpPr>
          <p:cNvPr id="33" name="Google Shape;33;p12"/>
          <p:cNvGrpSpPr/>
          <p:nvPr/>
        </p:nvGrpSpPr>
        <p:grpSpPr>
          <a:xfrm>
            <a:off x="-9525" y="-9525"/>
            <a:ext cx="10110787" cy="7578725"/>
            <a:chOff x="-8467" y="-8468"/>
            <a:chExt cx="9171317" cy="6874935"/>
          </a:xfrm>
        </p:grpSpPr>
        <p:sp>
          <p:nvSpPr>
            <p:cNvPr id="34" name="Google Shape;34;p12"/>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35" name="Google Shape;35;p12"/>
            <p:cNvCxnSpPr/>
            <p:nvPr/>
          </p:nvCxnSpPr>
          <p:spPr>
            <a:xfrm rot="10800000" flipH="1">
              <a:off x="5130869"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36" name="Google Shape;36;p12"/>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37" name="Google Shape;37;p12"/>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8" name="Google Shape;38;p12"/>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9" name="Google Shape;39;p12"/>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0" name="Google Shape;40;p12"/>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1" name="Google Shape;41;p12"/>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2" name="Google Shape;42;p12"/>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3" name="Google Shape;43;p12"/>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44" name="Google Shape;44;p12"/>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5" name="Google Shape;45;p12"/>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46" name="Google Shape;46;p12"/>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7" name="Google Shape;47;p12"/>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8" name="Google Shape;48;p12"/>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35"/>
        <p:cNvGrpSpPr/>
        <p:nvPr/>
      </p:nvGrpSpPr>
      <p:grpSpPr>
        <a:xfrm>
          <a:off x="0" y="0"/>
          <a:ext cx="0" cy="0"/>
          <a:chOff x="0" y="0"/>
          <a:chExt cx="0" cy="0"/>
        </a:xfrm>
      </p:grpSpPr>
      <p:sp>
        <p:nvSpPr>
          <p:cNvPr id="136" name="Google Shape;136;p1"/>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General Guidelines for Presentation</a:t>
            </a:r>
            <a:endParaRPr/>
          </a:p>
        </p:txBody>
      </p:sp>
      <p:sp>
        <p:nvSpPr>
          <p:cNvPr id="137" name="Google Shape;137;p1"/>
          <p:cNvSpPr txBox="1"/>
          <p:nvPr/>
        </p:nvSpPr>
        <p:spPr>
          <a:xfrm>
            <a:off x="503237" y="1768475"/>
            <a:ext cx="9070975" cy="4989512"/>
          </a:xfrm>
          <a:prstGeom prst="rect">
            <a:avLst/>
          </a:prstGeom>
          <a:noFill/>
          <a:ln>
            <a:noFill/>
          </a:ln>
        </p:spPr>
        <p:txBody>
          <a:bodyPr spcFirstLastPara="1" wrap="square" lIns="0" tIns="21225" rIns="0" bIns="0" anchor="t" anchorCtr="0">
            <a:noAutofit/>
          </a:bodyPr>
          <a:lstStyle/>
          <a:p>
            <a:pPr marL="430212" marR="0" lvl="0" indent="-322262" algn="l" rtl="0">
              <a:lnSpc>
                <a:spcPct val="150000"/>
              </a:lnSpc>
              <a:spcBef>
                <a:spcPts val="0"/>
              </a:spcBef>
              <a:spcAft>
                <a:spcPts val="0"/>
              </a:spcAft>
              <a:buClr>
                <a:srgbClr val="000000"/>
              </a:buClr>
              <a:buSzPts val="1080"/>
              <a:buFont typeface="Noto Sans Symbols"/>
              <a:buChar char="●"/>
            </a:pPr>
            <a:r>
              <a:rPr lang="en-US" sz="2400" b="0" i="0" u="none">
                <a:solidFill>
                  <a:srgbClr val="000000"/>
                </a:solidFill>
                <a:latin typeface="Times New Roman"/>
                <a:ea typeface="Times New Roman"/>
                <a:cs typeface="Times New Roman"/>
                <a:sym typeface="Times New Roman"/>
              </a:rPr>
              <a:t>Slides should not be too heavy with content.  Better to create point wise.</a:t>
            </a:r>
            <a:endParaRPr/>
          </a:p>
          <a:p>
            <a:pPr marL="430212" marR="0" lvl="0" indent="-322262" algn="l" rtl="0">
              <a:lnSpc>
                <a:spcPct val="150000"/>
              </a:lnSpc>
              <a:spcBef>
                <a:spcPts val="1400"/>
              </a:spcBef>
              <a:spcAft>
                <a:spcPts val="0"/>
              </a:spcAft>
              <a:buClr>
                <a:srgbClr val="000000"/>
              </a:buClr>
              <a:buSzPts val="1080"/>
              <a:buFont typeface="Noto Sans Symbols"/>
              <a:buChar char="●"/>
            </a:pPr>
            <a:r>
              <a:rPr lang="en-US" sz="2400" b="0" i="0" u="none">
                <a:solidFill>
                  <a:srgbClr val="000000"/>
                </a:solidFill>
                <a:latin typeface="Times New Roman"/>
                <a:ea typeface="Times New Roman"/>
                <a:cs typeface="Times New Roman"/>
                <a:sym typeface="Times New Roman"/>
              </a:rPr>
              <a:t>If you require more than one slide for any point, right click on that point slide then select duplicate slide and modify the duplicated slide.</a:t>
            </a:r>
            <a:endParaRPr/>
          </a:p>
          <a:p>
            <a:pPr marL="430212" marR="0" lvl="0" indent="-322262" algn="l" rtl="0">
              <a:lnSpc>
                <a:spcPct val="150000"/>
              </a:lnSpc>
              <a:spcBef>
                <a:spcPts val="1400"/>
              </a:spcBef>
              <a:spcAft>
                <a:spcPts val="0"/>
              </a:spcAft>
              <a:buClr>
                <a:srgbClr val="000000"/>
              </a:buClr>
              <a:buSzPts val="1080"/>
              <a:buFont typeface="Noto Sans Symbols"/>
              <a:buChar char="●"/>
            </a:pPr>
            <a:r>
              <a:rPr lang="en-US" sz="2400" b="0" i="0" u="none">
                <a:solidFill>
                  <a:srgbClr val="000000"/>
                </a:solidFill>
                <a:latin typeface="Times New Roman"/>
                <a:ea typeface="Times New Roman"/>
                <a:cs typeface="Times New Roman"/>
                <a:sym typeface="Times New Roman"/>
              </a:rPr>
              <a:t>Diagrams must be aligned at centre and clearly visible with caption.</a:t>
            </a:r>
            <a:endParaRPr/>
          </a:p>
          <a:p>
            <a:pPr marL="430212" marR="0" lvl="0" indent="-322262" algn="l" rtl="0">
              <a:lnSpc>
                <a:spcPct val="150000"/>
              </a:lnSpc>
              <a:spcBef>
                <a:spcPts val="1400"/>
              </a:spcBef>
              <a:spcAft>
                <a:spcPts val="0"/>
              </a:spcAft>
              <a:buClr>
                <a:srgbClr val="000000"/>
              </a:buClr>
              <a:buSzPts val="1080"/>
              <a:buFont typeface="Noto Sans Symbols"/>
              <a:buChar char="●"/>
            </a:pPr>
            <a:r>
              <a:rPr lang="en-US" sz="2400" b="0" i="0" u="none">
                <a:solidFill>
                  <a:srgbClr val="000000"/>
                </a:solidFill>
                <a:latin typeface="Times New Roman"/>
                <a:ea typeface="Times New Roman"/>
                <a:cs typeface="Times New Roman"/>
                <a:sym typeface="Times New Roman"/>
              </a:rPr>
              <a:t>All the mentioned fonts, font size, title content, etc should not change and strictly as per the given format and guidelines.</a:t>
            </a:r>
            <a:endParaRPr/>
          </a:p>
          <a:p>
            <a:pPr marL="430212" marR="0" lvl="0" indent="-322262" algn="l" rtl="0">
              <a:lnSpc>
                <a:spcPct val="93000"/>
              </a:lnSpc>
              <a:spcBef>
                <a:spcPts val="1400"/>
              </a:spcBef>
              <a:spcAft>
                <a:spcPts val="0"/>
              </a:spcAft>
              <a:buClr>
                <a:schemeClr val="dk1"/>
              </a:buClr>
              <a:buSzPts val="2400"/>
              <a:buFont typeface="Trebuchet MS"/>
              <a:buNone/>
            </a:pPr>
            <a:endParaRPr sz="2400" b="0" i="0" u="none">
              <a:solidFill>
                <a:srgbClr val="000000"/>
              </a:solidFill>
              <a:latin typeface="Arial"/>
              <a:ea typeface="Arial"/>
              <a:cs typeface="Arial"/>
              <a:sym typeface="Arial"/>
            </a:endParaRPr>
          </a:p>
          <a:p>
            <a:pPr marL="0" marR="0" lvl="0" indent="0" algn="l" rtl="0">
              <a:lnSpc>
                <a:spcPct val="100000"/>
              </a:lnSpc>
              <a:spcBef>
                <a:spcPts val="1400"/>
              </a:spcBef>
              <a:spcAft>
                <a:spcPts val="0"/>
              </a:spcAft>
              <a:buNone/>
            </a:pPr>
            <a:endParaRPr sz="2400" b="0" i="0" u="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0"/>
        <p:cNvGrpSpPr/>
        <p:nvPr/>
      </p:nvGrpSpPr>
      <p:grpSpPr>
        <a:xfrm>
          <a:off x="0" y="0"/>
          <a:ext cx="0" cy="0"/>
          <a:chOff x="0" y="0"/>
          <a:chExt cx="0" cy="0"/>
        </a:xfrm>
      </p:grpSpPr>
      <p:sp>
        <p:nvSpPr>
          <p:cNvPr id="201" name="Google Shape;201;p9"/>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6. Technology Stack</a:t>
            </a:r>
            <a:endParaRPr/>
          </a:p>
        </p:txBody>
      </p:sp>
      <p:sp>
        <p:nvSpPr>
          <p:cNvPr id="202" name="Google Shape;202;p9"/>
          <p:cNvSpPr txBox="1"/>
          <p:nvPr/>
        </p:nvSpPr>
        <p:spPr>
          <a:xfrm>
            <a:off x="503237" y="1563687"/>
            <a:ext cx="9070975" cy="5194300"/>
          </a:xfrm>
          <a:prstGeom prst="rect">
            <a:avLst/>
          </a:prstGeom>
          <a:noFill/>
          <a:ln>
            <a:noFill/>
          </a:ln>
        </p:spPr>
        <p:txBody>
          <a:bodyPr spcFirstLastPara="1" wrap="square" lIns="0" tIns="21225" rIns="0" bIns="0" anchor="t" anchorCtr="0">
            <a:noAutofit/>
          </a:bodyPr>
          <a:lstStyle/>
          <a:p>
            <a:pPr marL="0" marR="0" lvl="0" indent="0" algn="l" rtl="0">
              <a:lnSpc>
                <a:spcPct val="150000"/>
              </a:lnSpc>
              <a:spcBef>
                <a:spcPts val="1400"/>
              </a:spcBef>
              <a:spcAft>
                <a:spcPts val="0"/>
              </a:spcAft>
              <a:buNone/>
            </a:pPr>
            <a:r>
              <a:rPr lang="en-US" sz="2400" b="1" dirty="0">
                <a:latin typeface="Times New Roman"/>
                <a:ea typeface="Times New Roman"/>
                <a:cs typeface="Times New Roman"/>
                <a:sym typeface="Times New Roman"/>
              </a:rPr>
              <a:t>Front End</a:t>
            </a:r>
            <a:endParaRPr b="1" dirty="0"/>
          </a:p>
          <a:p>
            <a:pPr marL="457200" marR="0" lvl="0" indent="-381000" algn="l" rtl="0">
              <a:lnSpc>
                <a:spcPct val="150000"/>
              </a:lnSpc>
              <a:spcBef>
                <a:spcPts val="1400"/>
              </a:spcBef>
              <a:spcAft>
                <a:spcPts val="0"/>
              </a:spcAft>
              <a:buSzPts val="2400"/>
              <a:buFont typeface="Times New Roman"/>
              <a:buChar char="●"/>
            </a:pPr>
            <a:r>
              <a:rPr lang="en-US" sz="2400" dirty="0">
                <a:latin typeface="Times New Roman"/>
                <a:ea typeface="Times New Roman"/>
                <a:cs typeface="Times New Roman"/>
                <a:sym typeface="Times New Roman"/>
              </a:rPr>
              <a:t>Flutter		3.3.2 </a:t>
            </a:r>
            <a:endParaRPr sz="2400" dirty="0">
              <a:latin typeface="Times New Roman"/>
              <a:ea typeface="Times New Roman"/>
              <a:cs typeface="Times New Roman"/>
              <a:sym typeface="Times New Roman"/>
            </a:endParaRPr>
          </a:p>
          <a:p>
            <a:pPr marL="457200" marR="0" lvl="0" indent="-381000" algn="l" rtl="0">
              <a:lnSpc>
                <a:spcPct val="150000"/>
              </a:lnSpc>
              <a:spcBef>
                <a:spcPts val="0"/>
              </a:spcBef>
              <a:spcAft>
                <a:spcPts val="0"/>
              </a:spcAft>
              <a:buSzPts val="2400"/>
              <a:buFont typeface="Times New Roman"/>
              <a:buChar char="●"/>
            </a:pPr>
            <a:r>
              <a:rPr lang="en-US" sz="2400" dirty="0">
                <a:latin typeface="Times New Roman"/>
                <a:ea typeface="Times New Roman"/>
                <a:cs typeface="Times New Roman"/>
                <a:sym typeface="Times New Roman"/>
              </a:rPr>
              <a:t>Dart		2.18.1</a:t>
            </a:r>
            <a:endParaRPr sz="2400" dirty="0">
              <a:latin typeface="Times New Roman"/>
              <a:ea typeface="Times New Roman"/>
              <a:cs typeface="Times New Roman"/>
              <a:sym typeface="Times New Roman"/>
            </a:endParaRPr>
          </a:p>
          <a:p>
            <a:pPr marL="0" marR="0" lvl="0" indent="0" algn="l" rtl="0">
              <a:lnSpc>
                <a:spcPct val="150000"/>
              </a:lnSpc>
              <a:spcBef>
                <a:spcPts val="1400"/>
              </a:spcBef>
              <a:spcAft>
                <a:spcPts val="0"/>
              </a:spcAft>
              <a:buNone/>
            </a:pPr>
            <a:r>
              <a:rPr lang="en-US" sz="2400" b="1" dirty="0">
                <a:latin typeface="Times New Roman"/>
                <a:ea typeface="Times New Roman"/>
                <a:cs typeface="Times New Roman"/>
                <a:sym typeface="Times New Roman"/>
              </a:rPr>
              <a:t>Back End</a:t>
            </a:r>
            <a:endParaRPr sz="2400" b="1" dirty="0">
              <a:latin typeface="Times New Roman"/>
              <a:ea typeface="Times New Roman"/>
              <a:cs typeface="Times New Roman"/>
              <a:sym typeface="Times New Roman"/>
            </a:endParaRPr>
          </a:p>
          <a:p>
            <a:pPr marL="457200" marR="0" lvl="0" indent="-381000" algn="l" rtl="0">
              <a:lnSpc>
                <a:spcPct val="150000"/>
              </a:lnSpc>
              <a:spcBef>
                <a:spcPts val="1400"/>
              </a:spcBef>
              <a:spcAft>
                <a:spcPts val="0"/>
              </a:spcAft>
              <a:buSzPts val="2400"/>
              <a:buFont typeface="Times New Roman"/>
              <a:buChar char="●"/>
            </a:pPr>
            <a:r>
              <a:rPr lang="en-US" sz="2400" dirty="0">
                <a:latin typeface="Times New Roman"/>
                <a:ea typeface="Times New Roman"/>
                <a:cs typeface="Times New Roman"/>
                <a:sym typeface="Times New Roman"/>
              </a:rPr>
              <a:t>AI / ML </a:t>
            </a:r>
            <a:endParaRPr sz="2400" dirty="0">
              <a:latin typeface="Times New Roman"/>
              <a:ea typeface="Times New Roman"/>
              <a:cs typeface="Times New Roman"/>
              <a:sym typeface="Times New Roman"/>
            </a:endParaRPr>
          </a:p>
          <a:p>
            <a:pPr marL="914400" marR="0" lvl="1" indent="-381000" algn="l" rtl="0">
              <a:lnSpc>
                <a:spcPct val="150000"/>
              </a:lnSpc>
              <a:spcBef>
                <a:spcPts val="0"/>
              </a:spcBef>
              <a:spcAft>
                <a:spcPts val="0"/>
              </a:spcAft>
              <a:buSzPts val="2400"/>
              <a:buFont typeface="Times New Roman"/>
              <a:buChar char="○"/>
            </a:pPr>
            <a:r>
              <a:rPr lang="en-US" sz="2400" dirty="0" err="1">
                <a:latin typeface="Times New Roman"/>
                <a:ea typeface="Times New Roman"/>
                <a:cs typeface="Times New Roman"/>
                <a:sym typeface="Times New Roman"/>
              </a:rPr>
              <a:t>MediaPipe</a:t>
            </a:r>
            <a:r>
              <a:rPr lang="en-US" sz="2400" dirty="0">
                <a:latin typeface="Times New Roman"/>
                <a:ea typeface="Times New Roman"/>
                <a:cs typeface="Times New Roman"/>
                <a:sym typeface="Times New Roman"/>
              </a:rPr>
              <a:t>	- To Identify the Posture</a:t>
            </a:r>
          </a:p>
          <a:p>
            <a:pPr marL="914400" marR="0" lvl="1" indent="-381000" algn="l" rtl="0">
              <a:lnSpc>
                <a:spcPct val="150000"/>
              </a:lnSpc>
              <a:spcBef>
                <a:spcPts val="0"/>
              </a:spcBef>
              <a:spcAft>
                <a:spcPts val="0"/>
              </a:spcAft>
              <a:buSzPts val="2400"/>
              <a:buFont typeface="Times New Roman"/>
              <a:buChar char="○"/>
            </a:pPr>
            <a:r>
              <a:rPr lang="en-US" sz="2400" dirty="0">
                <a:latin typeface="Times New Roman"/>
                <a:ea typeface="Times New Roman"/>
                <a:cs typeface="Times New Roman"/>
                <a:sym typeface="Times New Roman"/>
              </a:rPr>
              <a:t>NLP		- To Predict the confidence in speech</a:t>
            </a:r>
          </a:p>
          <a:p>
            <a:pPr marL="457200" lvl="0" indent="-381000" algn="l" rtl="0">
              <a:lnSpc>
                <a:spcPct val="150000"/>
              </a:lnSpc>
              <a:spcBef>
                <a:spcPts val="0"/>
              </a:spcBef>
              <a:spcAft>
                <a:spcPts val="0"/>
              </a:spcAft>
              <a:buSzPts val="2400"/>
              <a:buFont typeface="Times New Roman"/>
              <a:buChar char="●"/>
            </a:pPr>
            <a:r>
              <a:rPr lang="en-US" sz="2400" dirty="0">
                <a:solidFill>
                  <a:schemeClr val="dk1"/>
                </a:solidFill>
                <a:latin typeface="Times New Roman"/>
                <a:ea typeface="Times New Roman"/>
                <a:cs typeface="Times New Roman"/>
                <a:sym typeface="Times New Roman"/>
              </a:rPr>
              <a:t>Cloud (AWS)	- To store video and data from app</a:t>
            </a:r>
            <a:endParaRPr sz="2400" dirty="0">
              <a:latin typeface="Times New Roman"/>
              <a:ea typeface="Times New Roman"/>
              <a:cs typeface="Times New Roman"/>
              <a:sym typeface="Times New Roman"/>
            </a:endParaRPr>
          </a:p>
          <a:p>
            <a:pPr marL="0" marR="0" lvl="0" indent="0" algn="l" rtl="0">
              <a:lnSpc>
                <a:spcPct val="150000"/>
              </a:lnSpc>
              <a:spcBef>
                <a:spcPts val="1400"/>
              </a:spcBef>
              <a:spcAft>
                <a:spcPts val="0"/>
              </a:spcAft>
              <a:buNone/>
            </a:pPr>
            <a:endParaRPr sz="2400"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sp>
        <p:nvSpPr>
          <p:cNvPr id="208" name="Google Shape;208;p10"/>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7. Proposed System Architecture/Prototype</a:t>
            </a:r>
            <a:endParaRPr/>
          </a:p>
          <a:p>
            <a:pPr marL="0" marR="0" lvl="0" indent="0" algn="l" rtl="0">
              <a:lnSpc>
                <a:spcPct val="100000"/>
              </a:lnSpc>
              <a:spcBef>
                <a:spcPts val="0"/>
              </a:spcBef>
              <a:spcAft>
                <a:spcPts val="0"/>
              </a:spcAft>
              <a:buNone/>
            </a:pPr>
            <a:endParaRPr sz="3600" b="1" i="0" u="none">
              <a:solidFill>
                <a:srgbClr val="000000"/>
              </a:solidFill>
              <a:latin typeface="Times New Roman"/>
              <a:ea typeface="Times New Roman"/>
              <a:cs typeface="Times New Roman"/>
              <a:sym typeface="Times New Roman"/>
            </a:endParaRPr>
          </a:p>
        </p:txBody>
      </p:sp>
      <p:pic>
        <p:nvPicPr>
          <p:cNvPr id="2" name="Google Shape;224;g157fb516f7e_0_10">
            <a:extLst>
              <a:ext uri="{FF2B5EF4-FFF2-40B4-BE49-F238E27FC236}">
                <a16:creationId xmlns:a16="http://schemas.microsoft.com/office/drawing/2014/main" id="{BFEA86B0-A9BF-7CF2-BED9-AF3BC5AF4300}"/>
              </a:ext>
            </a:extLst>
          </p:cNvPr>
          <p:cNvPicPr preferRelativeResize="0"/>
          <p:nvPr/>
        </p:nvPicPr>
        <p:blipFill>
          <a:blip r:embed="rId3">
            <a:alphaModFix/>
          </a:blip>
          <a:stretch>
            <a:fillRect/>
          </a:stretch>
        </p:blipFill>
        <p:spPr>
          <a:xfrm>
            <a:off x="577725" y="1013258"/>
            <a:ext cx="7534275" cy="5117379"/>
          </a:xfrm>
          <a:prstGeom prst="rect">
            <a:avLst/>
          </a:prstGeom>
          <a:noFill/>
          <a:ln>
            <a:noFill/>
          </a:ln>
        </p:spPr>
      </p:pic>
      <p:sp>
        <p:nvSpPr>
          <p:cNvPr id="5" name="TextBox 4">
            <a:extLst>
              <a:ext uri="{FF2B5EF4-FFF2-40B4-BE49-F238E27FC236}">
                <a16:creationId xmlns:a16="http://schemas.microsoft.com/office/drawing/2014/main" id="{9C8CEE2F-5D59-9A7C-2235-A60BE0A630DE}"/>
              </a:ext>
            </a:extLst>
          </p:cNvPr>
          <p:cNvSpPr txBox="1"/>
          <p:nvPr/>
        </p:nvSpPr>
        <p:spPr>
          <a:xfrm>
            <a:off x="577726" y="6380605"/>
            <a:ext cx="7534274" cy="461665"/>
          </a:xfrm>
          <a:prstGeom prst="rect">
            <a:avLst/>
          </a:prstGeom>
          <a:noFill/>
        </p:spPr>
        <p:txBody>
          <a:bodyPr wrap="square">
            <a:spAutoFit/>
          </a:bodyPr>
          <a:lstStyle/>
          <a:p>
            <a:pPr marL="0" lvl="0" indent="0" algn="ctr" rtl="0">
              <a:spcBef>
                <a:spcPts val="0"/>
              </a:spcBef>
              <a:spcAft>
                <a:spcPts val="0"/>
              </a:spcAft>
              <a:buNone/>
            </a:pPr>
            <a:r>
              <a:rPr lang="en-US" sz="2400" dirty="0">
                <a:solidFill>
                  <a:schemeClr val="dk1"/>
                </a:solidFill>
                <a:highlight>
                  <a:srgbClr val="FFFFFF"/>
                </a:highlight>
                <a:latin typeface="Times New Roman"/>
                <a:ea typeface="Times New Roman"/>
                <a:cs typeface="Times New Roman"/>
                <a:sym typeface="Times New Roman"/>
              </a:rPr>
              <a:t>Design/Structure Of Application</a:t>
            </a:r>
            <a:endParaRPr lang="en-US" sz="2400"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4"/>
        <p:cNvGrpSpPr/>
        <p:nvPr/>
      </p:nvGrpSpPr>
      <p:grpSpPr>
        <a:xfrm>
          <a:off x="0" y="0"/>
          <a:ext cx="0" cy="0"/>
          <a:chOff x="0" y="0"/>
          <a:chExt cx="0" cy="0"/>
        </a:xfrm>
      </p:grpSpPr>
      <p:sp>
        <p:nvSpPr>
          <p:cNvPr id="215" name="Google Shape;215;g157fb516f7e_0_4"/>
          <p:cNvSpPr txBox="1"/>
          <p:nvPr/>
        </p:nvSpPr>
        <p:spPr>
          <a:xfrm>
            <a:off x="431800" y="1563687"/>
            <a:ext cx="9071100" cy="4989600"/>
          </a:xfrm>
          <a:prstGeom prst="rect">
            <a:avLst/>
          </a:prstGeom>
          <a:noFill/>
          <a:ln>
            <a:noFill/>
          </a:ln>
        </p:spPr>
        <p:txBody>
          <a:bodyPr spcFirstLastPara="1" wrap="square" lIns="0" tIns="21225" rIns="0" bIns="0" anchor="t" anchorCtr="0">
            <a:noAutofit/>
          </a:bodyPr>
          <a:lstStyle/>
          <a:p>
            <a:pPr marL="0" marR="0" lvl="0" indent="0" algn="l" rtl="0">
              <a:lnSpc>
                <a:spcPct val="93000"/>
              </a:lnSpc>
              <a:spcBef>
                <a:spcPts val="1400"/>
              </a:spcBef>
              <a:spcAft>
                <a:spcPts val="0"/>
              </a:spcAft>
              <a:buNone/>
            </a:pPr>
            <a:endParaRPr/>
          </a:p>
          <a:p>
            <a:pPr marL="107950" marR="0" lvl="0" indent="0" algn="l" rtl="0">
              <a:lnSpc>
                <a:spcPct val="93000"/>
              </a:lnSpc>
              <a:spcBef>
                <a:spcPts val="1400"/>
              </a:spcBef>
              <a:spcAft>
                <a:spcPts val="0"/>
              </a:spcAft>
              <a:buClr>
                <a:schemeClr val="dk1"/>
              </a:buClr>
              <a:buSzPts val="2400"/>
              <a:buFont typeface="Trebuchet MS"/>
              <a:buNone/>
            </a:pPr>
            <a:endParaRPr sz="2400" b="0" i="0" u="none">
              <a:solidFill>
                <a:srgbClr val="000000"/>
              </a:solidFill>
              <a:latin typeface="Times New Roman"/>
              <a:ea typeface="Times New Roman"/>
              <a:cs typeface="Times New Roman"/>
              <a:sym typeface="Times New Roman"/>
            </a:endParaRPr>
          </a:p>
          <a:p>
            <a:pPr marL="107950" marR="0" lvl="0" indent="0" algn="l" rtl="0">
              <a:lnSpc>
                <a:spcPct val="93000"/>
              </a:lnSpc>
              <a:spcBef>
                <a:spcPts val="1400"/>
              </a:spcBef>
              <a:spcAft>
                <a:spcPts val="0"/>
              </a:spcAft>
              <a:buClr>
                <a:srgbClr val="000000"/>
              </a:buClr>
              <a:buSzPts val="2400"/>
              <a:buFont typeface="Times New Roman"/>
              <a:buNone/>
            </a:pPr>
            <a:endParaRPr/>
          </a:p>
        </p:txBody>
      </p:sp>
      <p:pic>
        <p:nvPicPr>
          <p:cNvPr id="216" name="Google Shape;216;g157fb516f7e_0_4"/>
          <p:cNvPicPr preferRelativeResize="0"/>
          <p:nvPr/>
        </p:nvPicPr>
        <p:blipFill>
          <a:blip r:embed="rId3">
            <a:alphaModFix/>
          </a:blip>
          <a:stretch>
            <a:fillRect/>
          </a:stretch>
        </p:blipFill>
        <p:spPr>
          <a:xfrm>
            <a:off x="902100" y="414525"/>
            <a:ext cx="7938576" cy="6138750"/>
          </a:xfrm>
          <a:prstGeom prst="rect">
            <a:avLst/>
          </a:prstGeom>
          <a:noFill/>
          <a:ln>
            <a:noFill/>
          </a:ln>
        </p:spPr>
      </p:pic>
      <p:sp>
        <p:nvSpPr>
          <p:cNvPr id="217" name="Google Shape;217;g157fb516f7e_0_4"/>
          <p:cNvSpPr txBox="1"/>
          <p:nvPr/>
        </p:nvSpPr>
        <p:spPr>
          <a:xfrm>
            <a:off x="3371388" y="6783875"/>
            <a:ext cx="3000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a:solidFill>
                  <a:schemeClr val="dk1"/>
                </a:solidFill>
                <a:highlight>
                  <a:srgbClr val="FFFFFF"/>
                </a:highlight>
                <a:latin typeface="Times New Roman"/>
                <a:ea typeface="Times New Roman"/>
                <a:cs typeface="Times New Roman"/>
                <a:sym typeface="Times New Roman"/>
              </a:rPr>
              <a:t>ML Model</a:t>
            </a:r>
            <a:endParaRPr sz="2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0"/>
        <p:cNvGrpSpPr/>
        <p:nvPr/>
      </p:nvGrpSpPr>
      <p:grpSpPr>
        <a:xfrm>
          <a:off x="0" y="0"/>
          <a:ext cx="0" cy="0"/>
          <a:chOff x="0" y="0"/>
          <a:chExt cx="0" cy="0"/>
        </a:xfrm>
      </p:grpSpPr>
      <p:sp>
        <p:nvSpPr>
          <p:cNvPr id="231" name="Google Shape;231;g158b9f1dfc3_0_0"/>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a:latin typeface="Times New Roman"/>
                <a:ea typeface="Times New Roman"/>
                <a:cs typeface="Times New Roman"/>
                <a:sym typeface="Times New Roman"/>
              </a:rPr>
              <a:t>References</a:t>
            </a:r>
            <a:endParaRPr/>
          </a:p>
          <a:p>
            <a:pPr marL="0" marR="0" lvl="0" indent="0" algn="l" rtl="0">
              <a:lnSpc>
                <a:spcPct val="100000"/>
              </a:lnSpc>
              <a:spcBef>
                <a:spcPts val="0"/>
              </a:spcBef>
              <a:spcAft>
                <a:spcPts val="0"/>
              </a:spcAft>
              <a:buNone/>
            </a:pPr>
            <a:endParaRPr sz="3600" b="1" i="0" u="none">
              <a:solidFill>
                <a:srgbClr val="000000"/>
              </a:solidFill>
              <a:latin typeface="Times New Roman"/>
              <a:ea typeface="Times New Roman"/>
              <a:cs typeface="Times New Roman"/>
              <a:sym typeface="Times New Roman"/>
            </a:endParaRPr>
          </a:p>
        </p:txBody>
      </p:sp>
      <p:sp>
        <p:nvSpPr>
          <p:cNvPr id="232" name="Google Shape;232;g158b9f1dfc3_0_0"/>
          <p:cNvSpPr txBox="1"/>
          <p:nvPr/>
        </p:nvSpPr>
        <p:spPr>
          <a:xfrm>
            <a:off x="431800" y="1563687"/>
            <a:ext cx="9071100" cy="4989600"/>
          </a:xfrm>
          <a:prstGeom prst="rect">
            <a:avLst/>
          </a:prstGeom>
          <a:noFill/>
          <a:ln>
            <a:noFill/>
          </a:ln>
        </p:spPr>
        <p:txBody>
          <a:bodyPr spcFirstLastPara="1" wrap="square" lIns="0" tIns="21225" rIns="0" bIns="0" anchor="t" anchorCtr="0">
            <a:noAutofit/>
          </a:bodyPr>
          <a:lstStyle/>
          <a:p>
            <a:pPr marL="457200" marR="0" lvl="0" indent="-381000" algn="l" rtl="0">
              <a:lnSpc>
                <a:spcPct val="150000"/>
              </a:lnSpc>
              <a:spcBef>
                <a:spcPts val="1400"/>
              </a:spcBef>
              <a:spcAft>
                <a:spcPts val="0"/>
              </a:spcAft>
              <a:buSzPts val="2400"/>
              <a:buFont typeface="Times New Roman"/>
              <a:buAutoNum type="arabicPeriod"/>
            </a:pPr>
            <a:r>
              <a:rPr lang="en-US" sz="2400">
                <a:latin typeface="Times New Roman"/>
                <a:ea typeface="Times New Roman"/>
                <a:cs typeface="Times New Roman"/>
                <a:sym typeface="Times New Roman"/>
              </a:rPr>
              <a:t>Multimodal Emotion Recognition 2019</a:t>
            </a:r>
            <a:endParaRPr sz="2400">
              <a:latin typeface="Times New Roman"/>
              <a:ea typeface="Times New Roman"/>
              <a:cs typeface="Times New Roman"/>
              <a:sym typeface="Times New Roman"/>
            </a:endParaRPr>
          </a:p>
          <a:p>
            <a:pPr marL="457200" marR="0" lvl="0" indent="-381000" algn="l" rtl="0">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Facial Emotion Recognition Using Machine Learning.</a:t>
            </a:r>
            <a:endParaRPr sz="2400">
              <a:latin typeface="Times New Roman"/>
              <a:ea typeface="Times New Roman"/>
              <a:cs typeface="Times New Roman"/>
              <a:sym typeface="Times New Roman"/>
            </a:endParaRPr>
          </a:p>
          <a:p>
            <a:pPr marL="457200" marR="0" lvl="0" indent="-381000" algn="l" rtl="0">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ADAM- Anxiety Detection and Management: a Solution to Manage Anxiety at Workplaces and Improve Productivity.</a:t>
            </a:r>
            <a:endParaRPr sz="2400">
              <a:latin typeface="Times New Roman"/>
              <a:ea typeface="Times New Roman"/>
              <a:cs typeface="Times New Roman"/>
              <a:sym typeface="Times New Roman"/>
            </a:endParaRPr>
          </a:p>
          <a:p>
            <a:pPr marL="457200" marR="0" lvl="0" indent="-381000" algn="l" rtl="0">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A Chatbot for Changing Lifestyle in Education.</a:t>
            </a:r>
            <a:endParaRPr sz="2400">
              <a:latin typeface="Times New Roman"/>
              <a:ea typeface="Times New Roman"/>
              <a:cs typeface="Times New Roman"/>
              <a:sym typeface="Times New Roman"/>
            </a:endParaRPr>
          </a:p>
          <a:p>
            <a:pPr marL="107950" marR="0" lvl="0" indent="0" algn="l" rtl="0">
              <a:lnSpc>
                <a:spcPct val="93000"/>
              </a:lnSpc>
              <a:spcBef>
                <a:spcPts val="1400"/>
              </a:spcBef>
              <a:spcAft>
                <a:spcPts val="0"/>
              </a:spcAft>
              <a:buClr>
                <a:schemeClr val="dk1"/>
              </a:buClr>
              <a:buSzPts val="2400"/>
              <a:buFont typeface="Trebuchet MS"/>
              <a:buNone/>
            </a:pPr>
            <a:endParaRPr sz="2400" b="0" i="0" u="none">
              <a:solidFill>
                <a:srgbClr val="000000"/>
              </a:solidFill>
              <a:latin typeface="Times New Roman"/>
              <a:ea typeface="Times New Roman"/>
              <a:cs typeface="Times New Roman"/>
              <a:sym typeface="Times New Roman"/>
            </a:endParaRPr>
          </a:p>
          <a:p>
            <a:pPr marL="107950" marR="0" lvl="0" indent="0" algn="l" rtl="0">
              <a:lnSpc>
                <a:spcPct val="93000"/>
              </a:lnSpc>
              <a:spcBef>
                <a:spcPts val="1400"/>
              </a:spcBef>
              <a:spcAft>
                <a:spcPts val="0"/>
              </a:spcAft>
              <a:buClr>
                <a:srgbClr val="000000"/>
              </a:buClr>
              <a:buSzPts val="2400"/>
              <a:buFont typeface="Times New Roman"/>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152CC-1C30-90E1-6313-6BF91E5DF7A6}"/>
              </a:ext>
            </a:extLst>
          </p:cNvPr>
          <p:cNvSpPr>
            <a:spLocks noGrp="1"/>
          </p:cNvSpPr>
          <p:nvPr>
            <p:ph type="title"/>
          </p:nvPr>
        </p:nvSpPr>
        <p:spPr/>
        <p:txBody>
          <a:bodyPr/>
          <a:lstStyle/>
          <a:p>
            <a:r>
              <a:rPr lang="en-US" sz="2400" b="1" dirty="0">
                <a:solidFill>
                  <a:schemeClr val="tx1"/>
                </a:solidFill>
                <a:latin typeface="Times New Roman" panose="02020603050405020304" pitchFamily="18" charset="0"/>
                <a:cs typeface="Times New Roman" panose="02020603050405020304" pitchFamily="18" charset="0"/>
              </a:rPr>
              <a:t>7.  Suggestions Given During Review 1</a:t>
            </a:r>
          </a:p>
        </p:txBody>
      </p:sp>
      <p:sp>
        <p:nvSpPr>
          <p:cNvPr id="3" name="Text Placeholder 2">
            <a:extLst>
              <a:ext uri="{FF2B5EF4-FFF2-40B4-BE49-F238E27FC236}">
                <a16:creationId xmlns:a16="http://schemas.microsoft.com/office/drawing/2014/main" id="{E1C4CA5C-C9F4-0915-63BE-9BF7DFB03129}"/>
              </a:ext>
            </a:extLst>
          </p:cNvPr>
          <p:cNvSpPr>
            <a:spLocks noGrp="1"/>
          </p:cNvSpPr>
          <p:nvPr>
            <p:ph type="body" idx="1"/>
          </p:nvPr>
        </p:nvSpPr>
        <p:spPr>
          <a:xfrm>
            <a:off x="671512" y="1640681"/>
            <a:ext cx="6997700" cy="4278312"/>
          </a:xfrm>
        </p:spPr>
        <p:txBody>
          <a:bodyPr/>
          <a:lstStyle/>
          <a:p>
            <a:pPr>
              <a:buClr>
                <a:schemeClr val="tx1"/>
              </a:buClr>
              <a:buFont typeface="Times New Roman" panose="02020603050405020304" pitchFamily="18" charset="0"/>
              <a:buChar char="●"/>
            </a:pPr>
            <a:r>
              <a:rPr lang="en-US" sz="2400" dirty="0">
                <a:solidFill>
                  <a:schemeClr val="tx1"/>
                </a:solidFill>
                <a:latin typeface="Times New Roman" panose="02020603050405020304" pitchFamily="18" charset="0"/>
                <a:cs typeface="Times New Roman" panose="02020603050405020304" pitchFamily="18" charset="0"/>
              </a:rPr>
              <a:t>In abstract, Sentence framing was required.</a:t>
            </a:r>
          </a:p>
          <a:p>
            <a:pPr>
              <a:buClr>
                <a:schemeClr val="tx1"/>
              </a:buClr>
              <a:buFont typeface="Times New Roman" panose="02020603050405020304" pitchFamily="18" charset="0"/>
              <a:buChar char="●"/>
            </a:pPr>
            <a:r>
              <a:rPr lang="en-US" sz="2400" dirty="0">
                <a:solidFill>
                  <a:schemeClr val="tx1"/>
                </a:solidFill>
                <a:latin typeface="Times New Roman" panose="02020603050405020304" pitchFamily="18" charset="0"/>
                <a:cs typeface="Times New Roman" panose="02020603050405020304" pitchFamily="18" charset="0"/>
              </a:rPr>
              <a:t>Need to elaborate project concept in detail with proper sentence formation.</a:t>
            </a:r>
          </a:p>
          <a:p>
            <a:pPr>
              <a:buClr>
                <a:schemeClr val="tx1"/>
              </a:buClr>
              <a:buFont typeface="Times New Roman" panose="02020603050405020304" pitchFamily="18" charset="0"/>
              <a:buChar char="●"/>
            </a:pPr>
            <a:r>
              <a:rPr lang="en-US" sz="2400" dirty="0">
                <a:solidFill>
                  <a:schemeClr val="tx1"/>
                </a:solidFill>
                <a:latin typeface="Times New Roman" panose="02020603050405020304" pitchFamily="18" charset="0"/>
                <a:cs typeface="Times New Roman" panose="02020603050405020304" pitchFamily="18" charset="0"/>
              </a:rPr>
              <a:t>Problem definition should be short.</a:t>
            </a:r>
          </a:p>
          <a:p>
            <a:pPr>
              <a:buClr>
                <a:schemeClr val="tx1"/>
              </a:buClr>
              <a:buFont typeface="Times New Roman" panose="02020603050405020304" pitchFamily="18" charset="0"/>
              <a:buChar char="●"/>
            </a:pPr>
            <a:r>
              <a:rPr lang="en-US" sz="2400" dirty="0">
                <a:solidFill>
                  <a:schemeClr val="tx1"/>
                </a:solidFill>
                <a:latin typeface="Times New Roman" panose="02020603050405020304" pitchFamily="18" charset="0"/>
                <a:cs typeface="Times New Roman" panose="02020603050405020304" pitchFamily="18" charset="0"/>
              </a:rPr>
              <a:t>Working model should be self-</a:t>
            </a:r>
            <a:r>
              <a:rPr lang="en-US" sz="2400" dirty="0" err="1">
                <a:solidFill>
                  <a:schemeClr val="tx1"/>
                </a:solidFill>
                <a:latin typeface="Times New Roman" panose="02020603050405020304" pitchFamily="18" charset="0"/>
                <a:cs typeface="Times New Roman" panose="02020603050405020304" pitchFamily="18" charset="0"/>
              </a:rPr>
              <a:t>explainatory</a:t>
            </a:r>
            <a:r>
              <a:rPr lang="en-US" sz="2400" dirty="0">
                <a:solidFill>
                  <a:schemeClr val="tx1"/>
                </a:solidFill>
                <a:latin typeface="Times New Roman" panose="02020603050405020304" pitchFamily="18" charset="0"/>
                <a:cs typeface="Times New Roman" panose="02020603050405020304" pitchFamily="18" charset="0"/>
              </a:rPr>
              <a:t>.</a:t>
            </a:r>
          </a:p>
          <a:p>
            <a:pPr marL="13716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764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7"/>
        <p:cNvGrpSpPr/>
        <p:nvPr/>
      </p:nvGrpSpPr>
      <p:grpSpPr>
        <a:xfrm>
          <a:off x="0" y="0"/>
          <a:ext cx="0" cy="0"/>
          <a:chOff x="0" y="0"/>
          <a:chExt cx="0" cy="0"/>
        </a:xfrm>
      </p:grpSpPr>
      <p:sp>
        <p:nvSpPr>
          <p:cNvPr id="238" name="Google Shape;238;p11"/>
          <p:cNvSpPr txBox="1"/>
          <p:nvPr/>
        </p:nvSpPr>
        <p:spPr>
          <a:xfrm>
            <a:off x="647700" y="3057525"/>
            <a:ext cx="9070975" cy="1262062"/>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0" i="0" u="none">
                <a:solidFill>
                  <a:srgbClr val="000000"/>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
          <p:cNvSpPr txBox="1"/>
          <p:nvPr/>
        </p:nvSpPr>
        <p:spPr>
          <a:xfrm>
            <a:off x="503237" y="1768475"/>
            <a:ext cx="9070975" cy="546735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endParaRPr sz="3600" b="1" dirty="0">
              <a:solidFill>
                <a:schemeClr val="dk1"/>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600"/>
              <a:buFont typeface="Times New Roman"/>
              <a:buNone/>
            </a:pPr>
            <a:r>
              <a:rPr lang="en-US" sz="3600" b="1" dirty="0">
                <a:solidFill>
                  <a:schemeClr val="dk1"/>
                </a:solidFill>
                <a:latin typeface="Times New Roman"/>
                <a:ea typeface="Times New Roman"/>
                <a:cs typeface="Times New Roman"/>
                <a:sym typeface="Times New Roman"/>
              </a:rPr>
              <a:t>ML Based Comprehensive Application For Enhancement Soft Skills</a:t>
            </a:r>
            <a:endParaRPr sz="3600" b="1" dirty="0">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600"/>
              <a:buFont typeface="Times New Roman"/>
              <a:buNone/>
            </a:pPr>
            <a:r>
              <a:rPr lang="en-US" sz="3600" b="0" i="0" u="none" dirty="0">
                <a:solidFill>
                  <a:srgbClr val="000000"/>
                </a:solidFill>
                <a:latin typeface="Times New Roman"/>
                <a:ea typeface="Times New Roman"/>
                <a:cs typeface="Times New Roman"/>
                <a:sym typeface="Times New Roman"/>
              </a:rPr>
              <a:t> </a:t>
            </a:r>
            <a:endParaRPr sz="3200" b="1" i="0" u="none" dirty="0">
              <a:solidFill>
                <a:schemeClr val="dk1"/>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imes New Roman"/>
              <a:buNone/>
            </a:pPr>
            <a:r>
              <a:rPr lang="en-US" sz="3200" b="1" i="0" u="none" dirty="0">
                <a:solidFill>
                  <a:srgbClr val="000000"/>
                </a:solidFill>
                <a:latin typeface="Times New Roman"/>
                <a:ea typeface="Times New Roman"/>
                <a:cs typeface="Times New Roman"/>
                <a:sym typeface="Times New Roman"/>
              </a:rPr>
              <a:t>Group No. </a:t>
            </a:r>
            <a:r>
              <a:rPr lang="en-US" sz="3200" b="1" dirty="0">
                <a:latin typeface="Times New Roman"/>
                <a:ea typeface="Times New Roman"/>
                <a:cs typeface="Times New Roman"/>
                <a:sym typeface="Times New Roman"/>
              </a:rPr>
              <a:t>10</a:t>
            </a:r>
            <a:endParaRPr dirty="0"/>
          </a:p>
          <a:p>
            <a:pPr marL="0" marR="0" lvl="0" indent="0" algn="ctr" rtl="0">
              <a:lnSpc>
                <a:spcPct val="93000"/>
              </a:lnSpc>
              <a:spcBef>
                <a:spcPts val="0"/>
              </a:spcBef>
              <a:spcAft>
                <a:spcPts val="0"/>
              </a:spcAft>
              <a:buClr>
                <a:schemeClr val="dk1"/>
              </a:buClr>
              <a:buSzPts val="3200"/>
              <a:buFont typeface="Trebuchet MS"/>
              <a:buNone/>
            </a:pPr>
            <a:endParaRPr sz="3200" b="0" i="0" u="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imes New Roman"/>
              <a:buNone/>
            </a:pPr>
            <a:r>
              <a:rPr lang="en-US" sz="3200" b="1" dirty="0">
                <a:latin typeface="Times New Roman"/>
                <a:ea typeface="Times New Roman"/>
                <a:cs typeface="Times New Roman"/>
                <a:sym typeface="Times New Roman"/>
              </a:rPr>
              <a:t>   Sourav Joshi 			19104068</a:t>
            </a:r>
            <a:endParaRPr sz="3200" b="1" dirty="0">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imes New Roman"/>
              <a:buNone/>
            </a:pPr>
            <a:r>
              <a:rPr lang="en-US" sz="3200" b="1" dirty="0">
                <a:latin typeface="Times New Roman"/>
                <a:ea typeface="Times New Roman"/>
                <a:cs typeface="Times New Roman"/>
                <a:sym typeface="Times New Roman"/>
              </a:rPr>
              <a:t>   </a:t>
            </a:r>
            <a:r>
              <a:rPr lang="en-US" sz="3200" b="1" dirty="0" err="1">
                <a:latin typeface="Times New Roman"/>
                <a:ea typeface="Times New Roman"/>
                <a:cs typeface="Times New Roman"/>
                <a:sym typeface="Times New Roman"/>
              </a:rPr>
              <a:t>Akshay</a:t>
            </a:r>
            <a:r>
              <a:rPr lang="en-US" sz="3200" b="1" dirty="0">
                <a:latin typeface="Times New Roman"/>
                <a:ea typeface="Times New Roman"/>
                <a:cs typeface="Times New Roman"/>
                <a:sym typeface="Times New Roman"/>
              </a:rPr>
              <a:t> Bura 			19104041</a:t>
            </a:r>
          </a:p>
          <a:p>
            <a:pPr marL="0" marR="0" lvl="0" indent="0" algn="ctr" rtl="0">
              <a:lnSpc>
                <a:spcPct val="93000"/>
              </a:lnSpc>
              <a:spcBef>
                <a:spcPts val="0"/>
              </a:spcBef>
              <a:spcAft>
                <a:spcPts val="0"/>
              </a:spcAft>
              <a:buClr>
                <a:srgbClr val="000000"/>
              </a:buClr>
              <a:buSzPts val="3200"/>
              <a:buFont typeface="Times New Roman"/>
              <a:buNone/>
            </a:pPr>
            <a:r>
              <a:rPr lang="en-US" sz="3200" b="1" dirty="0">
                <a:latin typeface="Times New Roman"/>
                <a:ea typeface="Times New Roman"/>
                <a:cs typeface="Times New Roman"/>
                <a:sym typeface="Times New Roman"/>
              </a:rPr>
              <a:t>Sakshi </a:t>
            </a:r>
            <a:r>
              <a:rPr lang="en-US" sz="3200" b="1">
                <a:latin typeface="Times New Roman"/>
                <a:ea typeface="Times New Roman"/>
                <a:cs typeface="Times New Roman"/>
                <a:sym typeface="Times New Roman"/>
              </a:rPr>
              <a:t>Deshpande   	         19104002</a:t>
            </a:r>
            <a:endParaRPr sz="3200" b="0" i="0" u="none" dirty="0">
              <a:solidFill>
                <a:srgbClr val="000000"/>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chemeClr val="dk1"/>
              </a:buClr>
              <a:buSzPts val="3200"/>
              <a:buFont typeface="Trebuchet MS"/>
              <a:buNone/>
            </a:pPr>
            <a:endParaRPr sz="3200" b="0" i="0" u="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2800"/>
              <a:buFont typeface="Times New Roman"/>
              <a:buNone/>
            </a:pPr>
            <a:r>
              <a:rPr lang="en-US" sz="2800" b="1" i="0" u="none" dirty="0" err="1">
                <a:solidFill>
                  <a:srgbClr val="000000"/>
                </a:solidFill>
                <a:latin typeface="Times New Roman"/>
                <a:ea typeface="Times New Roman"/>
                <a:cs typeface="Times New Roman"/>
                <a:sym typeface="Times New Roman"/>
              </a:rPr>
              <a:t>Pro</a:t>
            </a:r>
            <a:r>
              <a:rPr lang="en-US" sz="2800" b="1" dirty="0" err="1">
                <a:latin typeface="Times New Roman"/>
                <a:ea typeface="Times New Roman"/>
                <a:cs typeface="Times New Roman"/>
                <a:sym typeface="Times New Roman"/>
              </a:rPr>
              <a:t>f.Rujata</a:t>
            </a:r>
            <a:r>
              <a:rPr lang="en-US" sz="2800" b="1" dirty="0">
                <a:latin typeface="Times New Roman"/>
                <a:ea typeface="Times New Roman"/>
                <a:cs typeface="Times New Roman"/>
                <a:sym typeface="Times New Roman"/>
              </a:rPr>
              <a:t> Chaudhari</a:t>
            </a:r>
            <a:endParaRPr sz="2800" b="1"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800" b="1" i="0" u="none" dirty="0">
              <a:solidFill>
                <a:srgbClr val="000000"/>
              </a:solidFill>
              <a:latin typeface="Times New Roman"/>
              <a:ea typeface="Times New Roman"/>
              <a:cs typeface="Times New Roman"/>
              <a:sym typeface="Times New Roman"/>
            </a:endParaRPr>
          </a:p>
        </p:txBody>
      </p:sp>
      <p:cxnSp>
        <p:nvCxnSpPr>
          <p:cNvPr id="144" name="Google Shape;144;p2"/>
          <p:cNvCxnSpPr/>
          <p:nvPr/>
        </p:nvCxnSpPr>
        <p:spPr>
          <a:xfrm>
            <a:off x="0" y="1743075"/>
            <a:ext cx="10080625" cy="0"/>
          </a:xfrm>
          <a:prstGeom prst="straightConnector1">
            <a:avLst/>
          </a:prstGeom>
          <a:noFill/>
          <a:ln w="25400" cap="rnd" cmpd="sng">
            <a:solidFill>
              <a:schemeClr val="dk1"/>
            </a:solidFill>
            <a:prstDash val="solid"/>
            <a:miter lim="800000"/>
            <a:headEnd type="none" w="med" len="med"/>
            <a:tailEnd type="none" w="med" len="med"/>
          </a:ln>
          <a:effectLst>
            <a:outerShdw blurRad="63500" dist="25400" dir="5400000">
              <a:srgbClr val="000000">
                <a:alpha val="34901"/>
              </a:srgbClr>
            </a:outerShdw>
          </a:effectLst>
        </p:spPr>
      </p:cxnSp>
      <p:pic>
        <p:nvPicPr>
          <p:cNvPr id="145" name="Google Shape;145;p2"/>
          <p:cNvPicPr preferRelativeResize="0"/>
          <p:nvPr/>
        </p:nvPicPr>
        <p:blipFill rotWithShape="1">
          <a:blip r:embed="rId3">
            <a:alphaModFix/>
          </a:blip>
          <a:srcRect/>
          <a:stretch/>
        </p:blipFill>
        <p:spPr>
          <a:xfrm>
            <a:off x="749300" y="84137"/>
            <a:ext cx="8578850" cy="16335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p:nvPr/>
        </p:nvSpPr>
        <p:spPr>
          <a:xfrm>
            <a:off x="504825" y="144462"/>
            <a:ext cx="9070975" cy="1057275"/>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Contents</a:t>
            </a:r>
            <a:endParaRPr/>
          </a:p>
        </p:txBody>
      </p:sp>
      <p:sp>
        <p:nvSpPr>
          <p:cNvPr id="152" name="Google Shape;152;p3"/>
          <p:cNvSpPr txBox="1"/>
          <p:nvPr/>
        </p:nvSpPr>
        <p:spPr>
          <a:xfrm>
            <a:off x="377825" y="990600"/>
            <a:ext cx="9323387" cy="5578475"/>
          </a:xfrm>
          <a:prstGeom prst="rect">
            <a:avLst/>
          </a:prstGeom>
          <a:noFill/>
          <a:ln>
            <a:noFill/>
          </a:ln>
        </p:spPr>
        <p:txBody>
          <a:bodyPr spcFirstLastPara="1" wrap="square" lIns="0" tIns="21225" rIns="0" bIns="0" anchor="t" anchorCtr="0">
            <a:noAutofit/>
          </a:bodyPr>
          <a:lstStyle/>
          <a:p>
            <a:pPr marL="430212" marR="0" lvl="0" indent="-322262" algn="l" rtl="0">
              <a:lnSpc>
                <a:spcPct val="100000"/>
              </a:lnSpc>
              <a:spcBef>
                <a:spcPts val="0"/>
              </a:spcBef>
              <a:spcAft>
                <a:spcPts val="0"/>
              </a:spcAft>
              <a:buClr>
                <a:srgbClr val="000000"/>
              </a:buClr>
              <a:buSzPts val="1080"/>
              <a:buFont typeface="Noto Sans Symbols"/>
              <a:buChar char="●"/>
            </a:pPr>
            <a:r>
              <a:rPr lang="en-US" sz="2400" b="1" i="0" u="none">
                <a:solidFill>
                  <a:srgbClr val="000000"/>
                </a:solidFill>
                <a:latin typeface="Times New Roman"/>
                <a:ea typeface="Times New Roman"/>
                <a:cs typeface="Times New Roman"/>
                <a:sym typeface="Times New Roman"/>
              </a:rPr>
              <a:t>Abstract</a:t>
            </a:r>
            <a:endParaRPr/>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a:solidFill>
                  <a:srgbClr val="000000"/>
                </a:solidFill>
                <a:latin typeface="Times New Roman"/>
                <a:ea typeface="Times New Roman"/>
                <a:cs typeface="Times New Roman"/>
                <a:sym typeface="Times New Roman"/>
              </a:rPr>
              <a:t>Introduction</a:t>
            </a:r>
            <a:endParaRPr/>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a:solidFill>
                  <a:srgbClr val="000000"/>
                </a:solidFill>
                <a:latin typeface="Times New Roman"/>
                <a:ea typeface="Times New Roman"/>
                <a:cs typeface="Times New Roman"/>
                <a:sym typeface="Times New Roman"/>
              </a:rPr>
              <a:t>Objectives</a:t>
            </a:r>
            <a:endParaRPr/>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a:solidFill>
                  <a:srgbClr val="000000"/>
                </a:solidFill>
                <a:latin typeface="Times New Roman"/>
                <a:ea typeface="Times New Roman"/>
                <a:cs typeface="Times New Roman"/>
                <a:sym typeface="Times New Roman"/>
              </a:rPr>
              <a:t>Literature Survey</a:t>
            </a:r>
            <a:endParaRPr/>
          </a:p>
          <a:p>
            <a:pPr marL="430212" marR="0" lvl="0" indent="-322262" algn="l" rtl="0">
              <a:lnSpc>
                <a:spcPct val="93000"/>
              </a:lnSpc>
              <a:spcBef>
                <a:spcPts val="1400"/>
              </a:spcBef>
              <a:spcAft>
                <a:spcPts val="0"/>
              </a:spcAft>
              <a:buClr>
                <a:srgbClr val="000000"/>
              </a:buClr>
              <a:buSzPts val="1080"/>
              <a:buFont typeface="Noto Sans Symbols"/>
              <a:buChar char="●"/>
            </a:pPr>
            <a:r>
              <a:rPr lang="en-US" sz="2400" b="1" i="0" u="none">
                <a:solidFill>
                  <a:srgbClr val="000000"/>
                </a:solidFill>
                <a:latin typeface="Times New Roman"/>
                <a:ea typeface="Times New Roman"/>
                <a:cs typeface="Times New Roman"/>
                <a:sym typeface="Times New Roman"/>
              </a:rPr>
              <a:t>Problem Definition</a:t>
            </a:r>
            <a:endParaRPr/>
          </a:p>
          <a:p>
            <a:pPr marL="430212" marR="0" lvl="0" indent="-322262" algn="l" rtl="0">
              <a:lnSpc>
                <a:spcPct val="93000"/>
              </a:lnSpc>
              <a:spcBef>
                <a:spcPts val="1400"/>
              </a:spcBef>
              <a:spcAft>
                <a:spcPts val="0"/>
              </a:spcAft>
              <a:buClr>
                <a:srgbClr val="000000"/>
              </a:buClr>
              <a:buSzPts val="1080"/>
              <a:buFont typeface="Noto Sans Symbols"/>
              <a:buChar char="●"/>
            </a:pPr>
            <a:r>
              <a:rPr lang="en-US" sz="2400" b="1" i="0" u="none">
                <a:solidFill>
                  <a:srgbClr val="000000"/>
                </a:solidFill>
                <a:latin typeface="Times New Roman"/>
                <a:ea typeface="Times New Roman"/>
                <a:cs typeface="Times New Roman"/>
                <a:sym typeface="Times New Roman"/>
              </a:rPr>
              <a:t>Technological Stack</a:t>
            </a:r>
            <a:endParaRPr/>
          </a:p>
          <a:p>
            <a:pPr marL="430212" marR="0" lvl="0" indent="-322262" algn="l" rtl="0">
              <a:lnSpc>
                <a:spcPct val="93000"/>
              </a:lnSpc>
              <a:spcBef>
                <a:spcPts val="1400"/>
              </a:spcBef>
              <a:spcAft>
                <a:spcPts val="0"/>
              </a:spcAft>
              <a:buClr>
                <a:srgbClr val="000000"/>
              </a:buClr>
              <a:buSzPts val="1080"/>
              <a:buFont typeface="Noto Sans Symbols"/>
              <a:buChar char="●"/>
            </a:pPr>
            <a:r>
              <a:rPr lang="en-US" sz="2400" b="1" i="0" u="none">
                <a:solidFill>
                  <a:srgbClr val="000000"/>
                </a:solidFill>
                <a:latin typeface="Times New Roman"/>
                <a:ea typeface="Times New Roman"/>
                <a:cs typeface="Times New Roman"/>
                <a:sym typeface="Times New Roman"/>
              </a:rPr>
              <a:t>Proposed System Architecture/Prototype </a:t>
            </a:r>
            <a:endParaRPr sz="2400" b="1" i="0" u="none">
              <a:solidFill>
                <a:srgbClr val="000000"/>
              </a:solidFill>
              <a:latin typeface="Times New Roman"/>
              <a:ea typeface="Times New Roman"/>
              <a:cs typeface="Times New Roman"/>
              <a:sym typeface="Times New Roman"/>
            </a:endParaRPr>
          </a:p>
          <a:p>
            <a:pPr marL="430212" marR="0" lvl="0" indent="-322262" algn="l" rtl="0">
              <a:lnSpc>
                <a:spcPct val="150000"/>
              </a:lnSpc>
              <a:spcBef>
                <a:spcPts val="1400"/>
              </a:spcBef>
              <a:spcAft>
                <a:spcPts val="0"/>
              </a:spcAft>
              <a:buClr>
                <a:schemeClr val="dk1"/>
              </a:buClr>
              <a:buSzPts val="2400"/>
              <a:buFont typeface="Trebuchet MS"/>
              <a:buNone/>
            </a:pPr>
            <a:endParaRPr sz="24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1400"/>
              </a:spcBef>
              <a:spcAft>
                <a:spcPts val="0"/>
              </a:spcAft>
              <a:buNone/>
            </a:pPr>
            <a:endParaRPr sz="2400" b="0" i="0" u="non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4"/>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1. Abstract</a:t>
            </a:r>
            <a:endParaRPr/>
          </a:p>
        </p:txBody>
      </p:sp>
      <p:sp>
        <p:nvSpPr>
          <p:cNvPr id="159" name="Google Shape;159;p4"/>
          <p:cNvSpPr txBox="1"/>
          <p:nvPr/>
        </p:nvSpPr>
        <p:spPr>
          <a:xfrm>
            <a:off x="503236" y="1563687"/>
            <a:ext cx="9482427" cy="5822700"/>
          </a:xfrm>
          <a:prstGeom prst="rect">
            <a:avLst/>
          </a:prstGeom>
          <a:noFill/>
          <a:ln>
            <a:noFill/>
          </a:ln>
        </p:spPr>
        <p:txBody>
          <a:bodyPr spcFirstLastPara="1" wrap="square" lIns="0" tIns="21225" rIns="0" bIns="0" anchor="t" anchorCtr="0">
            <a:noAutofit/>
          </a:bodyPr>
          <a:lstStyle/>
          <a:p>
            <a:pPr marL="0" lvl="0" indent="0" algn="just" rtl="0">
              <a:lnSpc>
                <a:spcPct val="93000"/>
              </a:lnSpc>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just" rtl="0">
              <a:lnSpc>
                <a:spcPct val="93000"/>
              </a:lnSpc>
              <a:spcBef>
                <a:spcPts val="0"/>
              </a:spcBef>
              <a:spcAft>
                <a:spcPts val="0"/>
              </a:spcAft>
              <a:buNone/>
            </a:pPr>
            <a:r>
              <a:rPr lang="en-US" sz="2400" b="0" i="0" dirty="0">
                <a:effectLst/>
                <a:latin typeface="Times New Roman" panose="02020603050405020304" pitchFamily="18" charset="0"/>
                <a:cs typeface="Times New Roman" panose="02020603050405020304" pitchFamily="18" charset="0"/>
              </a:rPr>
              <a:t>Now a days most of the students are facing problem to talk in mob or having lack of confidence even though they knew many more things but cannot express it because of lack of confidence. To address this problem we are building an cross platform application through which students can improve their soft skills and build confidence to express themselves. Many people treat social anxiety like a disease which never going to cure and they will remain like this for the rest of their life ,but that is not true. In this project we are creating an application which will be helping in</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boosting the self confidence of students by exploring state of the art models to extract emotions and body postures which will help in building confidence                                                                        </a:t>
            </a:r>
            <a:br>
              <a:rPr lang="en-US" sz="2400" dirty="0">
                <a:latin typeface="Times New Roman" panose="02020603050405020304" pitchFamily="18" charset="0"/>
                <a:cs typeface="Times New Roman" panose="02020603050405020304" pitchFamily="18" charset="0"/>
              </a:rPr>
            </a:b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4"/>
        <p:cNvGrpSpPr/>
        <p:nvPr/>
      </p:nvGrpSpPr>
      <p:grpSpPr>
        <a:xfrm>
          <a:off x="0" y="0"/>
          <a:ext cx="0" cy="0"/>
          <a:chOff x="0" y="0"/>
          <a:chExt cx="0" cy="0"/>
        </a:xfrm>
      </p:grpSpPr>
      <p:sp>
        <p:nvSpPr>
          <p:cNvPr id="165" name="Google Shape;165;p5"/>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2. Introduction</a:t>
            </a:r>
            <a:endParaRPr/>
          </a:p>
        </p:txBody>
      </p:sp>
      <p:sp>
        <p:nvSpPr>
          <p:cNvPr id="166" name="Google Shape;166;p5"/>
          <p:cNvSpPr txBox="1"/>
          <p:nvPr/>
        </p:nvSpPr>
        <p:spPr>
          <a:xfrm>
            <a:off x="503237" y="1278082"/>
            <a:ext cx="9070975" cy="6109854"/>
          </a:xfrm>
          <a:prstGeom prst="rect">
            <a:avLst/>
          </a:prstGeom>
          <a:noFill/>
          <a:ln>
            <a:noFill/>
          </a:ln>
        </p:spPr>
        <p:txBody>
          <a:bodyPr spcFirstLastPara="1" wrap="square" lIns="0" tIns="21225" rIns="0" bIns="0" anchor="t" anchorCtr="0">
            <a:noAutofit/>
          </a:bodyPr>
          <a:lstStyle/>
          <a:p>
            <a:pPr marL="450850" marR="0" lvl="0" indent="-342900" algn="l" rtl="0">
              <a:lnSpc>
                <a:spcPct val="93000"/>
              </a:lnSpc>
              <a:spcBef>
                <a:spcPts val="1400"/>
              </a:spcBef>
              <a:spcAft>
                <a:spcPts val="0"/>
              </a:spcAft>
              <a:buClr>
                <a:srgbClr val="000000"/>
              </a:buClr>
              <a:buSzPts val="2400"/>
              <a:buFont typeface="Arial" panose="020B0604020202020204" pitchFamily="34" charset="0"/>
              <a:buChar char="•"/>
            </a:pPr>
            <a:r>
              <a:rPr lang="en-US" sz="2400" b="0" i="0" u="none" dirty="0">
                <a:solidFill>
                  <a:srgbClr val="000000"/>
                </a:solidFill>
                <a:latin typeface="Times New Roman"/>
                <a:ea typeface="Times New Roman"/>
                <a:cs typeface="Times New Roman"/>
                <a:sym typeface="Times New Roman"/>
              </a:rPr>
              <a:t>Many students has a lack confidence and verbal inability in social environment like placement drives and that may affect their job interviews.</a:t>
            </a:r>
          </a:p>
          <a:p>
            <a:pPr marL="450850" marR="0" lvl="0" indent="-342900" algn="l" rtl="0">
              <a:lnSpc>
                <a:spcPct val="93000"/>
              </a:lnSpc>
              <a:spcBef>
                <a:spcPts val="1400"/>
              </a:spcBef>
              <a:spcAft>
                <a:spcPts val="0"/>
              </a:spcAft>
              <a:buClr>
                <a:srgbClr val="000000"/>
              </a:buClr>
              <a:buSzPts val="240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There are abundant of sources and mediums to detect lack of self-confidence but most of them don’t help in building confidence.</a:t>
            </a:r>
          </a:p>
          <a:p>
            <a:pPr marL="450850" marR="0" lvl="0" indent="-342900" algn="l" rtl="0">
              <a:lnSpc>
                <a:spcPct val="93000"/>
              </a:lnSpc>
              <a:spcBef>
                <a:spcPts val="1400"/>
              </a:spcBef>
              <a:spcAft>
                <a:spcPts val="0"/>
              </a:spcAft>
              <a:buClr>
                <a:srgbClr val="000000"/>
              </a:buClr>
              <a:buSzPts val="2400"/>
              <a:buFont typeface="Arial" panose="020B0604020202020204" pitchFamily="34" charset="0"/>
              <a:buChar char="•"/>
            </a:pPr>
            <a:r>
              <a:rPr lang="en-US" sz="2400" b="0" i="0" dirty="0">
                <a:latin typeface="Times New Roman" panose="02020603050405020304" pitchFamily="18" charset="0"/>
                <a:ea typeface="Times New Roman"/>
                <a:cs typeface="Times New Roman" panose="02020603050405020304" pitchFamily="18" charset="0"/>
                <a:sym typeface="Times New Roman"/>
              </a:rPr>
              <a:t>Since we will be automatin</a:t>
            </a:r>
            <a:r>
              <a:rPr lang="en-US" sz="2400" dirty="0">
                <a:latin typeface="Times New Roman" panose="02020603050405020304" pitchFamily="18" charset="0"/>
                <a:ea typeface="Times New Roman"/>
                <a:cs typeface="Times New Roman" panose="02020603050405020304" pitchFamily="18" charset="0"/>
                <a:sym typeface="Times New Roman"/>
              </a:rPr>
              <a:t>g ‘</a:t>
            </a:r>
            <a:r>
              <a:rPr lang="en-US" sz="2400" dirty="0" err="1">
                <a:latin typeface="Times New Roman" panose="02020603050405020304" pitchFamily="18" charset="0"/>
                <a:ea typeface="Times New Roman"/>
                <a:cs typeface="Times New Roman" panose="02020603050405020304" pitchFamily="18" charset="0"/>
                <a:sym typeface="Times New Roman"/>
              </a:rPr>
              <a:t>Xpression</a:t>
            </a:r>
            <a:r>
              <a:rPr lang="en-US" sz="2400" dirty="0">
                <a:latin typeface="Times New Roman" panose="02020603050405020304" pitchFamily="18" charset="0"/>
                <a:ea typeface="Times New Roman"/>
                <a:cs typeface="Times New Roman" panose="02020603050405020304" pitchFamily="18" charset="0"/>
                <a:sym typeface="Times New Roman"/>
              </a:rPr>
              <a:t> Club’ activity which was introduced by our organization.</a:t>
            </a:r>
          </a:p>
          <a:p>
            <a:pPr marL="450850" marR="0" lvl="0" indent="-342900" algn="l" rtl="0">
              <a:lnSpc>
                <a:spcPct val="93000"/>
              </a:lnSpc>
              <a:spcBef>
                <a:spcPts val="1400"/>
              </a:spcBef>
              <a:spcAft>
                <a:spcPts val="0"/>
              </a:spcAft>
              <a:buClr>
                <a:srgbClr val="000000"/>
              </a:buClr>
              <a:buSzPts val="2400"/>
              <a:buFont typeface="Arial" panose="020B0604020202020204" pitchFamily="34" charset="0"/>
              <a:buChar char="•"/>
            </a:pPr>
            <a:r>
              <a:rPr lang="en-US" sz="2400" b="0" i="0" u="none" dirty="0">
                <a:solidFill>
                  <a:srgbClr val="000000"/>
                </a:solidFill>
                <a:latin typeface="Times New Roman" panose="02020603050405020304" pitchFamily="18" charset="0"/>
                <a:ea typeface="Times New Roman"/>
                <a:cs typeface="Times New Roman" panose="02020603050405020304" pitchFamily="18" charset="0"/>
                <a:sym typeface="Times New Roman"/>
              </a:rPr>
              <a:t>We are providing a platform where all these problems ca</a:t>
            </a:r>
            <a:r>
              <a:rPr lang="en-US" sz="2400" dirty="0">
                <a:latin typeface="Times New Roman" panose="02020603050405020304" pitchFamily="18" charset="0"/>
                <a:ea typeface="Times New Roman"/>
                <a:cs typeface="Times New Roman" panose="02020603050405020304" pitchFamily="18" charset="0"/>
                <a:sym typeface="Times New Roman"/>
              </a:rPr>
              <a:t>n be solved.</a:t>
            </a:r>
            <a:endParaRPr lang="en-US" sz="2400" b="0" i="0" u="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107950" marR="0" lvl="0" algn="l" rtl="0">
              <a:lnSpc>
                <a:spcPct val="93000"/>
              </a:lnSpc>
              <a:spcBef>
                <a:spcPts val="1400"/>
              </a:spcBef>
              <a:spcAft>
                <a:spcPts val="0"/>
              </a:spcAft>
              <a:buClr>
                <a:srgbClr val="000000"/>
              </a:buClr>
              <a:buSzPts val="2400"/>
            </a:pPr>
            <a:endParaRPr sz="2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1"/>
        <p:cNvGrpSpPr/>
        <p:nvPr/>
      </p:nvGrpSpPr>
      <p:grpSpPr>
        <a:xfrm>
          <a:off x="0" y="0"/>
          <a:ext cx="0" cy="0"/>
          <a:chOff x="0" y="0"/>
          <a:chExt cx="0" cy="0"/>
        </a:xfrm>
      </p:grpSpPr>
      <p:sp>
        <p:nvSpPr>
          <p:cNvPr id="172" name="Google Shape;172;p6"/>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3. Objectives</a:t>
            </a:r>
            <a:endParaRPr/>
          </a:p>
        </p:txBody>
      </p:sp>
      <p:sp>
        <p:nvSpPr>
          <p:cNvPr id="173" name="Google Shape;173;p6"/>
          <p:cNvSpPr txBox="1"/>
          <p:nvPr/>
        </p:nvSpPr>
        <p:spPr>
          <a:xfrm>
            <a:off x="503237" y="1768475"/>
            <a:ext cx="9070975" cy="4989512"/>
          </a:xfrm>
          <a:prstGeom prst="rect">
            <a:avLst/>
          </a:prstGeom>
          <a:noFill/>
          <a:ln>
            <a:noFill/>
          </a:ln>
        </p:spPr>
        <p:txBody>
          <a:bodyPr spcFirstLastPara="1" wrap="square" lIns="0" tIns="21225" rIns="0" bIns="0" anchor="t" anchorCtr="0">
            <a:noAutofit/>
          </a:bodyPr>
          <a:lstStyle/>
          <a:p>
            <a:pPr marL="342900" indent="-342900" algn="l" rtl="0">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To automate </a:t>
            </a:r>
            <a:r>
              <a:rPr lang="en-US" sz="2400" dirty="0" err="1">
                <a:effectLst/>
                <a:latin typeface="Times New Roman" panose="02020603050405020304" pitchFamily="18" charset="0"/>
                <a:cs typeface="Times New Roman" panose="02020603050405020304" pitchFamily="18" charset="0"/>
              </a:rPr>
              <a:t>Xpression</a:t>
            </a:r>
            <a:r>
              <a:rPr lang="en-US" sz="2400" dirty="0">
                <a:effectLst/>
                <a:latin typeface="Times New Roman" panose="02020603050405020304" pitchFamily="18" charset="0"/>
                <a:cs typeface="Times New Roman" panose="02020603050405020304" pitchFamily="18" charset="0"/>
              </a:rPr>
              <a:t> Club (</a:t>
            </a:r>
            <a:r>
              <a:rPr lang="en-US" sz="2400" dirty="0" err="1">
                <a:effectLst/>
                <a:latin typeface="Times New Roman" panose="02020603050405020304" pitchFamily="18" charset="0"/>
                <a:cs typeface="Times New Roman" panose="02020603050405020304" pitchFamily="18" charset="0"/>
              </a:rPr>
              <a:t>Xpression</a:t>
            </a:r>
            <a:r>
              <a:rPr lang="en-US" sz="2400" dirty="0">
                <a:effectLst/>
                <a:latin typeface="Times New Roman" panose="02020603050405020304" pitchFamily="18" charset="0"/>
                <a:cs typeface="Times New Roman" panose="02020603050405020304" pitchFamily="18" charset="0"/>
              </a:rPr>
              <a:t> Club is an initiative which </a:t>
            </a:r>
            <a:r>
              <a:rPr lang="en-US" sz="2400" dirty="0">
                <a:latin typeface="Times New Roman" panose="02020603050405020304" pitchFamily="18" charset="0"/>
                <a:cs typeface="Times New Roman" panose="02020603050405020304" pitchFamily="18" charset="0"/>
              </a:rPr>
              <a:t>was introduced</a:t>
            </a:r>
            <a:r>
              <a:rPr lang="en-US" sz="2400" dirty="0">
                <a:effectLst/>
                <a:latin typeface="Times New Roman" panose="02020603050405020304" pitchFamily="18" charset="0"/>
                <a:cs typeface="Times New Roman" panose="02020603050405020304" pitchFamily="18" charset="0"/>
              </a:rPr>
              <a:t> by our </a:t>
            </a:r>
            <a:r>
              <a:rPr lang="en-US" sz="2400" dirty="0" err="1">
                <a:effectLst/>
                <a:latin typeface="Times New Roman" panose="02020603050405020304" pitchFamily="18" charset="0"/>
                <a:cs typeface="Times New Roman" panose="02020603050405020304" pitchFamily="18" charset="0"/>
              </a:rPr>
              <a:t>organisation</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to boost the confidence level of students).</a:t>
            </a:r>
            <a:endParaRPr lang="en-US" sz="2400" dirty="0">
              <a:latin typeface="Times New Roman" panose="02020603050405020304" pitchFamily="18" charset="0"/>
              <a:cs typeface="Times New Roman" panose="02020603050405020304" pitchFamily="18" charset="0"/>
            </a:endParaRPr>
          </a:p>
          <a:p>
            <a:pPr marL="342900" indent="-342900" algn="l" rtl="0">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To Improve logical thinking and verbal ability of the students.</a:t>
            </a:r>
          </a:p>
          <a:p>
            <a:pPr marL="342900" indent="-342900" algn="l" rtl="0">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To predict the confidence level of students and help them in improve it.</a:t>
            </a:r>
            <a:endParaRPr lang="en-US" sz="2400" dirty="0">
              <a:latin typeface="Times New Roman" panose="02020603050405020304" pitchFamily="18" charset="0"/>
              <a:cs typeface="Times New Roman" panose="02020603050405020304" pitchFamily="18" charset="0"/>
            </a:endParaRPr>
          </a:p>
          <a:p>
            <a:pPr marL="342900" indent="-342900" algn="l" rtl="0">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To create an user friendly UI using flutter.</a:t>
            </a:r>
          </a:p>
          <a:p>
            <a:pPr marL="342900" indent="-342900" algn="l" rtl="0">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To perform feature extraction on the video using </a:t>
            </a:r>
            <a:r>
              <a:rPr lang="en-US" sz="2400" dirty="0" err="1">
                <a:latin typeface="Times New Roman" panose="02020603050405020304" pitchFamily="18" charset="0"/>
                <a:cs typeface="Times New Roman" panose="02020603050405020304" pitchFamily="18" charset="0"/>
              </a:rPr>
              <a:t>m</a:t>
            </a:r>
            <a:r>
              <a:rPr lang="en-US" sz="2400" dirty="0" err="1">
                <a:effectLst/>
                <a:latin typeface="Times New Roman" panose="02020603050405020304" pitchFamily="18" charset="0"/>
                <a:cs typeface="Times New Roman" panose="02020603050405020304" pitchFamily="18" charset="0"/>
              </a:rPr>
              <a:t>ediapipe</a:t>
            </a:r>
            <a:r>
              <a:rPr lang="en-US" sz="2400" dirty="0">
                <a:effectLst/>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a:latin typeface="Times New Roman"/>
                <a:ea typeface="Times New Roman"/>
                <a:cs typeface="Times New Roman"/>
                <a:sym typeface="Times New Roman"/>
              </a:rPr>
              <a:t>To Predict the confidence in speech using NLP.</a:t>
            </a:r>
            <a:br>
              <a:rPr lang="en-US" sz="2400" dirty="0">
                <a:effectLst/>
                <a:latin typeface="Courier New" panose="02070309020205020404" pitchFamily="49" charset="0"/>
              </a:rPr>
            </a:br>
            <a:endParaRPr lang="en-US" sz="3200" dirty="0">
              <a:effectLst/>
              <a:latin typeface="Courier New" panose="02070309020205020404" pitchFamily="49" charset="0"/>
            </a:endParaRPr>
          </a:p>
          <a:p>
            <a:br>
              <a:rPr lang="en-US" sz="3200" b="0" i="0" dirty="0">
                <a:solidFill>
                  <a:srgbClr val="5D6879"/>
                </a:solidFill>
                <a:effectLst/>
                <a:latin typeface="Lato" panose="020B0604020202020204" pitchFamily="34" charset="0"/>
              </a:rPr>
            </a:br>
            <a:endParaRPr sz="2400" dirty="0">
              <a:latin typeface="Times New Roman"/>
              <a:ea typeface="Times New Roman"/>
              <a:cs typeface="Times New Roman"/>
              <a:sym typeface="Times New Roman"/>
            </a:endParaRPr>
          </a:p>
          <a:p>
            <a:pPr marL="0" marR="0" lvl="0" indent="0" algn="l" rtl="0">
              <a:lnSpc>
                <a:spcPct val="93000"/>
              </a:lnSpc>
              <a:spcBef>
                <a:spcPts val="1400"/>
              </a:spcBef>
              <a:spcAft>
                <a:spcPts val="0"/>
              </a:spcAft>
              <a:buNone/>
            </a:pPr>
            <a:endParaRPr sz="2400" dirty="0">
              <a:latin typeface="Times New Roman"/>
              <a:ea typeface="Times New Roman"/>
              <a:cs typeface="Times New Roman"/>
              <a:sym typeface="Times New Roman"/>
            </a:endParaRPr>
          </a:p>
          <a:p>
            <a:pPr marL="0" marR="0" lvl="0" indent="0" algn="l" rtl="0">
              <a:lnSpc>
                <a:spcPct val="93000"/>
              </a:lnSpc>
              <a:spcBef>
                <a:spcPts val="1400"/>
              </a:spcBef>
              <a:spcAft>
                <a:spcPts val="0"/>
              </a:spcAft>
              <a:buClr>
                <a:srgbClr val="FF0000"/>
              </a:buClr>
              <a:buSzPts val="2400"/>
              <a:buFont typeface="Times New Roman"/>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8"/>
        <p:cNvGrpSpPr/>
        <p:nvPr/>
      </p:nvGrpSpPr>
      <p:grpSpPr>
        <a:xfrm>
          <a:off x="0" y="0"/>
          <a:ext cx="0" cy="0"/>
          <a:chOff x="0" y="0"/>
          <a:chExt cx="0" cy="0"/>
        </a:xfrm>
      </p:grpSpPr>
      <p:sp>
        <p:nvSpPr>
          <p:cNvPr id="179" name="Google Shape;179;p7"/>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4. Literature Survey</a:t>
            </a:r>
            <a:endParaRPr/>
          </a:p>
        </p:txBody>
      </p:sp>
      <p:sp>
        <p:nvSpPr>
          <p:cNvPr id="180" name="Google Shape;180;p7"/>
          <p:cNvSpPr txBox="1"/>
          <p:nvPr/>
        </p:nvSpPr>
        <p:spPr>
          <a:xfrm>
            <a:off x="503237" y="1768475"/>
            <a:ext cx="9070975" cy="4989512"/>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1400"/>
              </a:spcBef>
              <a:spcAft>
                <a:spcPts val="0"/>
              </a:spcAft>
              <a:buNone/>
            </a:pPr>
            <a:endParaRPr sz="2400" b="0" i="0" u="none">
              <a:solidFill>
                <a:srgbClr val="000000"/>
              </a:solidFill>
              <a:latin typeface="Times New Roman"/>
              <a:ea typeface="Times New Roman"/>
              <a:cs typeface="Times New Roman"/>
              <a:sym typeface="Times New Roman"/>
            </a:endParaRPr>
          </a:p>
        </p:txBody>
      </p:sp>
      <p:graphicFrame>
        <p:nvGraphicFramePr>
          <p:cNvPr id="181" name="Google Shape;181;p7"/>
          <p:cNvGraphicFramePr/>
          <p:nvPr>
            <p:extLst>
              <p:ext uri="{D42A27DB-BD31-4B8C-83A1-F6EECF244321}">
                <p14:modId xmlns:p14="http://schemas.microsoft.com/office/powerpoint/2010/main" val="3806852581"/>
              </p:ext>
            </p:extLst>
          </p:nvPr>
        </p:nvGraphicFramePr>
        <p:xfrm>
          <a:off x="243788" y="1660758"/>
          <a:ext cx="9330400" cy="5292200"/>
        </p:xfrm>
        <a:graphic>
          <a:graphicData uri="http://schemas.openxmlformats.org/drawingml/2006/table">
            <a:tbl>
              <a:tblPr>
                <a:noFill/>
                <a:tableStyleId>{8BF2EAD2-D6DC-414F-9E1D-61BE7EC12237}</a:tableStyleId>
              </a:tblPr>
              <a:tblGrid>
                <a:gridCol w="584425">
                  <a:extLst>
                    <a:ext uri="{9D8B030D-6E8A-4147-A177-3AD203B41FA5}">
                      <a16:colId xmlns:a16="http://schemas.microsoft.com/office/drawing/2014/main" val="20000"/>
                    </a:ext>
                  </a:extLst>
                </a:gridCol>
                <a:gridCol w="2505650">
                  <a:extLst>
                    <a:ext uri="{9D8B030D-6E8A-4147-A177-3AD203B41FA5}">
                      <a16:colId xmlns:a16="http://schemas.microsoft.com/office/drawing/2014/main" val="20001"/>
                    </a:ext>
                  </a:extLst>
                </a:gridCol>
                <a:gridCol w="3907725">
                  <a:extLst>
                    <a:ext uri="{9D8B030D-6E8A-4147-A177-3AD203B41FA5}">
                      <a16:colId xmlns:a16="http://schemas.microsoft.com/office/drawing/2014/main" val="20002"/>
                    </a:ext>
                  </a:extLst>
                </a:gridCol>
                <a:gridCol w="2332600">
                  <a:extLst>
                    <a:ext uri="{9D8B030D-6E8A-4147-A177-3AD203B41FA5}">
                      <a16:colId xmlns:a16="http://schemas.microsoft.com/office/drawing/2014/main" val="20003"/>
                    </a:ext>
                  </a:extLst>
                </a:gridCol>
              </a:tblGrid>
              <a:tr h="1254825">
                <a:tc>
                  <a:txBody>
                    <a:bodyPr/>
                    <a:lstStyle/>
                    <a:p>
                      <a:pPr marL="0" lvl="0" indent="0" algn="l" rtl="0">
                        <a:spcBef>
                          <a:spcPts val="0"/>
                        </a:spcBef>
                        <a:spcAft>
                          <a:spcPts val="0"/>
                        </a:spcAft>
                        <a:buNone/>
                      </a:pPr>
                      <a:r>
                        <a:rPr lang="en-US" sz="2100" b="1">
                          <a:latin typeface="Times New Roman"/>
                          <a:ea typeface="Times New Roman"/>
                          <a:cs typeface="Times New Roman"/>
                          <a:sym typeface="Times New Roman"/>
                        </a:rPr>
                        <a:t>Sr. No.</a:t>
                      </a:r>
                      <a:endParaRPr sz="2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2100" b="1">
                          <a:latin typeface="Times New Roman"/>
                          <a:ea typeface="Times New Roman"/>
                          <a:cs typeface="Times New Roman"/>
                          <a:sym typeface="Times New Roman"/>
                        </a:rPr>
                        <a:t>Research Papers</a:t>
                      </a:r>
                      <a:endParaRPr sz="2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2100" b="1">
                          <a:latin typeface="Times New Roman"/>
                          <a:ea typeface="Times New Roman"/>
                          <a:cs typeface="Times New Roman"/>
                          <a:sym typeface="Times New Roman"/>
                        </a:rPr>
                        <a:t>Findings</a:t>
                      </a:r>
                      <a:endParaRPr sz="2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2100" b="1">
                          <a:latin typeface="Times New Roman"/>
                          <a:ea typeface="Times New Roman"/>
                          <a:cs typeface="Times New Roman"/>
                          <a:sym typeface="Times New Roman"/>
                        </a:rPr>
                        <a:t>Using these findings for-</a:t>
                      </a:r>
                      <a:endParaRPr sz="21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582825">
                <a:tc>
                  <a:txBody>
                    <a:bodyPr/>
                    <a:lstStyle/>
                    <a:p>
                      <a:pPr marL="0" lvl="0" indent="0" algn="l" rtl="0">
                        <a:spcBef>
                          <a:spcPts val="0"/>
                        </a:spcBef>
                        <a:spcAft>
                          <a:spcPts val="0"/>
                        </a:spcAft>
                        <a:buNone/>
                      </a:pPr>
                      <a:r>
                        <a:rPr lang="en-US" sz="1600" b="1">
                          <a:latin typeface="Times New Roman"/>
                          <a:ea typeface="Times New Roman"/>
                          <a:cs typeface="Times New Roman"/>
                          <a:sym typeface="Times New Roman"/>
                        </a:rPr>
                        <a:t>1</a:t>
                      </a:r>
                      <a:r>
                        <a:rPr lang="en-US" sz="17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a:latin typeface="Times New Roman"/>
                          <a:ea typeface="Times New Roman"/>
                          <a:cs typeface="Times New Roman"/>
                          <a:sym typeface="Times New Roman"/>
                        </a:rPr>
                        <a:t>Multimodal Emotion Recognition</a:t>
                      </a:r>
                      <a:endParaRPr sz="18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dirty="0">
                          <a:latin typeface="Times New Roman"/>
                          <a:ea typeface="Times New Roman"/>
                          <a:cs typeface="Times New Roman"/>
                          <a:sym typeface="Times New Roman"/>
                        </a:rPr>
                        <a:t>Here they are providing definitions of affective computing and multimodal sentiment analysis.</a:t>
                      </a:r>
                      <a:endParaRPr sz="18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a:latin typeface="Times New Roman"/>
                          <a:ea typeface="Times New Roman"/>
                          <a:cs typeface="Times New Roman"/>
                          <a:sym typeface="Times New Roman"/>
                        </a:rPr>
                        <a:t>Video and audio analysis</a:t>
                      </a:r>
                      <a:endParaRPr sz="18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2454550">
                <a:tc>
                  <a:txBody>
                    <a:bodyPr/>
                    <a:lstStyle/>
                    <a:p>
                      <a:pPr marL="0" lvl="0" indent="0" algn="l" rtl="0">
                        <a:spcBef>
                          <a:spcPts val="0"/>
                        </a:spcBef>
                        <a:spcAft>
                          <a:spcPts val="0"/>
                        </a:spcAft>
                        <a:buNone/>
                      </a:pPr>
                      <a:r>
                        <a:rPr lang="en-US" sz="1600" b="1">
                          <a:latin typeface="Times New Roman"/>
                          <a:ea typeface="Times New Roman"/>
                          <a:cs typeface="Times New Roman"/>
                          <a:sym typeface="Times New Roman"/>
                        </a:rPr>
                        <a:t>2.</a:t>
                      </a:r>
                      <a:endParaRPr sz="16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a:latin typeface="Times New Roman"/>
                          <a:ea typeface="Times New Roman"/>
                          <a:cs typeface="Times New Roman"/>
                          <a:sym typeface="Times New Roman"/>
                        </a:rPr>
                        <a:t>Facial Emotion Recognition Using Machine Learning</a:t>
                      </a:r>
                      <a:endParaRPr sz="18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dirty="0">
                          <a:latin typeface="Times New Roman"/>
                          <a:ea typeface="Times New Roman"/>
                          <a:cs typeface="Times New Roman"/>
                          <a:sym typeface="Times New Roman"/>
                        </a:rPr>
                        <a:t>This paper compares CNN and SVM</a:t>
                      </a:r>
                      <a:endParaRPr sz="18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dirty="0">
                          <a:latin typeface="Times New Roman"/>
                          <a:ea typeface="Times New Roman"/>
                          <a:cs typeface="Times New Roman"/>
                          <a:sym typeface="Times New Roman"/>
                        </a:rPr>
                        <a:t>From this comparison we have found CNN is most appropriate algorithm for our application.</a:t>
                      </a:r>
                      <a:endParaRPr sz="18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aphicFrame>
        <p:nvGraphicFramePr>
          <p:cNvPr id="187" name="Google Shape;187;g15cea8d5680_1_23"/>
          <p:cNvGraphicFramePr/>
          <p:nvPr>
            <p:extLst>
              <p:ext uri="{D42A27DB-BD31-4B8C-83A1-F6EECF244321}">
                <p14:modId xmlns:p14="http://schemas.microsoft.com/office/powerpoint/2010/main" val="2541922467"/>
              </p:ext>
            </p:extLst>
          </p:nvPr>
        </p:nvGraphicFramePr>
        <p:xfrm>
          <a:off x="375888" y="1249838"/>
          <a:ext cx="8870150" cy="3606925"/>
        </p:xfrm>
        <a:graphic>
          <a:graphicData uri="http://schemas.openxmlformats.org/drawingml/2006/table">
            <a:tbl>
              <a:tblPr>
                <a:noFill/>
                <a:tableStyleId>{8BF2EAD2-D6DC-414F-9E1D-61BE7EC12237}</a:tableStyleId>
              </a:tblPr>
              <a:tblGrid>
                <a:gridCol w="587975">
                  <a:extLst>
                    <a:ext uri="{9D8B030D-6E8A-4147-A177-3AD203B41FA5}">
                      <a16:colId xmlns:a16="http://schemas.microsoft.com/office/drawing/2014/main" val="20000"/>
                    </a:ext>
                  </a:extLst>
                </a:gridCol>
                <a:gridCol w="2853500">
                  <a:extLst>
                    <a:ext uri="{9D8B030D-6E8A-4147-A177-3AD203B41FA5}">
                      <a16:colId xmlns:a16="http://schemas.microsoft.com/office/drawing/2014/main" val="20001"/>
                    </a:ext>
                  </a:extLst>
                </a:gridCol>
                <a:gridCol w="2887300">
                  <a:extLst>
                    <a:ext uri="{9D8B030D-6E8A-4147-A177-3AD203B41FA5}">
                      <a16:colId xmlns:a16="http://schemas.microsoft.com/office/drawing/2014/main" val="20002"/>
                    </a:ext>
                  </a:extLst>
                </a:gridCol>
                <a:gridCol w="2541375">
                  <a:extLst>
                    <a:ext uri="{9D8B030D-6E8A-4147-A177-3AD203B41FA5}">
                      <a16:colId xmlns:a16="http://schemas.microsoft.com/office/drawing/2014/main" val="20003"/>
                    </a:ext>
                  </a:extLst>
                </a:gridCol>
              </a:tblGrid>
              <a:tr h="1231700">
                <a:tc>
                  <a:txBody>
                    <a:bodyPr/>
                    <a:lstStyle/>
                    <a:p>
                      <a:pPr marL="0" lvl="0" indent="0" algn="l" rtl="0">
                        <a:spcBef>
                          <a:spcPts val="0"/>
                        </a:spcBef>
                        <a:spcAft>
                          <a:spcPts val="0"/>
                        </a:spcAft>
                        <a:buNone/>
                      </a:pPr>
                      <a:r>
                        <a:rPr lang="en-US" sz="1900" b="1">
                          <a:latin typeface="Times New Roman"/>
                          <a:ea typeface="Times New Roman"/>
                          <a:cs typeface="Times New Roman"/>
                          <a:sym typeface="Times New Roman"/>
                        </a:rPr>
                        <a:t>Sr. No.</a:t>
                      </a:r>
                      <a:endParaRPr sz="19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Research Papers</a:t>
                      </a:r>
                      <a:endParaRPr sz="2400"/>
                    </a:p>
                  </a:txBody>
                  <a:tcPr marL="91425" marR="91425" marT="91425" marB="91425"/>
                </a:tc>
                <a:tc>
                  <a:txBody>
                    <a:bodyPr/>
                    <a:lstStyle/>
                    <a:p>
                      <a:pPr marL="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Findings</a:t>
                      </a:r>
                      <a:endParaRPr sz="1700"/>
                    </a:p>
                  </a:txBody>
                  <a:tcPr marL="91425" marR="91425" marT="91425" marB="91425"/>
                </a:tc>
                <a:tc>
                  <a:txBody>
                    <a:bodyPr/>
                    <a:lstStyle/>
                    <a:p>
                      <a:pPr marL="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Using these findings for-</a:t>
                      </a:r>
                      <a:endParaRPr sz="1700"/>
                    </a:p>
                  </a:txBody>
                  <a:tcPr marL="91425" marR="91425" marT="91425" marB="91425"/>
                </a:tc>
                <a:extLst>
                  <a:ext uri="{0D108BD9-81ED-4DB2-BD59-A6C34878D82A}">
                    <a16:rowId xmlns:a16="http://schemas.microsoft.com/office/drawing/2014/main" val="10000"/>
                  </a:ext>
                </a:extLst>
              </a:tr>
              <a:tr h="2375225">
                <a:tc>
                  <a:txBody>
                    <a:bodyPr/>
                    <a:lstStyle/>
                    <a:p>
                      <a:pPr marL="0" lvl="0" indent="0" algn="l" rtl="0">
                        <a:spcBef>
                          <a:spcPts val="0"/>
                        </a:spcBef>
                        <a:spcAft>
                          <a:spcPts val="0"/>
                        </a:spcAft>
                        <a:buNone/>
                      </a:pPr>
                      <a:r>
                        <a:rPr lang="en-US" sz="2400" b="1">
                          <a:latin typeface="Times New Roman"/>
                          <a:ea typeface="Times New Roman"/>
                          <a:cs typeface="Times New Roman"/>
                          <a:sym typeface="Times New Roman"/>
                        </a:rPr>
                        <a:t>3.</a:t>
                      </a:r>
                      <a:endParaRPr sz="24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pWAVE : A Novel Dataset For Emotional Confidence Detection</a:t>
                      </a:r>
                      <a:endParaRPr/>
                    </a:p>
                  </a:txBody>
                  <a:tcPr marL="91425" marR="91425" marT="91425" marB="91425"/>
                </a:tc>
                <a:tc>
                  <a:txBody>
                    <a:bodyPr/>
                    <a:lstStyle/>
                    <a:p>
                      <a:pPr marL="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A novel hand-labeled dataset is used for learning emotional confidence detection.</a:t>
                      </a:r>
                      <a:endParaRPr dirty="0"/>
                    </a:p>
                  </a:txBody>
                  <a:tcPr marL="91425" marR="91425" marT="91425" marB="91425"/>
                </a:tc>
                <a:tc>
                  <a:txBody>
                    <a:bodyPr/>
                    <a:lstStyle/>
                    <a:p>
                      <a:pPr marL="0" lvl="0" indent="0" algn="l" rtl="0">
                        <a:spcBef>
                          <a:spcPts val="0"/>
                        </a:spcBef>
                        <a:spcAft>
                          <a:spcPts val="0"/>
                        </a:spcAft>
                        <a:buNone/>
                      </a:pPr>
                      <a:r>
                        <a:rPr lang="en-US" sz="1800" dirty="0">
                          <a:latin typeface="Times New Roman"/>
                          <a:ea typeface="Times New Roman"/>
                          <a:cs typeface="Times New Roman"/>
                          <a:sym typeface="Times New Roman"/>
                        </a:rPr>
                        <a:t>analysis of the confidence using audio pipeline</a:t>
                      </a:r>
                      <a:endParaRPr sz="18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5. Problem Definition</a:t>
            </a:r>
            <a:endParaRPr/>
          </a:p>
        </p:txBody>
      </p:sp>
      <p:sp>
        <p:nvSpPr>
          <p:cNvPr id="194" name="Google Shape;194;p8"/>
          <p:cNvSpPr txBox="1"/>
          <p:nvPr/>
        </p:nvSpPr>
        <p:spPr>
          <a:xfrm>
            <a:off x="503237" y="1413164"/>
            <a:ext cx="9070975" cy="5344823"/>
          </a:xfrm>
          <a:prstGeom prst="rect">
            <a:avLst/>
          </a:prstGeom>
          <a:noFill/>
          <a:ln>
            <a:noFill/>
          </a:ln>
        </p:spPr>
        <p:txBody>
          <a:bodyPr spcFirstLastPara="1" wrap="square" lIns="0" tIns="21225" rIns="0" bIns="0" anchor="t" anchorCtr="0">
            <a:noAutofit/>
          </a:bodyPr>
          <a:lstStyle/>
          <a:p>
            <a:pPr marL="107950" marR="0" lvl="0" algn="l" rtl="0">
              <a:lnSpc>
                <a:spcPct val="93000"/>
              </a:lnSpc>
              <a:spcBef>
                <a:spcPts val="1400"/>
              </a:spcBef>
              <a:spcAft>
                <a:spcPts val="0"/>
              </a:spcAft>
              <a:buClr>
                <a:srgbClr val="000000"/>
              </a:buClr>
              <a:buSzPts val="2400"/>
            </a:pPr>
            <a:r>
              <a:rPr lang="en-US" sz="2400" b="0" i="0" u="none" dirty="0">
                <a:solidFill>
                  <a:srgbClr val="000000"/>
                </a:solidFill>
                <a:latin typeface="Times New Roman"/>
                <a:ea typeface="Times New Roman"/>
                <a:cs typeface="Times New Roman"/>
                <a:sym typeface="Times New Roman"/>
              </a:rPr>
              <a:t>Problem Identified : </a:t>
            </a:r>
            <a:endParaRPr lang="en-US" dirty="0"/>
          </a:p>
          <a:p>
            <a:pPr marL="603250" marR="0" lvl="0" indent="-342900" algn="l" rtl="0">
              <a:lnSpc>
                <a:spcPct val="93000"/>
              </a:lnSpc>
              <a:spcBef>
                <a:spcPts val="1400"/>
              </a:spcBef>
              <a:spcAft>
                <a:spcPts val="0"/>
              </a:spcAft>
              <a:buClr>
                <a:schemeClr val="dk1"/>
              </a:buClr>
              <a:buSzPts val="240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Due to lack of confidence, user may need a personal mentor to guide them, track down their progress, and solve their problems.</a:t>
            </a:r>
          </a:p>
          <a:p>
            <a:pPr marL="603250" marR="0" lvl="0" indent="-342900" algn="l" rtl="0">
              <a:lnSpc>
                <a:spcPct val="93000"/>
              </a:lnSpc>
              <a:spcBef>
                <a:spcPts val="1400"/>
              </a:spcBef>
              <a:spcAft>
                <a:spcPts val="0"/>
              </a:spcAft>
              <a:buClr>
                <a:schemeClr val="dk1"/>
              </a:buClr>
              <a:buSzPts val="240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Also, students don’t get enough mental attention, so they become anxious and don’t talk with other people due to anxiety and low self-esteem.</a:t>
            </a:r>
          </a:p>
          <a:p>
            <a:pPr marL="260350" marR="0" lvl="0" algn="l" rtl="0">
              <a:lnSpc>
                <a:spcPct val="93000"/>
              </a:lnSpc>
              <a:spcBef>
                <a:spcPts val="1400"/>
              </a:spcBef>
              <a:spcAft>
                <a:spcPts val="0"/>
              </a:spcAft>
              <a:buClr>
                <a:schemeClr val="dk1"/>
              </a:buClr>
              <a:buSzPts val="2400"/>
            </a:pPr>
            <a:r>
              <a:rPr lang="en-US" sz="2400" b="0" i="0" u="none" dirty="0">
                <a:solidFill>
                  <a:srgbClr val="000000"/>
                </a:solidFill>
                <a:latin typeface="Times New Roman"/>
                <a:ea typeface="Times New Roman"/>
                <a:cs typeface="Times New Roman"/>
                <a:sym typeface="Times New Roman"/>
              </a:rPr>
              <a:t>Solution Proposed :</a:t>
            </a:r>
            <a:endParaRPr lang="en-US" dirty="0"/>
          </a:p>
          <a:p>
            <a:pPr marL="935037" lvl="2" indent="-342900">
              <a:lnSpc>
                <a:spcPct val="93000"/>
              </a:lnSpc>
              <a:spcBef>
                <a:spcPts val="1400"/>
              </a:spcBef>
              <a:buSzPts val="24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Our Application provide a solution to anxiety and verbal ability. This app provides all the features free of cost.</a:t>
            </a:r>
          </a:p>
          <a:p>
            <a:pPr marL="935037" lvl="2" indent="-342900">
              <a:lnSpc>
                <a:spcPct val="93000"/>
              </a:lnSpc>
              <a:spcBef>
                <a:spcPts val="1400"/>
              </a:spcBef>
              <a:buSzPts val="24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will be using Convolutional Neural Network (CNN) algorithm to predict the confidence of the person. We are getting good accuracy using CNN algorithm.</a:t>
            </a:r>
            <a:r>
              <a:rPr lang="en-US" sz="2400" dirty="0">
                <a:latin typeface="Times New Roman" panose="02020603050405020304" pitchFamily="18" charset="0"/>
                <a:ea typeface="Times New Roman"/>
                <a:cs typeface="Times New Roman" panose="02020603050405020304" pitchFamily="18" charset="0"/>
                <a:sym typeface="Times New Roman"/>
              </a:rPr>
              <a:t>.</a:t>
            </a:r>
            <a:br>
              <a:rPr lang="en-US" sz="3200" b="0" i="0" dirty="0">
                <a:effectLst/>
                <a:latin typeface="Arial" panose="020B0604020202020204" pitchFamily="34" charset="0"/>
              </a:rPr>
            </a:br>
            <a:endParaRPr lang="en-US" sz="2400" dirty="0">
              <a:latin typeface="Times New Roman" panose="02020603050405020304" pitchFamily="18" charset="0"/>
              <a:ea typeface="Times New Roman"/>
              <a:cs typeface="Times New Roman" panose="02020603050405020304" pitchFamily="18" charset="0"/>
              <a:sym typeface="Times New Roman"/>
            </a:endParaRPr>
          </a:p>
        </p:txBody>
      </p:sp>
      <p:sp>
        <p:nvSpPr>
          <p:cNvPr id="195" name="Google Shape;195;p8"/>
          <p:cNvSpPr txBox="1">
            <a:spLocks noGrp="1"/>
          </p:cNvSpPr>
          <p:nvPr>
            <p:ph type="body" idx="4294967295"/>
          </p:nvPr>
        </p:nvSpPr>
        <p:spPr>
          <a:xfrm>
            <a:off x="360362" y="1670050"/>
            <a:ext cx="7308850" cy="4989512"/>
          </a:xfrm>
          <a:prstGeom prst="rect">
            <a:avLst/>
          </a:prstGeom>
          <a:noFill/>
          <a:ln>
            <a:noFill/>
          </a:ln>
        </p:spPr>
        <p:txBody>
          <a:bodyPr spcFirstLastPara="1" wrap="square" lIns="91425" tIns="45700" rIns="91425" bIns="45700" anchor="t" anchorCtr="0">
            <a:noAutofit/>
          </a:bodyPr>
          <a:lstStyle/>
          <a:p>
            <a:pPr marL="457200" lvl="0" indent="-368300" algn="l" rtl="0">
              <a:lnSpc>
                <a:spcPct val="93000"/>
              </a:lnSpc>
              <a:spcBef>
                <a:spcPts val="1400"/>
              </a:spcBef>
              <a:spcAft>
                <a:spcPts val="0"/>
              </a:spcAft>
              <a:buClr>
                <a:schemeClr val="dk1"/>
              </a:buClr>
              <a:buSzPts val="2200"/>
              <a:buFont typeface="Times New Roman"/>
              <a:buChar char="●"/>
            </a:pPr>
            <a:endParaRPr sz="2200" dirty="0">
              <a:solidFill>
                <a:schemeClr val="dk1"/>
              </a:solidFill>
              <a:latin typeface="Times New Roman"/>
              <a:ea typeface="Times New Roman"/>
              <a:cs typeface="Times New Roman"/>
              <a:sym typeface="Times New Roman"/>
            </a:endParaRPr>
          </a:p>
          <a:p>
            <a:pPr marL="0" lvl="0" indent="0" algn="l" rtl="0">
              <a:lnSpc>
                <a:spcPct val="93000"/>
              </a:lnSpc>
              <a:spcBef>
                <a:spcPts val="1400"/>
              </a:spcBef>
              <a:spcAft>
                <a:spcPts val="0"/>
              </a:spcAft>
              <a:buNone/>
            </a:pPr>
            <a:endParaRPr sz="2400" dirty="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acet">
  <a:themeElements>
    <a:clrScheme name="default">
      <a:dk1>
        <a:srgbClr val="000000"/>
      </a:dk1>
      <a:lt1>
        <a:srgbClr val="FFFFFF"/>
      </a:lt1>
      <a:dk2>
        <a:srgbClr val="2C3C43"/>
      </a:dk2>
      <a:lt2>
        <a:srgbClr val="EBEBEB"/>
      </a:lt2>
      <a:accent1>
        <a:srgbClr val="5FCBEF"/>
      </a:accent1>
      <a:accent2>
        <a:srgbClr val="2E83C3"/>
      </a:accent2>
      <a:accent3>
        <a:srgbClr val="FFFFFF"/>
      </a:accent3>
      <a:accent4>
        <a:srgbClr val="5FCBEF"/>
      </a:accent4>
      <a:accent5>
        <a:srgbClr val="2E83C3"/>
      </a:accent5>
      <a:accent6>
        <a:srgbClr val="FFFFFF"/>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807</Words>
  <Application>Microsoft Office PowerPoint</Application>
  <PresentationFormat>Custom</PresentationFormat>
  <Paragraphs>105</Paragraphs>
  <Slides>15</Slides>
  <Notes>14</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Courier New</vt:lpstr>
      <vt:lpstr>Lato</vt:lpstr>
      <vt:lpstr>Noto Sans Symbols</vt:lpstr>
      <vt:lpstr>Times New Roman</vt:lpstr>
      <vt:lpstr>Trebuchet MS</vt:lpstr>
      <vt:lpstr>Facet</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Suggestions Given During Review 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b</dc:creator>
  <cp:lastModifiedBy>Sakshi Deshpande</cp:lastModifiedBy>
  <cp:revision>1</cp:revision>
  <dcterms:created xsi:type="dcterms:W3CDTF">2017-10-25T08:22:14Z</dcterms:created>
  <dcterms:modified xsi:type="dcterms:W3CDTF">2022-11-06T16:21:29Z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