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7"/>
  </p:notesMasterIdLst>
  <p:sldIdLst>
    <p:sldId id="256" r:id="rId2"/>
    <p:sldId id="257" r:id="rId3"/>
    <p:sldId id="269" r:id="rId4"/>
    <p:sldId id="258" r:id="rId5"/>
    <p:sldId id="261" r:id="rId6"/>
    <p:sldId id="272" r:id="rId7"/>
    <p:sldId id="277" r:id="rId8"/>
    <p:sldId id="278" r:id="rId9"/>
    <p:sldId id="279" r:id="rId10"/>
    <p:sldId id="270" r:id="rId11"/>
    <p:sldId id="264" r:id="rId12"/>
    <p:sldId id="263" r:id="rId13"/>
    <p:sldId id="273" r:id="rId14"/>
    <p:sldId id="274" r:id="rId15"/>
    <p:sldId id="260" r:id="rId16"/>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50" d="100"/>
          <a:sy n="50" d="100"/>
        </p:scale>
        <p:origin x="1234" y="29"/>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F8C85D17-5615-F4C4-77CD-4C20433C3D0F}"/>
              </a:ext>
            </a:extLst>
          </p:cNvPr>
          <p:cNvSpPr>
            <a:spLocks noGrp="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51430BDA-3316-0630-8D1F-13607030F044}"/>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9C5D4804-F08C-1EE5-0DDA-D52F09BE59C3}"/>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521D120D-E6AC-C7F0-64BA-F33541CE8F6D}"/>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780909A9-FC0F-6DEC-6A1F-905AB93DF09A}"/>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B4737316-F515-EE00-1300-C83442A32C1E}"/>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7D98C6D2-60FE-4013-9E08-BB1E2A15C11F}"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BD6AA67E-077E-EA7D-5CE1-0024EB9660B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0530153-92CB-4B20-82E4-4349A7572247}"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1BCB1E4A-09CC-FA09-3F03-ACDC97850F15}"/>
              </a:ext>
            </a:extLst>
          </p:cNvPr>
          <p:cNvSpPr>
            <a:spLocks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2E8242E0-7A2A-20F5-B286-6579C950D5C0}"/>
              </a:ext>
            </a:extLst>
          </p:cNvPr>
          <p:cNvSpPr>
            <a:spLocks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DF41DEF5-5DCF-4DE0-1B00-FFC3F0EEB98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7279A99-3E80-4018-B2EA-59B9CE5C792D}" type="slidenum">
              <a:rPr lang="en-IN" altLang="en-US" sz="1400" smtClean="0"/>
              <a:pPr fontAlgn="base">
                <a:spcBef>
                  <a:spcPct val="0"/>
                </a:spcBef>
                <a:spcAft>
                  <a:spcPct val="0"/>
                </a:spcAft>
              </a:pPr>
              <a:t>10</a:t>
            </a:fld>
            <a:endParaRPr lang="en-IN" altLang="en-US" sz="1400"/>
          </a:p>
        </p:txBody>
      </p:sp>
      <p:sp>
        <p:nvSpPr>
          <p:cNvPr id="21507" name="Rectangle 1">
            <a:extLst>
              <a:ext uri="{FF2B5EF4-FFF2-40B4-BE49-F238E27FC236}">
                <a16:creationId xmlns:a16="http://schemas.microsoft.com/office/drawing/2014/main" id="{66B47D7C-DABD-3D21-B742-A82542B340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6536E377-B3FC-977D-99E4-81457E409C9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66C4BBCB-DB56-E9C3-698A-DD7D990B67F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5B3246C-B1F0-46B5-8C33-5CD9424A98B1}" type="slidenum">
              <a:rPr lang="en-IN" altLang="en-US" sz="1400" smtClean="0"/>
              <a:pPr fontAlgn="base">
                <a:spcBef>
                  <a:spcPct val="0"/>
                </a:spcBef>
                <a:spcAft>
                  <a:spcPct val="0"/>
                </a:spcAft>
              </a:pPr>
              <a:t>11</a:t>
            </a:fld>
            <a:endParaRPr lang="en-IN" altLang="en-US" sz="1400"/>
          </a:p>
        </p:txBody>
      </p:sp>
      <p:sp>
        <p:nvSpPr>
          <p:cNvPr id="23555" name="Rectangle 1">
            <a:extLst>
              <a:ext uri="{FF2B5EF4-FFF2-40B4-BE49-F238E27FC236}">
                <a16:creationId xmlns:a16="http://schemas.microsoft.com/office/drawing/2014/main" id="{525EA11F-E85F-1165-5E51-6874265D0D6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77676FC0-4C54-2DD0-CAE0-BC6BDAC7B6E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3B811123-DCB6-C09B-6409-42CD27FA80E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DA2E001-9913-44E9-891A-172755C4F3F2}" type="slidenum">
              <a:rPr lang="en-IN" altLang="en-US" sz="1400" smtClean="0"/>
              <a:pPr fontAlgn="base">
                <a:spcBef>
                  <a:spcPct val="0"/>
                </a:spcBef>
                <a:spcAft>
                  <a:spcPct val="0"/>
                </a:spcAft>
              </a:pPr>
              <a:t>12</a:t>
            </a:fld>
            <a:endParaRPr lang="en-IN" altLang="en-US" sz="1400"/>
          </a:p>
        </p:txBody>
      </p:sp>
      <p:sp>
        <p:nvSpPr>
          <p:cNvPr id="25603" name="Rectangle 1">
            <a:extLst>
              <a:ext uri="{FF2B5EF4-FFF2-40B4-BE49-F238E27FC236}">
                <a16:creationId xmlns:a16="http://schemas.microsoft.com/office/drawing/2014/main" id="{0ED7E674-95F7-4F04-76F9-C4728452913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D5CC8B35-4856-85F1-9493-E3947F769C4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3B811123-DCB6-C09B-6409-42CD27FA80E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DA2E001-9913-44E9-891A-172755C4F3F2}" type="slidenum">
              <a:rPr lang="en-IN" altLang="en-US" sz="1400" smtClean="0"/>
              <a:pPr fontAlgn="base">
                <a:spcBef>
                  <a:spcPct val="0"/>
                </a:spcBef>
                <a:spcAft>
                  <a:spcPct val="0"/>
                </a:spcAft>
              </a:pPr>
              <a:t>13</a:t>
            </a:fld>
            <a:endParaRPr lang="en-IN" altLang="en-US" sz="1400"/>
          </a:p>
        </p:txBody>
      </p:sp>
      <p:sp>
        <p:nvSpPr>
          <p:cNvPr id="25603" name="Rectangle 1">
            <a:extLst>
              <a:ext uri="{FF2B5EF4-FFF2-40B4-BE49-F238E27FC236}">
                <a16:creationId xmlns:a16="http://schemas.microsoft.com/office/drawing/2014/main" id="{0ED7E674-95F7-4F04-76F9-C4728452913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D5CC8B35-4856-85F1-9493-E3947F769C4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382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3B811123-DCB6-C09B-6409-42CD27FA80E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DA2E001-9913-44E9-891A-172755C4F3F2}" type="slidenum">
              <a:rPr lang="en-IN" altLang="en-US" sz="1400" smtClean="0"/>
              <a:pPr fontAlgn="base">
                <a:spcBef>
                  <a:spcPct val="0"/>
                </a:spcBef>
                <a:spcAft>
                  <a:spcPct val="0"/>
                </a:spcAft>
              </a:pPr>
              <a:t>14</a:t>
            </a:fld>
            <a:endParaRPr lang="en-IN" altLang="en-US" sz="1400"/>
          </a:p>
        </p:txBody>
      </p:sp>
      <p:sp>
        <p:nvSpPr>
          <p:cNvPr id="25603" name="Rectangle 1">
            <a:extLst>
              <a:ext uri="{FF2B5EF4-FFF2-40B4-BE49-F238E27FC236}">
                <a16:creationId xmlns:a16="http://schemas.microsoft.com/office/drawing/2014/main" id="{0ED7E674-95F7-4F04-76F9-C4728452913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D5CC8B35-4856-85F1-9493-E3947F769C4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30654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2F95FFD4-0E04-C524-F159-BA3BBD53E6F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DE069E7-06B3-4B7C-BE69-BA903BEF04A1}" type="slidenum">
              <a:rPr lang="en-IN" altLang="en-US" sz="1400" smtClean="0"/>
              <a:pPr fontAlgn="base">
                <a:spcBef>
                  <a:spcPct val="0"/>
                </a:spcBef>
                <a:spcAft>
                  <a:spcPct val="0"/>
                </a:spcAft>
              </a:pPr>
              <a:t>15</a:t>
            </a:fld>
            <a:endParaRPr lang="en-IN" altLang="en-US" sz="1400"/>
          </a:p>
        </p:txBody>
      </p:sp>
      <p:sp>
        <p:nvSpPr>
          <p:cNvPr id="29699" name="Rectangle 1">
            <a:extLst>
              <a:ext uri="{FF2B5EF4-FFF2-40B4-BE49-F238E27FC236}">
                <a16:creationId xmlns:a16="http://schemas.microsoft.com/office/drawing/2014/main" id="{AA4C9F6F-7C8C-8436-74BB-ED8D0AC93E49}"/>
              </a:ext>
            </a:extLst>
          </p:cNvPr>
          <p:cNvSpPr>
            <a:spLocks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C892DC28-9C66-408B-B584-5AF60E784CEB}"/>
              </a:ext>
            </a:extLst>
          </p:cNvPr>
          <p:cNvSpPr>
            <a:spLocks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E3731CA7-7CCB-8E2B-B37C-B4CD7DBB006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24A133-5A0C-4F6D-950C-4425A0C39624}"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3664F51D-9398-5E5C-6866-B8BEC3328499}"/>
              </a:ext>
            </a:extLst>
          </p:cNvPr>
          <p:cNvSpPr>
            <a:spLocks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595B36C8-34E8-3C7A-F40A-595EF308004B}"/>
              </a:ext>
            </a:extLst>
          </p:cNvPr>
          <p:cNvSpPr>
            <a:spLocks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EF8BF40E-C61D-4BFE-156D-A3FB185FE7B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A0F0AFC-371D-49D8-BE3C-6B79BFE4BE1E}"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a16="http://schemas.microsoft.com/office/drawing/2014/main" id="{A8ED68E1-A59D-6588-4B14-EA92EE850ABF}"/>
              </a:ext>
            </a:extLst>
          </p:cNvPr>
          <p:cNvSpPr>
            <a:spLocks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5AF9794F-A4AC-318A-D172-F06F51CFF7BE}"/>
              </a:ext>
            </a:extLst>
          </p:cNvPr>
          <p:cNvSpPr>
            <a:spLocks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BD98AD3E-99C2-EDC5-2731-05AB2A9533C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F3DC78F-B5A7-434A-8435-59F4DD6F343D}"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72254535-2C95-9EA2-249F-8ACAA4637F5C}"/>
              </a:ext>
            </a:extLst>
          </p:cNvPr>
          <p:cNvSpPr>
            <a:spLocks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754E296F-6CD1-9C1B-043C-090BD39623B1}"/>
              </a:ext>
            </a:extLst>
          </p:cNvPr>
          <p:cNvSpPr>
            <a:spLocks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C687470A-EBE2-44C3-2874-1C2DA166A48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DEA6706-942C-4DB2-93E4-EA8C1B11D959}" type="slidenum">
              <a:rPr lang="en-IN" altLang="en-US" sz="1400" smtClean="0"/>
              <a:pPr fontAlgn="base">
                <a:spcBef>
                  <a:spcPct val="0"/>
                </a:spcBef>
                <a:spcAft>
                  <a:spcPct val="0"/>
                </a:spcAft>
              </a:pPr>
              <a:t>5</a:t>
            </a:fld>
            <a:endParaRPr lang="en-IN" altLang="en-US" sz="1400"/>
          </a:p>
        </p:txBody>
      </p:sp>
      <p:sp>
        <p:nvSpPr>
          <p:cNvPr id="17411" name="Rectangle 1">
            <a:extLst>
              <a:ext uri="{FF2B5EF4-FFF2-40B4-BE49-F238E27FC236}">
                <a16:creationId xmlns:a16="http://schemas.microsoft.com/office/drawing/2014/main" id="{3812796D-7C9C-AE07-E9F5-198F084C32F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8DE12F45-9814-44B9-19F1-7C3682DFD7D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C687470A-EBE2-44C3-2874-1C2DA166A48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DEA6706-942C-4DB2-93E4-EA8C1B11D959}" type="slidenum">
              <a:rPr lang="en-IN" altLang="en-US" sz="1400" smtClean="0"/>
              <a:pPr fontAlgn="base">
                <a:spcBef>
                  <a:spcPct val="0"/>
                </a:spcBef>
                <a:spcAft>
                  <a:spcPct val="0"/>
                </a:spcAft>
              </a:pPr>
              <a:t>6</a:t>
            </a:fld>
            <a:endParaRPr lang="en-IN" altLang="en-US" sz="1400"/>
          </a:p>
        </p:txBody>
      </p:sp>
      <p:sp>
        <p:nvSpPr>
          <p:cNvPr id="17411" name="Rectangle 1">
            <a:extLst>
              <a:ext uri="{FF2B5EF4-FFF2-40B4-BE49-F238E27FC236}">
                <a16:creationId xmlns:a16="http://schemas.microsoft.com/office/drawing/2014/main" id="{3812796D-7C9C-AE07-E9F5-198F084C32F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8DE12F45-9814-44B9-19F1-7C3682DFD7D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19027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4100AFC3-46BF-CB0B-0F94-B4448E4AB7D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55A806A-7C03-4D29-B27A-D188CFE026F9}" type="slidenum">
              <a:rPr lang="en-IN" altLang="en-US" sz="1400" smtClean="0"/>
              <a:pPr fontAlgn="base">
                <a:spcBef>
                  <a:spcPct val="0"/>
                </a:spcBef>
                <a:spcAft>
                  <a:spcPct val="0"/>
                </a:spcAft>
              </a:pPr>
              <a:t>7</a:t>
            </a:fld>
            <a:endParaRPr lang="en-IN" altLang="en-US" sz="1400"/>
          </a:p>
        </p:txBody>
      </p:sp>
      <p:sp>
        <p:nvSpPr>
          <p:cNvPr id="19459" name="Rectangle 1">
            <a:extLst>
              <a:ext uri="{FF2B5EF4-FFF2-40B4-BE49-F238E27FC236}">
                <a16:creationId xmlns:a16="http://schemas.microsoft.com/office/drawing/2014/main" id="{DF5D4295-19D4-A234-734C-2EA84DE2743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E8F43FFE-CB72-F5E6-37AA-3F10BBD8678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02191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4100AFC3-46BF-CB0B-0F94-B4448E4AB7D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55A806A-7C03-4D29-B27A-D188CFE026F9}" type="slidenum">
              <a:rPr lang="en-IN" altLang="en-US" sz="1400" smtClean="0"/>
              <a:pPr fontAlgn="base">
                <a:spcBef>
                  <a:spcPct val="0"/>
                </a:spcBef>
                <a:spcAft>
                  <a:spcPct val="0"/>
                </a:spcAft>
              </a:pPr>
              <a:t>8</a:t>
            </a:fld>
            <a:endParaRPr lang="en-IN" altLang="en-US" sz="1400"/>
          </a:p>
        </p:txBody>
      </p:sp>
      <p:sp>
        <p:nvSpPr>
          <p:cNvPr id="19459" name="Rectangle 1">
            <a:extLst>
              <a:ext uri="{FF2B5EF4-FFF2-40B4-BE49-F238E27FC236}">
                <a16:creationId xmlns:a16="http://schemas.microsoft.com/office/drawing/2014/main" id="{DF5D4295-19D4-A234-734C-2EA84DE2743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E8F43FFE-CB72-F5E6-37AA-3F10BBD8678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39802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4100AFC3-46BF-CB0B-0F94-B4448E4AB7D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55A806A-7C03-4D29-B27A-D188CFE026F9}" type="slidenum">
              <a:rPr lang="en-IN" altLang="en-US" sz="1400" smtClean="0"/>
              <a:pPr fontAlgn="base">
                <a:spcBef>
                  <a:spcPct val="0"/>
                </a:spcBef>
                <a:spcAft>
                  <a:spcPct val="0"/>
                </a:spcAft>
              </a:pPr>
              <a:t>9</a:t>
            </a:fld>
            <a:endParaRPr lang="en-IN" altLang="en-US" sz="1400"/>
          </a:p>
        </p:txBody>
      </p:sp>
      <p:sp>
        <p:nvSpPr>
          <p:cNvPr id="19459" name="Rectangle 1">
            <a:extLst>
              <a:ext uri="{FF2B5EF4-FFF2-40B4-BE49-F238E27FC236}">
                <a16:creationId xmlns:a16="http://schemas.microsoft.com/office/drawing/2014/main" id="{DF5D4295-19D4-A234-734C-2EA84DE2743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E8F43FFE-CB72-F5E6-37AA-3F10BBD8678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060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51D021E0-8BFC-3471-5EEA-06FBF8DD9505}"/>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6306B5CF-80B7-8356-3205-1392E4212041}"/>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C03B70E-2B91-BD7D-2DF3-DB93EB12F5CC}"/>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034E9E05-FBBF-2B3A-C1A8-59D8B2DC47AF}"/>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662E948D-EEF5-5B03-167D-703C4639ED46}"/>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7A1A3B31-0AC6-3C00-BC75-FA8BB280ADE9}"/>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83D08EF2-A7A1-01C9-55EA-12E620C765F9}"/>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898B2087-EBE2-5107-EB48-F051EB868973}"/>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32C97F44-76FE-4892-2950-72C226EE4879}"/>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1626F3EA-CE35-8A47-9D03-ACF9265035DF}"/>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84C6E780-F0EC-C7DC-D9E7-ECC0FD06050D}"/>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914A212D-08B8-D75D-0754-AB2C8EB080EF}"/>
              </a:ext>
            </a:extLst>
          </p:cNvPr>
          <p:cNvSpPr>
            <a:spLocks noGrp="1"/>
          </p:cNvSpPr>
          <p:nvPr>
            <p:ph type="dt" sz="half" idx="10"/>
          </p:nvPr>
        </p:nvSpPr>
        <p:spPr/>
        <p:txBody>
          <a:bodyPr/>
          <a:lstStyle>
            <a:lvl1pPr>
              <a:defRPr/>
            </a:lvl1pPr>
          </a:lstStyle>
          <a:p>
            <a:pPr>
              <a:defRPr/>
            </a:pPr>
            <a:fld id="{7CCB0F9D-A2C9-40CD-960A-3E2246230FF2}" type="datetimeFigureOut">
              <a:rPr lang="en-US"/>
              <a:pPr>
                <a:defRPr/>
              </a:pPr>
              <a:t>11/12/2022</a:t>
            </a:fld>
            <a:endParaRPr lang="en-US" dirty="0"/>
          </a:p>
        </p:txBody>
      </p:sp>
      <p:sp>
        <p:nvSpPr>
          <p:cNvPr id="16" name="Footer Placeholder 4">
            <a:extLst>
              <a:ext uri="{FF2B5EF4-FFF2-40B4-BE49-F238E27FC236}">
                <a16:creationId xmlns:a16="http://schemas.microsoft.com/office/drawing/2014/main" id="{C197CE8C-76E7-3677-C4A6-02F864A77BBA}"/>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3F091AD1-7CA1-2CE8-688A-4D67ED9E1D61}"/>
              </a:ext>
            </a:extLst>
          </p:cNvPr>
          <p:cNvSpPr>
            <a:spLocks noGrp="1"/>
          </p:cNvSpPr>
          <p:nvPr>
            <p:ph type="sldNum" sz="quarter" idx="12"/>
          </p:nvPr>
        </p:nvSpPr>
        <p:spPr/>
        <p:txBody>
          <a:bodyPr/>
          <a:lstStyle>
            <a:lvl1pPr>
              <a:defRPr/>
            </a:lvl1pPr>
          </a:lstStyle>
          <a:p>
            <a:pPr>
              <a:defRPr/>
            </a:pPr>
            <a:fld id="{12EC47E6-C56E-49B9-A0DD-E43E9919E445}" type="slidenum">
              <a:rPr lang="en-US"/>
              <a:pPr>
                <a:defRPr/>
              </a:pPr>
              <a:t>‹#›</a:t>
            </a:fld>
            <a:endParaRPr lang="en-US" dirty="0"/>
          </a:p>
        </p:txBody>
      </p:sp>
    </p:spTree>
    <p:extLst>
      <p:ext uri="{BB962C8B-B14F-4D97-AF65-F5344CB8AC3E}">
        <p14:creationId xmlns:p14="http://schemas.microsoft.com/office/powerpoint/2010/main" val="215257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EEC93-DA6E-ED7B-A6D7-8024F2EB14BA}"/>
              </a:ext>
            </a:extLst>
          </p:cNvPr>
          <p:cNvSpPr>
            <a:spLocks noGrp="1"/>
          </p:cNvSpPr>
          <p:nvPr>
            <p:ph type="dt" sz="half" idx="10"/>
          </p:nvPr>
        </p:nvSpPr>
        <p:spPr/>
        <p:txBody>
          <a:bodyPr/>
          <a:lstStyle>
            <a:lvl1pPr>
              <a:defRPr/>
            </a:lvl1pPr>
          </a:lstStyle>
          <a:p>
            <a:pPr>
              <a:defRPr/>
            </a:pPr>
            <a:fld id="{B9D55E45-01FC-495E-BCFE-D94BC2FE839B}" type="datetimeFigureOut">
              <a:rPr lang="en-US"/>
              <a:pPr>
                <a:defRPr/>
              </a:pPr>
              <a:t>11/12/2022</a:t>
            </a:fld>
            <a:endParaRPr lang="en-US" dirty="0"/>
          </a:p>
        </p:txBody>
      </p:sp>
      <p:sp>
        <p:nvSpPr>
          <p:cNvPr id="5" name="Footer Placeholder 4">
            <a:extLst>
              <a:ext uri="{FF2B5EF4-FFF2-40B4-BE49-F238E27FC236}">
                <a16:creationId xmlns:a16="http://schemas.microsoft.com/office/drawing/2014/main" id="{0FCF8A6E-DC58-26C9-CBD9-48ADCD2141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2DF236-5C21-1A79-C794-B6D96DFE4CA7}"/>
              </a:ext>
            </a:extLst>
          </p:cNvPr>
          <p:cNvSpPr>
            <a:spLocks noGrp="1"/>
          </p:cNvSpPr>
          <p:nvPr>
            <p:ph type="sldNum" sz="quarter" idx="12"/>
          </p:nvPr>
        </p:nvSpPr>
        <p:spPr/>
        <p:txBody>
          <a:bodyPr/>
          <a:lstStyle>
            <a:lvl1pPr>
              <a:defRPr/>
            </a:lvl1pPr>
          </a:lstStyle>
          <a:p>
            <a:pPr>
              <a:defRPr/>
            </a:pPr>
            <a:fld id="{DB951E83-4DEF-48EF-BE62-0E2667AB18B0}" type="slidenum">
              <a:rPr lang="en-US"/>
              <a:pPr>
                <a:defRPr/>
              </a:pPr>
              <a:t>‹#›</a:t>
            </a:fld>
            <a:endParaRPr lang="en-US" dirty="0"/>
          </a:p>
        </p:txBody>
      </p:sp>
    </p:spTree>
    <p:extLst>
      <p:ext uri="{BB962C8B-B14F-4D97-AF65-F5344CB8AC3E}">
        <p14:creationId xmlns:p14="http://schemas.microsoft.com/office/powerpoint/2010/main" val="251147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57183-96E1-6151-648F-54FC2D8E64E9}"/>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1E462ADE-7458-0C53-9D2F-F49BA411D3D7}"/>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8D31F360-5B5D-A687-5A04-9F725DC0DB17}"/>
              </a:ext>
            </a:extLst>
          </p:cNvPr>
          <p:cNvSpPr>
            <a:spLocks noGrp="1"/>
          </p:cNvSpPr>
          <p:nvPr>
            <p:ph type="dt" sz="half" idx="14"/>
          </p:nvPr>
        </p:nvSpPr>
        <p:spPr/>
        <p:txBody>
          <a:bodyPr/>
          <a:lstStyle>
            <a:lvl1pPr>
              <a:defRPr/>
            </a:lvl1pPr>
          </a:lstStyle>
          <a:p>
            <a:pPr>
              <a:defRPr/>
            </a:pPr>
            <a:fld id="{0AA8562A-5BC4-4A66-A8F5-7BCEF6EA1A20}" type="datetimeFigureOut">
              <a:rPr lang="en-US"/>
              <a:pPr>
                <a:defRPr/>
              </a:pPr>
              <a:t>11/12/2022</a:t>
            </a:fld>
            <a:endParaRPr lang="en-US" dirty="0"/>
          </a:p>
        </p:txBody>
      </p:sp>
      <p:sp>
        <p:nvSpPr>
          <p:cNvPr id="7" name="Footer Placeholder 4">
            <a:extLst>
              <a:ext uri="{FF2B5EF4-FFF2-40B4-BE49-F238E27FC236}">
                <a16:creationId xmlns:a16="http://schemas.microsoft.com/office/drawing/2014/main" id="{090EEA86-41E1-7C21-62BB-579D6C185270}"/>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47E5F31-0765-5F34-7A6E-BCAEBF00528F}"/>
              </a:ext>
            </a:extLst>
          </p:cNvPr>
          <p:cNvSpPr>
            <a:spLocks noGrp="1"/>
          </p:cNvSpPr>
          <p:nvPr>
            <p:ph type="sldNum" sz="quarter" idx="16"/>
          </p:nvPr>
        </p:nvSpPr>
        <p:spPr/>
        <p:txBody>
          <a:bodyPr/>
          <a:lstStyle>
            <a:lvl1pPr>
              <a:defRPr/>
            </a:lvl1pPr>
          </a:lstStyle>
          <a:p>
            <a:pPr>
              <a:defRPr/>
            </a:pPr>
            <a:fld id="{52ED85A2-79C9-4AA2-A5F7-45A3FB2B5C9C}" type="slidenum">
              <a:rPr lang="en-US"/>
              <a:pPr>
                <a:defRPr/>
              </a:pPr>
              <a:t>‹#›</a:t>
            </a:fld>
            <a:endParaRPr lang="en-US" dirty="0"/>
          </a:p>
        </p:txBody>
      </p:sp>
    </p:spTree>
    <p:extLst>
      <p:ext uri="{BB962C8B-B14F-4D97-AF65-F5344CB8AC3E}">
        <p14:creationId xmlns:p14="http://schemas.microsoft.com/office/powerpoint/2010/main" val="123264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4EABA-2D18-E754-07D1-02D5B9C8470C}"/>
              </a:ext>
            </a:extLst>
          </p:cNvPr>
          <p:cNvSpPr>
            <a:spLocks noGrp="1"/>
          </p:cNvSpPr>
          <p:nvPr>
            <p:ph type="dt" sz="half" idx="10"/>
          </p:nvPr>
        </p:nvSpPr>
        <p:spPr/>
        <p:txBody>
          <a:bodyPr/>
          <a:lstStyle>
            <a:lvl1pPr>
              <a:defRPr/>
            </a:lvl1pPr>
          </a:lstStyle>
          <a:p>
            <a:pPr>
              <a:defRPr/>
            </a:pPr>
            <a:fld id="{CC6CD017-E9FC-4EC0-BB06-9FE402604C81}" type="datetimeFigureOut">
              <a:rPr lang="en-US"/>
              <a:pPr>
                <a:defRPr/>
              </a:pPr>
              <a:t>11/12/2022</a:t>
            </a:fld>
            <a:endParaRPr lang="en-US" dirty="0"/>
          </a:p>
        </p:txBody>
      </p:sp>
      <p:sp>
        <p:nvSpPr>
          <p:cNvPr id="5" name="Footer Placeholder 4">
            <a:extLst>
              <a:ext uri="{FF2B5EF4-FFF2-40B4-BE49-F238E27FC236}">
                <a16:creationId xmlns:a16="http://schemas.microsoft.com/office/drawing/2014/main" id="{23C28074-3DB0-CFEB-FDFC-2D105BEAB54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77EE551-8B7E-5EFE-D5FD-A15CE93E188E}"/>
              </a:ext>
            </a:extLst>
          </p:cNvPr>
          <p:cNvSpPr>
            <a:spLocks noGrp="1"/>
          </p:cNvSpPr>
          <p:nvPr>
            <p:ph type="sldNum" sz="quarter" idx="12"/>
          </p:nvPr>
        </p:nvSpPr>
        <p:spPr/>
        <p:txBody>
          <a:bodyPr/>
          <a:lstStyle>
            <a:lvl1pPr>
              <a:defRPr/>
            </a:lvl1pPr>
          </a:lstStyle>
          <a:p>
            <a:pPr>
              <a:defRPr/>
            </a:pPr>
            <a:fld id="{CF81E34C-34FF-439C-86A3-C11D69A4DB32}" type="slidenum">
              <a:rPr lang="en-US"/>
              <a:pPr>
                <a:defRPr/>
              </a:pPr>
              <a:t>‹#›</a:t>
            </a:fld>
            <a:endParaRPr lang="en-US" dirty="0"/>
          </a:p>
        </p:txBody>
      </p:sp>
    </p:spTree>
    <p:extLst>
      <p:ext uri="{BB962C8B-B14F-4D97-AF65-F5344CB8AC3E}">
        <p14:creationId xmlns:p14="http://schemas.microsoft.com/office/powerpoint/2010/main" val="219213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DDBE7F-C98C-FA22-B36B-7DE8AA87CB0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DE4A424C-701A-B743-48C8-1ECE23153651}"/>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8BDCE471-5911-1854-DD43-5D866D1290E0}"/>
              </a:ext>
            </a:extLst>
          </p:cNvPr>
          <p:cNvSpPr>
            <a:spLocks noGrp="1"/>
          </p:cNvSpPr>
          <p:nvPr>
            <p:ph type="dt" sz="half" idx="14"/>
          </p:nvPr>
        </p:nvSpPr>
        <p:spPr/>
        <p:txBody>
          <a:bodyPr/>
          <a:lstStyle>
            <a:lvl1pPr>
              <a:defRPr/>
            </a:lvl1pPr>
          </a:lstStyle>
          <a:p>
            <a:pPr>
              <a:defRPr/>
            </a:pPr>
            <a:fld id="{FA227297-4ECE-47E3-83F8-2CC38FD3CE98}" type="datetimeFigureOut">
              <a:rPr lang="en-US"/>
              <a:pPr>
                <a:defRPr/>
              </a:pPr>
              <a:t>11/12/2022</a:t>
            </a:fld>
            <a:endParaRPr lang="en-US" dirty="0"/>
          </a:p>
        </p:txBody>
      </p:sp>
      <p:sp>
        <p:nvSpPr>
          <p:cNvPr id="7" name="Footer Placeholder 4">
            <a:extLst>
              <a:ext uri="{FF2B5EF4-FFF2-40B4-BE49-F238E27FC236}">
                <a16:creationId xmlns:a16="http://schemas.microsoft.com/office/drawing/2014/main" id="{6DC99E7C-2A27-F180-AE12-ABCEEA607DC6}"/>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3B5A81F-6227-F8DF-DE89-5043885987A7}"/>
              </a:ext>
            </a:extLst>
          </p:cNvPr>
          <p:cNvSpPr>
            <a:spLocks noGrp="1"/>
          </p:cNvSpPr>
          <p:nvPr>
            <p:ph type="sldNum" sz="quarter" idx="16"/>
          </p:nvPr>
        </p:nvSpPr>
        <p:spPr/>
        <p:txBody>
          <a:bodyPr/>
          <a:lstStyle>
            <a:lvl1pPr>
              <a:defRPr/>
            </a:lvl1pPr>
          </a:lstStyle>
          <a:p>
            <a:pPr>
              <a:defRPr/>
            </a:pPr>
            <a:fld id="{E8D166A7-2194-49F2-8511-EF9EAE1BBB1A}" type="slidenum">
              <a:rPr lang="en-US"/>
              <a:pPr>
                <a:defRPr/>
              </a:pPr>
              <a:t>‹#›</a:t>
            </a:fld>
            <a:endParaRPr lang="en-US" dirty="0"/>
          </a:p>
        </p:txBody>
      </p:sp>
    </p:spTree>
    <p:extLst>
      <p:ext uri="{BB962C8B-B14F-4D97-AF65-F5344CB8AC3E}">
        <p14:creationId xmlns:p14="http://schemas.microsoft.com/office/powerpoint/2010/main" val="3984357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B810C3-8E13-8E6F-B99E-B13C0297B4CC}"/>
              </a:ext>
            </a:extLst>
          </p:cNvPr>
          <p:cNvSpPr>
            <a:spLocks noGrp="1"/>
          </p:cNvSpPr>
          <p:nvPr>
            <p:ph type="dt" sz="half" idx="14"/>
          </p:nvPr>
        </p:nvSpPr>
        <p:spPr/>
        <p:txBody>
          <a:bodyPr/>
          <a:lstStyle>
            <a:lvl1pPr>
              <a:defRPr/>
            </a:lvl1pPr>
          </a:lstStyle>
          <a:p>
            <a:pPr>
              <a:defRPr/>
            </a:pPr>
            <a:fld id="{EC0EDB9A-51F3-4B78-BC6F-AC6A7479C3E3}" type="datetimeFigureOut">
              <a:rPr lang="en-US"/>
              <a:pPr>
                <a:defRPr/>
              </a:pPr>
              <a:t>11/12/2022</a:t>
            </a:fld>
            <a:endParaRPr lang="en-US" dirty="0"/>
          </a:p>
        </p:txBody>
      </p:sp>
      <p:sp>
        <p:nvSpPr>
          <p:cNvPr id="5" name="Footer Placeholder 4">
            <a:extLst>
              <a:ext uri="{FF2B5EF4-FFF2-40B4-BE49-F238E27FC236}">
                <a16:creationId xmlns:a16="http://schemas.microsoft.com/office/drawing/2014/main" id="{1A31D977-9CA9-666C-B9BA-910F0D1C3046}"/>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6F987AE-556D-CF14-EC13-D01FA6D25C1F}"/>
              </a:ext>
            </a:extLst>
          </p:cNvPr>
          <p:cNvSpPr>
            <a:spLocks noGrp="1"/>
          </p:cNvSpPr>
          <p:nvPr>
            <p:ph type="sldNum" sz="quarter" idx="16"/>
          </p:nvPr>
        </p:nvSpPr>
        <p:spPr/>
        <p:txBody>
          <a:bodyPr/>
          <a:lstStyle>
            <a:lvl1pPr>
              <a:defRPr/>
            </a:lvl1pPr>
          </a:lstStyle>
          <a:p>
            <a:pPr>
              <a:defRPr/>
            </a:pPr>
            <a:fld id="{0F7E0DC5-FC9D-4575-B0D5-6D171A12119B}" type="slidenum">
              <a:rPr lang="en-US"/>
              <a:pPr>
                <a:defRPr/>
              </a:pPr>
              <a:t>‹#›</a:t>
            </a:fld>
            <a:endParaRPr lang="en-US" dirty="0"/>
          </a:p>
        </p:txBody>
      </p:sp>
    </p:spTree>
    <p:extLst>
      <p:ext uri="{BB962C8B-B14F-4D97-AF65-F5344CB8AC3E}">
        <p14:creationId xmlns:p14="http://schemas.microsoft.com/office/powerpoint/2010/main" val="2713104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6A69615-62DF-10D8-B737-59AF536E1354}"/>
              </a:ext>
            </a:extLst>
          </p:cNvPr>
          <p:cNvSpPr>
            <a:spLocks noGrp="1"/>
          </p:cNvSpPr>
          <p:nvPr>
            <p:ph type="dt" sz="half" idx="10"/>
          </p:nvPr>
        </p:nvSpPr>
        <p:spPr/>
        <p:txBody>
          <a:bodyPr/>
          <a:lstStyle>
            <a:lvl1pPr>
              <a:defRPr/>
            </a:lvl1pPr>
          </a:lstStyle>
          <a:p>
            <a:pPr>
              <a:defRPr/>
            </a:pPr>
            <a:fld id="{B13A439C-35C7-42FF-ACF1-5F3B784AE467}" type="datetimeFigureOut">
              <a:rPr lang="en-US"/>
              <a:pPr>
                <a:defRPr/>
              </a:pPr>
              <a:t>11/12/2022</a:t>
            </a:fld>
            <a:endParaRPr lang="en-US" dirty="0"/>
          </a:p>
        </p:txBody>
      </p:sp>
      <p:sp>
        <p:nvSpPr>
          <p:cNvPr id="5" name="Footer Placeholder 4">
            <a:extLst>
              <a:ext uri="{FF2B5EF4-FFF2-40B4-BE49-F238E27FC236}">
                <a16:creationId xmlns:a16="http://schemas.microsoft.com/office/drawing/2014/main" id="{CC1D77E6-F62F-9E8F-C698-7AF9480356B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5BB05FC-09EC-3280-FDD1-62D251DFEC9C}"/>
              </a:ext>
            </a:extLst>
          </p:cNvPr>
          <p:cNvSpPr>
            <a:spLocks noGrp="1"/>
          </p:cNvSpPr>
          <p:nvPr>
            <p:ph type="sldNum" sz="quarter" idx="12"/>
          </p:nvPr>
        </p:nvSpPr>
        <p:spPr/>
        <p:txBody>
          <a:bodyPr/>
          <a:lstStyle>
            <a:lvl1pPr>
              <a:defRPr/>
            </a:lvl1pPr>
          </a:lstStyle>
          <a:p>
            <a:pPr>
              <a:defRPr/>
            </a:pPr>
            <a:fld id="{A653B6FB-2803-4CC2-B8C2-1AD3D4F4B763}" type="slidenum">
              <a:rPr lang="en-US"/>
              <a:pPr>
                <a:defRPr/>
              </a:pPr>
              <a:t>‹#›</a:t>
            </a:fld>
            <a:endParaRPr lang="en-US" dirty="0"/>
          </a:p>
        </p:txBody>
      </p:sp>
    </p:spTree>
    <p:extLst>
      <p:ext uri="{BB962C8B-B14F-4D97-AF65-F5344CB8AC3E}">
        <p14:creationId xmlns:p14="http://schemas.microsoft.com/office/powerpoint/2010/main" val="48353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3D79168-7BC4-2664-001D-008934C7A1DB}"/>
              </a:ext>
            </a:extLst>
          </p:cNvPr>
          <p:cNvSpPr>
            <a:spLocks noGrp="1"/>
          </p:cNvSpPr>
          <p:nvPr>
            <p:ph type="dt" sz="half" idx="10"/>
          </p:nvPr>
        </p:nvSpPr>
        <p:spPr/>
        <p:txBody>
          <a:bodyPr/>
          <a:lstStyle>
            <a:lvl1pPr>
              <a:defRPr/>
            </a:lvl1pPr>
          </a:lstStyle>
          <a:p>
            <a:pPr>
              <a:defRPr/>
            </a:pPr>
            <a:fld id="{BB8DE10F-F1A7-45D2-BC2A-00E9B4F3DF82}" type="datetimeFigureOut">
              <a:rPr lang="en-US"/>
              <a:pPr>
                <a:defRPr/>
              </a:pPr>
              <a:t>11/12/2022</a:t>
            </a:fld>
            <a:endParaRPr lang="en-US" dirty="0"/>
          </a:p>
        </p:txBody>
      </p:sp>
      <p:sp>
        <p:nvSpPr>
          <p:cNvPr id="5" name="Footer Placeholder 4">
            <a:extLst>
              <a:ext uri="{FF2B5EF4-FFF2-40B4-BE49-F238E27FC236}">
                <a16:creationId xmlns:a16="http://schemas.microsoft.com/office/drawing/2014/main" id="{A5105E95-B04F-E3FE-43B0-0EC7650F28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108C41-AC4F-66FF-F013-522E4A9BAF90}"/>
              </a:ext>
            </a:extLst>
          </p:cNvPr>
          <p:cNvSpPr>
            <a:spLocks noGrp="1"/>
          </p:cNvSpPr>
          <p:nvPr>
            <p:ph type="sldNum" sz="quarter" idx="12"/>
          </p:nvPr>
        </p:nvSpPr>
        <p:spPr/>
        <p:txBody>
          <a:bodyPr/>
          <a:lstStyle>
            <a:lvl1pPr>
              <a:defRPr/>
            </a:lvl1pPr>
          </a:lstStyle>
          <a:p>
            <a:pPr>
              <a:defRPr/>
            </a:pPr>
            <a:fld id="{5B3973AA-5D56-413F-96E4-2EC5B4C19CA2}" type="slidenum">
              <a:rPr lang="en-US"/>
              <a:pPr>
                <a:defRPr/>
              </a:pPr>
              <a:t>‹#›</a:t>
            </a:fld>
            <a:endParaRPr lang="en-US" dirty="0"/>
          </a:p>
        </p:txBody>
      </p:sp>
    </p:spTree>
    <p:extLst>
      <p:ext uri="{BB962C8B-B14F-4D97-AF65-F5344CB8AC3E}">
        <p14:creationId xmlns:p14="http://schemas.microsoft.com/office/powerpoint/2010/main" val="182942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428BF3A-3609-30A6-4B6D-8B44E205BA43}"/>
              </a:ext>
            </a:extLst>
          </p:cNvPr>
          <p:cNvSpPr>
            <a:spLocks noGrp="1"/>
          </p:cNvSpPr>
          <p:nvPr>
            <p:ph type="dt" sz="half" idx="10"/>
          </p:nvPr>
        </p:nvSpPr>
        <p:spPr/>
        <p:txBody>
          <a:bodyPr/>
          <a:lstStyle>
            <a:lvl1pPr>
              <a:defRPr/>
            </a:lvl1pPr>
          </a:lstStyle>
          <a:p>
            <a:pPr>
              <a:defRPr/>
            </a:pPr>
            <a:fld id="{BF7F4D8F-BAE7-426F-A95B-D856B200F292}" type="datetimeFigureOut">
              <a:rPr lang="en-US"/>
              <a:pPr>
                <a:defRPr/>
              </a:pPr>
              <a:t>11/12/2022</a:t>
            </a:fld>
            <a:endParaRPr lang="en-US" dirty="0"/>
          </a:p>
        </p:txBody>
      </p:sp>
      <p:sp>
        <p:nvSpPr>
          <p:cNvPr id="5" name="Footer Placeholder 4">
            <a:extLst>
              <a:ext uri="{FF2B5EF4-FFF2-40B4-BE49-F238E27FC236}">
                <a16:creationId xmlns:a16="http://schemas.microsoft.com/office/drawing/2014/main" id="{9F679920-E871-3518-C8F7-7265466CA1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812990A-3B22-A86B-D666-E494A26BDA43}"/>
              </a:ext>
            </a:extLst>
          </p:cNvPr>
          <p:cNvSpPr>
            <a:spLocks noGrp="1"/>
          </p:cNvSpPr>
          <p:nvPr>
            <p:ph type="sldNum" sz="quarter" idx="12"/>
          </p:nvPr>
        </p:nvSpPr>
        <p:spPr/>
        <p:txBody>
          <a:bodyPr/>
          <a:lstStyle>
            <a:lvl1pPr>
              <a:defRPr/>
            </a:lvl1pPr>
          </a:lstStyle>
          <a:p>
            <a:pPr>
              <a:defRPr/>
            </a:pPr>
            <a:fld id="{228831F7-AB37-4359-B462-B8A91028F3B7}" type="slidenum">
              <a:rPr lang="en-US"/>
              <a:pPr>
                <a:defRPr/>
              </a:pPr>
              <a:t>‹#›</a:t>
            </a:fld>
            <a:endParaRPr lang="en-US" dirty="0"/>
          </a:p>
        </p:txBody>
      </p:sp>
    </p:spTree>
    <p:extLst>
      <p:ext uri="{BB962C8B-B14F-4D97-AF65-F5344CB8AC3E}">
        <p14:creationId xmlns:p14="http://schemas.microsoft.com/office/powerpoint/2010/main" val="168103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027525-6507-F2B0-4027-8EB7C4C28763}"/>
              </a:ext>
            </a:extLst>
          </p:cNvPr>
          <p:cNvSpPr>
            <a:spLocks noGrp="1"/>
          </p:cNvSpPr>
          <p:nvPr>
            <p:ph type="dt" sz="half" idx="10"/>
          </p:nvPr>
        </p:nvSpPr>
        <p:spPr/>
        <p:txBody>
          <a:bodyPr/>
          <a:lstStyle>
            <a:lvl1pPr>
              <a:defRPr/>
            </a:lvl1pPr>
          </a:lstStyle>
          <a:p>
            <a:pPr>
              <a:defRPr/>
            </a:pPr>
            <a:fld id="{4F86583F-0D98-4564-AA24-35DC2857BD63}" type="datetimeFigureOut">
              <a:rPr lang="en-US"/>
              <a:pPr>
                <a:defRPr/>
              </a:pPr>
              <a:t>11/12/2022</a:t>
            </a:fld>
            <a:endParaRPr lang="en-US" dirty="0"/>
          </a:p>
        </p:txBody>
      </p:sp>
      <p:sp>
        <p:nvSpPr>
          <p:cNvPr id="5" name="Footer Placeholder 4">
            <a:extLst>
              <a:ext uri="{FF2B5EF4-FFF2-40B4-BE49-F238E27FC236}">
                <a16:creationId xmlns:a16="http://schemas.microsoft.com/office/drawing/2014/main" id="{0B7DCF48-C177-3F7D-F50C-B25143D68B0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BD5B91C-F442-8585-2F89-E4880D96FCE3}"/>
              </a:ext>
            </a:extLst>
          </p:cNvPr>
          <p:cNvSpPr>
            <a:spLocks noGrp="1"/>
          </p:cNvSpPr>
          <p:nvPr>
            <p:ph type="sldNum" sz="quarter" idx="12"/>
          </p:nvPr>
        </p:nvSpPr>
        <p:spPr/>
        <p:txBody>
          <a:bodyPr/>
          <a:lstStyle>
            <a:lvl1pPr>
              <a:defRPr/>
            </a:lvl1pPr>
          </a:lstStyle>
          <a:p>
            <a:pPr>
              <a:defRPr/>
            </a:pPr>
            <a:fld id="{43B32858-FA3D-4F43-A94C-7EF534FBFB95}" type="slidenum">
              <a:rPr lang="en-US"/>
              <a:pPr>
                <a:defRPr/>
              </a:pPr>
              <a:t>‹#›</a:t>
            </a:fld>
            <a:endParaRPr lang="en-US" dirty="0"/>
          </a:p>
        </p:txBody>
      </p:sp>
    </p:spTree>
    <p:extLst>
      <p:ext uri="{BB962C8B-B14F-4D97-AF65-F5344CB8AC3E}">
        <p14:creationId xmlns:p14="http://schemas.microsoft.com/office/powerpoint/2010/main" val="311294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80B3436-1B65-3494-C18B-DF09A63E0012}"/>
              </a:ext>
            </a:extLst>
          </p:cNvPr>
          <p:cNvSpPr>
            <a:spLocks noGrp="1"/>
          </p:cNvSpPr>
          <p:nvPr>
            <p:ph type="dt" sz="half" idx="10"/>
          </p:nvPr>
        </p:nvSpPr>
        <p:spPr/>
        <p:txBody>
          <a:bodyPr/>
          <a:lstStyle>
            <a:lvl1pPr>
              <a:defRPr/>
            </a:lvl1pPr>
          </a:lstStyle>
          <a:p>
            <a:pPr>
              <a:defRPr/>
            </a:pPr>
            <a:fld id="{C798708B-D31F-4451-8D53-F4D123A8A0B4}" type="datetimeFigureOut">
              <a:rPr lang="en-US"/>
              <a:pPr>
                <a:defRPr/>
              </a:pPr>
              <a:t>11/12/2022</a:t>
            </a:fld>
            <a:endParaRPr lang="en-US" dirty="0"/>
          </a:p>
        </p:txBody>
      </p:sp>
      <p:sp>
        <p:nvSpPr>
          <p:cNvPr id="6" name="Footer Placeholder 4">
            <a:extLst>
              <a:ext uri="{FF2B5EF4-FFF2-40B4-BE49-F238E27FC236}">
                <a16:creationId xmlns:a16="http://schemas.microsoft.com/office/drawing/2014/main" id="{482AE290-A860-4FDF-E3A1-3B1205319B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BF2DD81-77A9-35B8-727F-9FBF7BE9983A}"/>
              </a:ext>
            </a:extLst>
          </p:cNvPr>
          <p:cNvSpPr>
            <a:spLocks noGrp="1"/>
          </p:cNvSpPr>
          <p:nvPr>
            <p:ph type="sldNum" sz="quarter" idx="12"/>
          </p:nvPr>
        </p:nvSpPr>
        <p:spPr/>
        <p:txBody>
          <a:bodyPr/>
          <a:lstStyle>
            <a:lvl1pPr>
              <a:defRPr/>
            </a:lvl1pPr>
          </a:lstStyle>
          <a:p>
            <a:pPr>
              <a:defRPr/>
            </a:pPr>
            <a:fld id="{4C78123A-2E5F-4406-B250-C252BB9E07A8}" type="slidenum">
              <a:rPr lang="en-US"/>
              <a:pPr>
                <a:defRPr/>
              </a:pPr>
              <a:t>‹#›</a:t>
            </a:fld>
            <a:endParaRPr lang="en-US" dirty="0"/>
          </a:p>
        </p:txBody>
      </p:sp>
    </p:spTree>
    <p:extLst>
      <p:ext uri="{BB962C8B-B14F-4D97-AF65-F5344CB8AC3E}">
        <p14:creationId xmlns:p14="http://schemas.microsoft.com/office/powerpoint/2010/main" val="113882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AB90870-5BB7-A87F-0C3B-71EA1E394913}"/>
              </a:ext>
            </a:extLst>
          </p:cNvPr>
          <p:cNvSpPr>
            <a:spLocks noGrp="1"/>
          </p:cNvSpPr>
          <p:nvPr>
            <p:ph type="dt" sz="half" idx="10"/>
          </p:nvPr>
        </p:nvSpPr>
        <p:spPr/>
        <p:txBody>
          <a:bodyPr/>
          <a:lstStyle>
            <a:lvl1pPr>
              <a:defRPr/>
            </a:lvl1pPr>
          </a:lstStyle>
          <a:p>
            <a:pPr>
              <a:defRPr/>
            </a:pPr>
            <a:fld id="{3C8AD31B-8DD3-401C-9059-5F6DBDE2C809}" type="datetimeFigureOut">
              <a:rPr lang="en-US"/>
              <a:pPr>
                <a:defRPr/>
              </a:pPr>
              <a:t>11/12/2022</a:t>
            </a:fld>
            <a:endParaRPr lang="en-US" dirty="0"/>
          </a:p>
        </p:txBody>
      </p:sp>
      <p:sp>
        <p:nvSpPr>
          <p:cNvPr id="8" name="Footer Placeholder 4">
            <a:extLst>
              <a:ext uri="{FF2B5EF4-FFF2-40B4-BE49-F238E27FC236}">
                <a16:creationId xmlns:a16="http://schemas.microsoft.com/office/drawing/2014/main" id="{2B0BE8E2-C5CD-3846-D8B0-99D585D011F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CD58C97-2E13-66FF-BBE5-67EDB594C8A9}"/>
              </a:ext>
            </a:extLst>
          </p:cNvPr>
          <p:cNvSpPr>
            <a:spLocks noGrp="1"/>
          </p:cNvSpPr>
          <p:nvPr>
            <p:ph type="sldNum" sz="quarter" idx="12"/>
          </p:nvPr>
        </p:nvSpPr>
        <p:spPr/>
        <p:txBody>
          <a:bodyPr/>
          <a:lstStyle>
            <a:lvl1pPr>
              <a:defRPr/>
            </a:lvl1pPr>
          </a:lstStyle>
          <a:p>
            <a:pPr>
              <a:defRPr/>
            </a:pPr>
            <a:fld id="{EF1EDA60-6DB6-4A2A-A52E-E880476B26FD}" type="slidenum">
              <a:rPr lang="en-US"/>
              <a:pPr>
                <a:defRPr/>
              </a:pPr>
              <a:t>‹#›</a:t>
            </a:fld>
            <a:endParaRPr lang="en-US" dirty="0"/>
          </a:p>
        </p:txBody>
      </p:sp>
    </p:spTree>
    <p:extLst>
      <p:ext uri="{BB962C8B-B14F-4D97-AF65-F5344CB8AC3E}">
        <p14:creationId xmlns:p14="http://schemas.microsoft.com/office/powerpoint/2010/main" val="112861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C8D0F79-2B23-6CD5-6674-AFD9AFE1B556}"/>
              </a:ext>
            </a:extLst>
          </p:cNvPr>
          <p:cNvSpPr>
            <a:spLocks noGrp="1"/>
          </p:cNvSpPr>
          <p:nvPr>
            <p:ph type="dt" sz="half" idx="10"/>
          </p:nvPr>
        </p:nvSpPr>
        <p:spPr/>
        <p:txBody>
          <a:bodyPr/>
          <a:lstStyle>
            <a:lvl1pPr>
              <a:defRPr/>
            </a:lvl1pPr>
          </a:lstStyle>
          <a:p>
            <a:pPr>
              <a:defRPr/>
            </a:pPr>
            <a:fld id="{3BC435C8-0D67-41CD-AC58-6C332F89E0C7}" type="datetimeFigureOut">
              <a:rPr lang="en-US"/>
              <a:pPr>
                <a:defRPr/>
              </a:pPr>
              <a:t>11/12/2022</a:t>
            </a:fld>
            <a:endParaRPr lang="en-US" dirty="0"/>
          </a:p>
        </p:txBody>
      </p:sp>
      <p:sp>
        <p:nvSpPr>
          <p:cNvPr id="4" name="Footer Placeholder 4">
            <a:extLst>
              <a:ext uri="{FF2B5EF4-FFF2-40B4-BE49-F238E27FC236}">
                <a16:creationId xmlns:a16="http://schemas.microsoft.com/office/drawing/2014/main" id="{B8D8A78E-B131-2CE0-B52A-11F8C6A303A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35DA449-BC5A-ED98-13D2-19B90DD35084}"/>
              </a:ext>
            </a:extLst>
          </p:cNvPr>
          <p:cNvSpPr>
            <a:spLocks noGrp="1"/>
          </p:cNvSpPr>
          <p:nvPr>
            <p:ph type="sldNum" sz="quarter" idx="12"/>
          </p:nvPr>
        </p:nvSpPr>
        <p:spPr/>
        <p:txBody>
          <a:bodyPr/>
          <a:lstStyle>
            <a:lvl1pPr>
              <a:defRPr/>
            </a:lvl1pPr>
          </a:lstStyle>
          <a:p>
            <a:pPr>
              <a:defRPr/>
            </a:pPr>
            <a:fld id="{52E15CA7-04ED-4F8D-9AC8-D4FEDA4CC29F}" type="slidenum">
              <a:rPr lang="en-US"/>
              <a:pPr>
                <a:defRPr/>
              </a:pPr>
              <a:t>‹#›</a:t>
            </a:fld>
            <a:endParaRPr lang="en-US" dirty="0"/>
          </a:p>
        </p:txBody>
      </p:sp>
    </p:spTree>
    <p:extLst>
      <p:ext uri="{BB962C8B-B14F-4D97-AF65-F5344CB8AC3E}">
        <p14:creationId xmlns:p14="http://schemas.microsoft.com/office/powerpoint/2010/main" val="2850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973F4E0-038D-EA58-5BF8-4996485F71B0}"/>
              </a:ext>
            </a:extLst>
          </p:cNvPr>
          <p:cNvSpPr>
            <a:spLocks noGrp="1"/>
          </p:cNvSpPr>
          <p:nvPr>
            <p:ph type="dt" sz="half" idx="10"/>
          </p:nvPr>
        </p:nvSpPr>
        <p:spPr/>
        <p:txBody>
          <a:bodyPr/>
          <a:lstStyle>
            <a:lvl1pPr>
              <a:defRPr/>
            </a:lvl1pPr>
          </a:lstStyle>
          <a:p>
            <a:pPr>
              <a:defRPr/>
            </a:pPr>
            <a:fld id="{2A6AACA8-26F5-4EEF-ACAA-87ECF3D25B3D}" type="datetimeFigureOut">
              <a:rPr lang="en-US"/>
              <a:pPr>
                <a:defRPr/>
              </a:pPr>
              <a:t>11/12/2022</a:t>
            </a:fld>
            <a:endParaRPr lang="en-US" dirty="0"/>
          </a:p>
        </p:txBody>
      </p:sp>
      <p:sp>
        <p:nvSpPr>
          <p:cNvPr id="3" name="Footer Placeholder 4">
            <a:extLst>
              <a:ext uri="{FF2B5EF4-FFF2-40B4-BE49-F238E27FC236}">
                <a16:creationId xmlns:a16="http://schemas.microsoft.com/office/drawing/2014/main" id="{AA6CCDD7-7517-7C24-0942-B686D679F5C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B19273C-1ECB-6CE3-41CA-237F3768508D}"/>
              </a:ext>
            </a:extLst>
          </p:cNvPr>
          <p:cNvSpPr>
            <a:spLocks noGrp="1"/>
          </p:cNvSpPr>
          <p:nvPr>
            <p:ph type="sldNum" sz="quarter" idx="12"/>
          </p:nvPr>
        </p:nvSpPr>
        <p:spPr/>
        <p:txBody>
          <a:bodyPr/>
          <a:lstStyle>
            <a:lvl1pPr>
              <a:defRPr/>
            </a:lvl1pPr>
          </a:lstStyle>
          <a:p>
            <a:pPr>
              <a:defRPr/>
            </a:pPr>
            <a:fld id="{BEBD6748-3727-4EC3-BFF4-E1DADCEF9CBC}" type="slidenum">
              <a:rPr lang="en-US"/>
              <a:pPr>
                <a:defRPr/>
              </a:pPr>
              <a:t>‹#›</a:t>
            </a:fld>
            <a:endParaRPr lang="en-US" dirty="0"/>
          </a:p>
        </p:txBody>
      </p:sp>
    </p:spTree>
    <p:extLst>
      <p:ext uri="{BB962C8B-B14F-4D97-AF65-F5344CB8AC3E}">
        <p14:creationId xmlns:p14="http://schemas.microsoft.com/office/powerpoint/2010/main" val="403666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3F4098EF-0B62-6476-7B39-C3E064BC3CF9}"/>
              </a:ext>
            </a:extLst>
          </p:cNvPr>
          <p:cNvSpPr>
            <a:spLocks noGrp="1"/>
          </p:cNvSpPr>
          <p:nvPr>
            <p:ph type="dt" sz="half" idx="10"/>
          </p:nvPr>
        </p:nvSpPr>
        <p:spPr/>
        <p:txBody>
          <a:bodyPr/>
          <a:lstStyle>
            <a:lvl1pPr>
              <a:defRPr/>
            </a:lvl1pPr>
          </a:lstStyle>
          <a:p>
            <a:pPr>
              <a:defRPr/>
            </a:pPr>
            <a:fld id="{AC0BFB09-1706-4AD6-8DFE-BFFE92ADFE16}" type="datetimeFigureOut">
              <a:rPr lang="en-US"/>
              <a:pPr>
                <a:defRPr/>
              </a:pPr>
              <a:t>11/12/2022</a:t>
            </a:fld>
            <a:endParaRPr lang="en-US" dirty="0"/>
          </a:p>
        </p:txBody>
      </p:sp>
      <p:sp>
        <p:nvSpPr>
          <p:cNvPr id="6" name="Footer Placeholder 4">
            <a:extLst>
              <a:ext uri="{FF2B5EF4-FFF2-40B4-BE49-F238E27FC236}">
                <a16:creationId xmlns:a16="http://schemas.microsoft.com/office/drawing/2014/main" id="{66FCED03-0F2D-0207-7748-80FD042D8FA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763F958-0348-0DA5-A14D-14D464FC1A71}"/>
              </a:ext>
            </a:extLst>
          </p:cNvPr>
          <p:cNvSpPr>
            <a:spLocks noGrp="1"/>
          </p:cNvSpPr>
          <p:nvPr>
            <p:ph type="sldNum" sz="quarter" idx="12"/>
          </p:nvPr>
        </p:nvSpPr>
        <p:spPr/>
        <p:txBody>
          <a:bodyPr/>
          <a:lstStyle>
            <a:lvl1pPr>
              <a:defRPr/>
            </a:lvl1pPr>
          </a:lstStyle>
          <a:p>
            <a:pPr>
              <a:defRPr/>
            </a:pPr>
            <a:fld id="{A461B8E5-5814-4FCE-ADE8-D192817BF7ED}" type="slidenum">
              <a:rPr lang="en-US"/>
              <a:pPr>
                <a:defRPr/>
              </a:pPr>
              <a:t>‹#›</a:t>
            </a:fld>
            <a:endParaRPr lang="en-US" dirty="0"/>
          </a:p>
        </p:txBody>
      </p:sp>
    </p:spTree>
    <p:extLst>
      <p:ext uri="{BB962C8B-B14F-4D97-AF65-F5344CB8AC3E}">
        <p14:creationId xmlns:p14="http://schemas.microsoft.com/office/powerpoint/2010/main" val="417109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22A662DE-AA35-8ACA-26FB-199091120F3E}"/>
              </a:ext>
            </a:extLst>
          </p:cNvPr>
          <p:cNvSpPr>
            <a:spLocks noGrp="1"/>
          </p:cNvSpPr>
          <p:nvPr>
            <p:ph type="dt" sz="half" idx="10"/>
          </p:nvPr>
        </p:nvSpPr>
        <p:spPr/>
        <p:txBody>
          <a:bodyPr/>
          <a:lstStyle>
            <a:lvl1pPr>
              <a:defRPr/>
            </a:lvl1pPr>
          </a:lstStyle>
          <a:p>
            <a:pPr>
              <a:defRPr/>
            </a:pPr>
            <a:fld id="{D4E24A10-7912-4DBD-9D80-ADC9EFF4DC00}" type="datetimeFigureOut">
              <a:rPr lang="en-US"/>
              <a:pPr>
                <a:defRPr/>
              </a:pPr>
              <a:t>11/12/2022</a:t>
            </a:fld>
            <a:endParaRPr lang="en-US" dirty="0"/>
          </a:p>
        </p:txBody>
      </p:sp>
      <p:sp>
        <p:nvSpPr>
          <p:cNvPr id="6" name="Footer Placeholder 4">
            <a:extLst>
              <a:ext uri="{FF2B5EF4-FFF2-40B4-BE49-F238E27FC236}">
                <a16:creationId xmlns:a16="http://schemas.microsoft.com/office/drawing/2014/main" id="{427B8288-F18D-92CD-CB84-231039753D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99B1EAB-1E8A-7366-9CDA-4959D9BE5406}"/>
              </a:ext>
            </a:extLst>
          </p:cNvPr>
          <p:cNvSpPr>
            <a:spLocks noGrp="1"/>
          </p:cNvSpPr>
          <p:nvPr>
            <p:ph type="sldNum" sz="quarter" idx="12"/>
          </p:nvPr>
        </p:nvSpPr>
        <p:spPr/>
        <p:txBody>
          <a:bodyPr/>
          <a:lstStyle>
            <a:lvl1pPr>
              <a:defRPr/>
            </a:lvl1pPr>
          </a:lstStyle>
          <a:p>
            <a:pPr>
              <a:defRPr/>
            </a:pPr>
            <a:fld id="{DA346858-A160-4C10-ABBD-D6DAEC8B76F0}" type="slidenum">
              <a:rPr lang="en-US"/>
              <a:pPr>
                <a:defRPr/>
              </a:pPr>
              <a:t>‹#›</a:t>
            </a:fld>
            <a:endParaRPr lang="en-US" dirty="0"/>
          </a:p>
        </p:txBody>
      </p:sp>
    </p:spTree>
    <p:extLst>
      <p:ext uri="{BB962C8B-B14F-4D97-AF65-F5344CB8AC3E}">
        <p14:creationId xmlns:p14="http://schemas.microsoft.com/office/powerpoint/2010/main" val="126608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F57392DA-1114-CE9D-3039-F7B53341E1A0}"/>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DE400CAF-F697-9BB0-CD60-E8329C488852}"/>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19F84C42-1657-B005-2D88-8A0B782D16CE}"/>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1F78A91-766A-4BCB-90E1-3D831C10078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590189DC-4C25-B242-D279-5DAA2F1374C5}"/>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93632EF-AA1D-E5DE-DA62-8D0BCC550CA8}"/>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95078EA6-C9B9-5FAD-977F-02AB4ACAF62D}"/>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A066DF1-BB98-8BF7-29E3-AE3F57D8029E}"/>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A7F35D35-9C47-41B4-51E2-79DA8FAAE225}"/>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359E4440-4B44-5B69-0020-48C2B9D376D4}"/>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52C1D907-98FE-ABF8-208F-0BEC8205246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AE2823AC-0BC9-CD25-D80E-10519F253E65}"/>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8D9B4D81-A6D3-962D-34C7-8B148D850366}"/>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BF0E59B-F7EB-024B-35F8-5F7AFFC4B087}"/>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D21CFA6F-D940-455B-8908-95A788D6F366}" type="datetimeFigureOut">
              <a:rPr lang="en-US"/>
              <a:pPr>
                <a:defRPr/>
              </a:pPr>
              <a:t>11/12/2022</a:t>
            </a:fld>
            <a:endParaRPr lang="en-US" dirty="0"/>
          </a:p>
        </p:txBody>
      </p:sp>
      <p:sp>
        <p:nvSpPr>
          <p:cNvPr id="5" name="Footer Placeholder 4">
            <a:extLst>
              <a:ext uri="{FF2B5EF4-FFF2-40B4-BE49-F238E27FC236}">
                <a16:creationId xmlns:a16="http://schemas.microsoft.com/office/drawing/2014/main" id="{D596AB72-0E33-E2ED-8D50-D55C3D09587B}"/>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C7E53C38-2DC5-FE8C-AF44-9297BD31375A}"/>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9A2ADD39-B653-4155-9EB3-67ACAF77F86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4"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5" r:id="rId11"/>
    <p:sldLayoutId id="2147483830" r:id="rId12"/>
    <p:sldLayoutId id="2147483836" r:id="rId13"/>
    <p:sldLayoutId id="2147483831" r:id="rId14"/>
    <p:sldLayoutId id="2147483832" r:id="rId15"/>
    <p:sldLayoutId id="2147483833"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A47AFC56-BBAA-F5F9-BA1C-724DCA7C1C87}"/>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US" altLang="en-US" sz="3600" b="1" dirty="0">
              <a:latin typeface="Times New Roman" panose="02020603050405020304" pitchFamily="18" charset="0"/>
            </a:endParaRPr>
          </a:p>
          <a:p>
            <a:pPr algn="ctr" eaLnBrk="1" fontAlgn="auto" hangingPunct="1">
              <a:spcBef>
                <a:spcPts val="0"/>
              </a:spcBef>
              <a:spcAft>
                <a:spcPts val="0"/>
              </a:spcAft>
              <a:defRPr/>
            </a:pPr>
            <a:r>
              <a:rPr lang="en-US" altLang="en-US" sz="3600" b="1" dirty="0">
                <a:latin typeface="Times New Roman" panose="02020603050405020304" pitchFamily="18" charset="0"/>
              </a:rPr>
              <a:t>Orchestrating dynamically scalable container based lab environment for an Educational Institute</a:t>
            </a:r>
            <a:r>
              <a:rPr lang="en-US" altLang="en-US" sz="3200" b="1" dirty="0">
                <a:latin typeface="Times New Roman" panose="02020603050405020304" pitchFamily="18" charset="0"/>
              </a:rPr>
              <a:t>.</a:t>
            </a:r>
            <a:r>
              <a:rPr lang="en-IN" altLang="en-US" sz="3200" dirty="0">
                <a:latin typeface="Times New Roman" panose="02020603050405020304" pitchFamily="18" charset="0"/>
              </a:rPr>
              <a:t> </a:t>
            </a:r>
          </a:p>
          <a:p>
            <a:pPr algn="ctr" eaLnBrk="1" fontAlgn="auto" hangingPunct="1">
              <a:spcBef>
                <a:spcPts val="0"/>
              </a:spcBef>
              <a:spcAft>
                <a:spcPts val="0"/>
              </a:spcAft>
              <a:defRPr/>
            </a:pPr>
            <a:endParaRPr lang="en-IN" altLang="en-US" sz="3200" dirty="0">
              <a:latin typeface="Times New Roman" panose="02020603050405020304" pitchFamily="18" charset="0"/>
            </a:endParaRPr>
          </a:p>
          <a:p>
            <a:pPr algn="ctr" eaLnBrk="1" fontAlgn="auto" hangingPunct="1">
              <a:spcBef>
                <a:spcPts val="0"/>
              </a:spcBef>
              <a:spcAft>
                <a:spcPts val="0"/>
              </a:spcAft>
              <a:defRPr/>
            </a:pPr>
            <a:r>
              <a:rPr lang="en-IN" altLang="en-US" sz="3200" b="1" dirty="0">
                <a:latin typeface="Times New Roman" panose="02020603050405020304" pitchFamily="18" charset="0"/>
              </a:rPr>
              <a:t>Group No. 17</a:t>
            </a:r>
          </a:p>
          <a:p>
            <a:pPr algn="ctr" eaLnBrk="1" fontAlgn="auto" hangingPunct="1">
              <a:spcBef>
                <a:spcPts val="0"/>
              </a:spcBef>
              <a:spcAft>
                <a:spcPts val="0"/>
              </a:spcAft>
              <a:defRPr/>
            </a:pPr>
            <a:endParaRPr lang="en-IN" altLang="en-US" sz="3200" b="1" dirty="0">
              <a:latin typeface="Times New Roman" panose="02020603050405020304" pitchFamily="18" charset="0"/>
            </a:endParaRPr>
          </a:p>
          <a:p>
            <a:pPr algn="ctr" eaLnBrk="1" hangingPunct="1">
              <a:spcBef>
                <a:spcPct val="0"/>
              </a:spcBef>
              <a:buClrTx/>
              <a:buFontTx/>
              <a:buNone/>
            </a:pPr>
            <a:r>
              <a:rPr lang="en-IN" altLang="en-US" sz="3200" b="1" dirty="0">
                <a:latin typeface="Times New Roman" panose="02020603050405020304" pitchFamily="18" charset="0"/>
              </a:rPr>
              <a:t>Vedant Jitendra Patil – 19104065</a:t>
            </a:r>
          </a:p>
          <a:p>
            <a:pPr algn="ctr" eaLnBrk="1" hangingPunct="1">
              <a:spcBef>
                <a:spcPct val="0"/>
              </a:spcBef>
              <a:buClrTx/>
              <a:buFontTx/>
              <a:buNone/>
            </a:pPr>
            <a:r>
              <a:rPr lang="en-IN" altLang="en-US" sz="3200" b="1" dirty="0">
                <a:latin typeface="Times New Roman" panose="02020603050405020304" pitchFamily="18" charset="0"/>
              </a:rPr>
              <a:t>Anvit Dinesh Mirjurkar – 19104059</a:t>
            </a:r>
          </a:p>
          <a:p>
            <a:pPr algn="ctr" eaLnBrk="1" hangingPunct="1">
              <a:spcBef>
                <a:spcPct val="0"/>
              </a:spcBef>
              <a:buClrTx/>
              <a:buFontTx/>
              <a:buNone/>
            </a:pPr>
            <a:r>
              <a:rPr lang="en-IN" altLang="en-US" sz="3200" b="1" dirty="0">
                <a:latin typeface="Times New Roman" panose="02020603050405020304" pitchFamily="18" charset="0"/>
              </a:rPr>
              <a:t>Mudra Dinesh Limbasia – 19104058</a:t>
            </a:r>
          </a:p>
          <a:p>
            <a:pPr algn="ctr" eaLnBrk="1" hangingPunct="1">
              <a:spcBef>
                <a:spcPct val="0"/>
              </a:spcBef>
              <a:buClrTx/>
              <a:buFontTx/>
              <a:buNone/>
            </a:pPr>
            <a:endParaRPr lang="en-IN" altLang="en-US" sz="3200" b="1" dirty="0">
              <a:latin typeface="Times New Roman" panose="02020603050405020304" pitchFamily="18" charset="0"/>
            </a:endParaRP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Kiran Deshpande</a:t>
            </a:r>
          </a:p>
        </p:txBody>
      </p:sp>
      <p:cxnSp>
        <p:nvCxnSpPr>
          <p:cNvPr id="3" name="Straight Connector 2">
            <a:extLst>
              <a:ext uri="{FF2B5EF4-FFF2-40B4-BE49-F238E27FC236}">
                <a16:creationId xmlns:a16="http://schemas.microsoft.com/office/drawing/2014/main" id="{10F7A03C-2FD8-11CC-DFB9-C87D86135BD1}"/>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a:extLst>
              <a:ext uri="{FF2B5EF4-FFF2-40B4-BE49-F238E27FC236}">
                <a16:creationId xmlns:a16="http://schemas.microsoft.com/office/drawing/2014/main" id="{F2172F90-993F-4C75-FD24-E3392C3CB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84138"/>
            <a:ext cx="857885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B9F4ADA-FAB2-4F46-A0D1-86B7BAC7317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Problem Definition</a:t>
            </a:r>
          </a:p>
        </p:txBody>
      </p:sp>
      <p:sp>
        <p:nvSpPr>
          <p:cNvPr id="20483" name="Rectangle 2">
            <a:extLst>
              <a:ext uri="{FF2B5EF4-FFF2-40B4-BE49-F238E27FC236}">
                <a16:creationId xmlns:a16="http://schemas.microsoft.com/office/drawing/2014/main" id="{CD266305-961B-7C5B-7028-EA93B7F701D4}"/>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0484" name="Content Placeholder 2">
            <a:extLst>
              <a:ext uri="{FF2B5EF4-FFF2-40B4-BE49-F238E27FC236}">
                <a16:creationId xmlns:a16="http://schemas.microsoft.com/office/drawing/2014/main" id="{C7F205B8-3B40-D646-24BA-227E3D6F60CC}"/>
              </a:ext>
            </a:extLst>
          </p:cNvPr>
          <p:cNvSpPr>
            <a:spLocks noGrp="1" noChangeArrowheads="1"/>
          </p:cNvSpPr>
          <p:nvPr>
            <p:ph idx="1"/>
          </p:nvPr>
        </p:nvSpPr>
        <p:spPr>
          <a:xfrm>
            <a:off x="360362" y="1670050"/>
            <a:ext cx="9213851" cy="4989513"/>
          </a:xfrm>
        </p:spPr>
        <p:txBody>
          <a:bodyPr/>
          <a:lstStyle/>
          <a:p>
            <a:pPr marL="428625" indent="-322263" algn="just" eaLnBrk="1" hangingPunct="1">
              <a:spcAft>
                <a:spcPts val="1413"/>
              </a:spcAft>
              <a:buClr>
                <a:srgbClr val="000000"/>
              </a:buClr>
              <a:buSzPct val="45000"/>
              <a:buFont typeface="Wingdings" panose="05000000000000000000" pitchFamily="2" charset="2"/>
              <a:buChar char=""/>
              <a:defRPr/>
            </a:pPr>
            <a:r>
              <a:rPr lang="en-US" sz="2400" dirty="0">
                <a:latin typeface="Times New Roman" panose="02020603050405020304" pitchFamily="18" charset="0"/>
              </a:rPr>
              <a:t>Currently, upgrading software and technologies across numerous systems in IT laboratories is a time-consuming effort since staff members must manually complete the installation procedure across each and every system.</a:t>
            </a:r>
          </a:p>
          <a:p>
            <a:pPr marL="428625" indent="-322263" algn="just" eaLnBrk="1" hangingPunct="1">
              <a:spcAft>
                <a:spcPts val="1413"/>
              </a:spcAft>
              <a:buClr>
                <a:srgbClr val="000000"/>
              </a:buClr>
              <a:buSzPct val="45000"/>
              <a:buFont typeface="Wingdings" panose="05000000000000000000" pitchFamily="2" charset="2"/>
              <a:buChar char=""/>
              <a:defRPr/>
            </a:pPr>
            <a:r>
              <a:rPr lang="en-US" altLang="en-US" sz="2400" dirty="0">
                <a:latin typeface="Times New Roman" panose="02020603050405020304" pitchFamily="18" charset="0"/>
              </a:rPr>
              <a:t>Educational institutes in the field of Engineering and technology are liable to have various labs in order to educate students with the new and upcoming technologies which is necessary for their growth in the technical industry.</a:t>
            </a:r>
            <a:r>
              <a:rPr lang="en-US" altLang="en-US" sz="2400" b="1" dirty="0">
                <a:latin typeface="Times New Roman" panose="02020603050405020304" pitchFamily="18" charset="0"/>
              </a:rPr>
              <a:t> </a:t>
            </a:r>
            <a:r>
              <a:rPr lang="en-US" altLang="en-US" sz="2400" dirty="0">
                <a:latin typeface="Times New Roman" panose="02020603050405020304" pitchFamily="18" charset="0"/>
              </a:rPr>
              <a:t>It is a laborious task for any institute to manually set up labs for each and every technology.</a:t>
            </a:r>
            <a:endParaRPr lang="en-IN" altLang="en-US" sz="2400" dirty="0">
              <a:latin typeface="Times New Roman" panose="02020603050405020304" pitchFamily="18"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5528409-09DF-4F2A-9F2D-60E53A1FE82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2B8A3B23-2E44-8B49-47FB-E1ABFC630897}"/>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47675" indent="-342900" algn="just" eaLnBrk="1" hangingPunct="1">
              <a:lnSpc>
                <a:spcPct val="150000"/>
              </a:lnSpc>
              <a:spcBef>
                <a:spcPct val="0"/>
              </a:spcBef>
              <a:spcAft>
                <a:spcPts val="1413"/>
              </a:spcAft>
              <a:buSzPct val="45000"/>
              <a:buFont typeface="Arial" panose="020B0604020202020204" pitchFamily="34" charset="0"/>
              <a:buChar char="•"/>
              <a:defRPr/>
            </a:pPr>
            <a:r>
              <a:rPr lang="en-US" altLang="en-US" sz="2400" dirty="0">
                <a:latin typeface="Times New Roman" panose="02020603050405020304" pitchFamily="18" charset="0"/>
                <a:cs typeface="Noto Sans CJK SC Regular" charset="0"/>
              </a:rPr>
              <a:t>Kubernetes</a:t>
            </a:r>
          </a:p>
          <a:p>
            <a:pPr marL="447675" indent="-342900" algn="just" eaLnBrk="1" hangingPunct="1">
              <a:lnSpc>
                <a:spcPct val="150000"/>
              </a:lnSpc>
              <a:spcBef>
                <a:spcPct val="0"/>
              </a:spcBef>
              <a:spcAft>
                <a:spcPts val="1413"/>
              </a:spcAft>
              <a:buSzPct val="45000"/>
              <a:buFont typeface="Arial" panose="020B0604020202020204" pitchFamily="34" charset="0"/>
              <a:buChar char="•"/>
              <a:defRPr/>
            </a:pPr>
            <a:r>
              <a:rPr lang="en-US" altLang="en-US" sz="2400" dirty="0">
                <a:latin typeface="Times New Roman" panose="02020603050405020304" pitchFamily="18" charset="0"/>
                <a:cs typeface="Noto Sans CJK SC Regular" charset="0"/>
              </a:rPr>
              <a:t>OpenStack(or any other free Cloud Platform)</a:t>
            </a:r>
          </a:p>
          <a:p>
            <a:pPr marL="447675" indent="-342900" algn="just" eaLnBrk="1" hangingPunct="1">
              <a:lnSpc>
                <a:spcPct val="150000"/>
              </a:lnSpc>
              <a:spcBef>
                <a:spcPct val="0"/>
              </a:spcBef>
              <a:spcAft>
                <a:spcPts val="1413"/>
              </a:spcAft>
              <a:buSzPct val="45000"/>
              <a:buFont typeface="Arial" panose="020B0604020202020204" pitchFamily="34" charset="0"/>
              <a:buChar char="•"/>
              <a:defRPr/>
            </a:pPr>
            <a:r>
              <a:rPr lang="en-US" altLang="en-US" sz="2400" dirty="0">
                <a:latin typeface="Times New Roman" panose="02020603050405020304" pitchFamily="18" charset="0"/>
                <a:cs typeface="Noto Sans CJK SC Regular" charset="0"/>
              </a:rPr>
              <a:t>Ansible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556C1F8-1862-2C92-EE4F-A59235857C1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a:t>
            </a:r>
            <a:r>
              <a:rPr lang="en-IN" altLang="en-US" sz="3600" b="1" dirty="0">
                <a:solidFill>
                  <a:srgbClr val="000000"/>
                </a:solidFill>
                <a:latin typeface="Times New Roman" panose="02020603050405020304" pitchFamily="18" charset="0"/>
                <a:cs typeface="DejaVu Sans" charset="0"/>
              </a:rPr>
              <a:t>Proposed System Architecture/Prototype</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F1DB986B-4D3A-3FE0-5313-E8BFF7175C6F}"/>
              </a:ext>
            </a:extLst>
          </p:cNvPr>
          <p:cNvSpPr>
            <a:spLocks noChangeArrowheads="1"/>
          </p:cNvSpPr>
          <p:nvPr/>
        </p:nvSpPr>
        <p:spPr bwMode="auto">
          <a:xfrm>
            <a:off x="431800" y="1563688"/>
            <a:ext cx="9070975" cy="4989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BEBCE4A-5687-A56F-6903-F4ACC46B5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88" y="1763613"/>
            <a:ext cx="9864848" cy="4450489"/>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556C1F8-1862-2C92-EE4F-A59235857C1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a:t>
            </a:r>
            <a:r>
              <a:rPr lang="en-IN" altLang="en-US" sz="3600" b="1" dirty="0">
                <a:solidFill>
                  <a:srgbClr val="000000"/>
                </a:solidFill>
                <a:latin typeface="Times New Roman" panose="02020603050405020304" pitchFamily="18" charset="0"/>
                <a:cs typeface="DejaVu Sans" charset="0"/>
              </a:rPr>
              <a:t>Proposed System Architecture/Prototype</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F1DB986B-4D3A-3FE0-5313-E8BFF7175C6F}"/>
              </a:ext>
            </a:extLst>
          </p:cNvPr>
          <p:cNvSpPr>
            <a:spLocks noChangeArrowheads="1"/>
          </p:cNvSpPr>
          <p:nvPr/>
        </p:nvSpPr>
        <p:spPr bwMode="auto">
          <a:xfrm>
            <a:off x="431800" y="1563688"/>
            <a:ext cx="9070975" cy="4989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8F0BBDA-FCDA-01BF-0C67-BD063A4F4897}"/>
              </a:ext>
            </a:extLst>
          </p:cNvPr>
          <p:cNvSpPr>
            <a:spLocks noGrp="1"/>
          </p:cNvSpPr>
          <p:nvPr>
            <p:ph idx="1"/>
          </p:nvPr>
        </p:nvSpPr>
        <p:spPr>
          <a:xfrm>
            <a:off x="671512" y="1886668"/>
            <a:ext cx="8617272" cy="4989512"/>
          </a:xfrm>
        </p:spPr>
        <p:txBody>
          <a:bodyPr/>
          <a:lstStyle/>
          <a:p>
            <a:pPr algn="just" rtl="0">
              <a:spcBef>
                <a:spcPts val="0"/>
              </a:spcBef>
              <a:spcAft>
                <a:spcPts val="0"/>
              </a:spcAft>
              <a:buClrTx/>
              <a:buFont typeface="Arial" panose="020B0604020202020204" pitchFamily="34" charset="0"/>
              <a:buChar char="•"/>
            </a:pPr>
            <a:r>
              <a:rPr lang="en-US" sz="2400" b="1" i="0" u="none" strike="noStrike" dirty="0">
                <a:solidFill>
                  <a:schemeClr val="tx1"/>
                </a:solidFill>
                <a:effectLst/>
                <a:latin typeface="Times New Roman" panose="02020603050405020304" pitchFamily="18" charset="0"/>
                <a:cs typeface="Times New Roman" panose="02020603050405020304" pitchFamily="18" charset="0"/>
              </a:rPr>
              <a:t>Master Node</a:t>
            </a:r>
            <a:endParaRPr lang="en-US" sz="2400" b="1" dirty="0">
              <a:solidFill>
                <a:schemeClr val="tx1"/>
              </a:solidFill>
              <a:latin typeface="Times New Roman" panose="02020603050405020304" pitchFamily="18" charset="0"/>
              <a:cs typeface="Times New Roman" panose="02020603050405020304" pitchFamily="18" charset="0"/>
            </a:endParaRPr>
          </a:p>
          <a:p>
            <a:pPr lvl="1" algn="just">
              <a:spcBef>
                <a:spcPts val="0"/>
              </a:spcBef>
              <a:spcAft>
                <a:spcPts val="0"/>
              </a:spcAft>
              <a:buClrTx/>
              <a:buFont typeface="Arial" panose="020B0604020202020204" pitchFamily="34" charset="0"/>
              <a:buChar char="•"/>
            </a:pPr>
            <a:r>
              <a:rPr lang="en-US" sz="2400" b="0" i="0" u="none" strike="noStrike" dirty="0">
                <a:solidFill>
                  <a:schemeClr val="tx1"/>
                </a:solidFill>
                <a:effectLst/>
                <a:latin typeface="Times New Roman" panose="02020603050405020304" pitchFamily="18" charset="0"/>
                <a:cs typeface="Times New Roman" panose="02020603050405020304" pitchFamily="18" charset="0"/>
              </a:rPr>
              <a:t>Key Kubernetes processes that run and manage the cluster. </a:t>
            </a:r>
            <a:r>
              <a:rPr lang="en-US" sz="2400" dirty="0">
                <a:solidFill>
                  <a:schemeClr val="tx1"/>
                </a:solidFill>
                <a:latin typeface="Times New Roman" panose="02020603050405020304" pitchFamily="18" charset="0"/>
                <a:cs typeface="Times New Roman" panose="02020603050405020304" pitchFamily="18" charset="0"/>
              </a:rPr>
              <a:t>Key features of Master node:</a:t>
            </a:r>
          </a:p>
          <a:p>
            <a:pPr lvl="2" algn="just">
              <a:spcBef>
                <a:spcPts val="0"/>
              </a:spcBef>
              <a:spcAft>
                <a:spcPts val="0"/>
              </a:spcAft>
              <a:buClrTx/>
              <a:buFont typeface="Arial" panose="020B0604020202020204" pitchFamily="34" charset="0"/>
              <a:buChar char="•"/>
            </a:pPr>
            <a:r>
              <a:rPr lang="en-US" sz="2400" i="0" u="none" strike="noStrike" dirty="0">
                <a:solidFill>
                  <a:schemeClr val="tx1"/>
                </a:solidFill>
                <a:effectLst/>
                <a:latin typeface="Times New Roman" panose="02020603050405020304" pitchFamily="18" charset="0"/>
                <a:cs typeface="Times New Roman" panose="02020603050405020304" pitchFamily="18" charset="0"/>
              </a:rPr>
              <a:t>API Server</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 User interface, API, and command line interface are the entry points to the Kubernetes cluster</a:t>
            </a:r>
          </a:p>
          <a:p>
            <a:pPr lvl="2" algn="just">
              <a:spcBef>
                <a:spcPts val="0"/>
              </a:spcBef>
              <a:spcAft>
                <a:spcPts val="0"/>
              </a:spcAft>
              <a:buClrTx/>
              <a:buFont typeface="Arial" panose="020B0604020202020204" pitchFamily="34" charset="0"/>
              <a:buChar char="•"/>
            </a:pPr>
            <a:r>
              <a:rPr lang="en-US" sz="2400" i="0" u="none" strike="noStrike" dirty="0">
                <a:solidFill>
                  <a:schemeClr val="tx1"/>
                </a:solidFill>
                <a:effectLst/>
                <a:latin typeface="Times New Roman" panose="02020603050405020304" pitchFamily="18" charset="0"/>
                <a:cs typeface="Times New Roman" panose="02020603050405020304" pitchFamily="18" charset="0"/>
              </a:rPr>
              <a:t>Controller Manager</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 It controls and keeps track of the cluster's containers</a:t>
            </a:r>
          </a:p>
          <a:p>
            <a:pPr lvl="2" algn="just">
              <a:spcBef>
                <a:spcPts val="0"/>
              </a:spcBef>
              <a:spcAft>
                <a:spcPts val="0"/>
              </a:spcAft>
              <a:buClrTx/>
              <a:buFont typeface="Arial" panose="020B0604020202020204" pitchFamily="34" charset="0"/>
              <a:buChar char="•"/>
            </a:pPr>
            <a:r>
              <a:rPr lang="en-US" sz="2400" i="0" u="none" strike="noStrike" dirty="0">
                <a:solidFill>
                  <a:schemeClr val="tx1"/>
                </a:solidFill>
                <a:effectLst/>
                <a:latin typeface="Times New Roman" panose="02020603050405020304" pitchFamily="18" charset="0"/>
                <a:cs typeface="Times New Roman" panose="02020603050405020304" pitchFamily="18" charset="0"/>
              </a:rPr>
              <a:t>Scheduler: According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to the schedule of the application, it decides which worker nodes will be employed when.</a:t>
            </a:r>
          </a:p>
          <a:p>
            <a:pPr lvl="2" algn="just">
              <a:spcBef>
                <a:spcPts val="0"/>
              </a:spcBef>
              <a:spcAft>
                <a:spcPts val="0"/>
              </a:spcAft>
              <a:buClrTx/>
              <a:buFont typeface="Arial" panose="020B0604020202020204" pitchFamily="34" charset="0"/>
              <a:buChar char="•"/>
            </a:pPr>
            <a:r>
              <a:rPr lang="en-US" sz="2400" i="0" u="none" strike="noStrike" dirty="0">
                <a:solidFill>
                  <a:schemeClr val="tx1"/>
                </a:solidFill>
                <a:effectLst/>
                <a:latin typeface="Times New Roman" panose="02020603050405020304" pitchFamily="18" charset="0"/>
                <a:cs typeface="Times New Roman" panose="02020603050405020304" pitchFamily="18" charset="0"/>
              </a:rPr>
              <a:t>Etcd</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 The state of the cluster is stored in a key-value store.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412685398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556C1F8-1862-2C92-EE4F-A59235857C1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a:t>
            </a:r>
            <a:r>
              <a:rPr lang="en-IN" altLang="en-US" sz="3600" b="1" dirty="0">
                <a:solidFill>
                  <a:srgbClr val="000000"/>
                </a:solidFill>
                <a:latin typeface="Times New Roman" panose="02020603050405020304" pitchFamily="18" charset="0"/>
                <a:cs typeface="DejaVu Sans" charset="0"/>
              </a:rPr>
              <a:t>Proposed System Architecture/Prototype</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F1DB986B-4D3A-3FE0-5313-E8BFF7175C6F}"/>
              </a:ext>
            </a:extLst>
          </p:cNvPr>
          <p:cNvSpPr>
            <a:spLocks noChangeArrowheads="1"/>
          </p:cNvSpPr>
          <p:nvPr/>
        </p:nvSpPr>
        <p:spPr bwMode="auto">
          <a:xfrm>
            <a:off x="431800" y="1563688"/>
            <a:ext cx="9070975" cy="4989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8F0BBDA-FCDA-01BF-0C67-BD063A4F4897}"/>
              </a:ext>
            </a:extLst>
          </p:cNvPr>
          <p:cNvSpPr>
            <a:spLocks noGrp="1"/>
          </p:cNvSpPr>
          <p:nvPr>
            <p:ph idx="1"/>
          </p:nvPr>
        </p:nvSpPr>
        <p:spPr>
          <a:xfrm>
            <a:off x="671512" y="1475581"/>
            <a:ext cx="8617272" cy="5400599"/>
          </a:xfrm>
        </p:spPr>
        <p:txBody>
          <a:bodyPr/>
          <a:lstStyle/>
          <a:p>
            <a:pPr algn="just" rtl="0">
              <a:spcBef>
                <a:spcPts val="0"/>
              </a:spcBef>
              <a:spcAft>
                <a:spcPts val="0"/>
              </a:spcAft>
              <a:buClrTx/>
              <a:buFont typeface="Arial" panose="020B0604020202020204" pitchFamily="34" charset="0"/>
              <a:buChar char="•"/>
            </a:pPr>
            <a:r>
              <a:rPr lang="en-US" sz="2400" b="1" i="0" u="none" strike="noStrike" dirty="0">
                <a:solidFill>
                  <a:schemeClr val="tx1"/>
                </a:solidFill>
                <a:effectLst/>
                <a:latin typeface="Times New Roman" panose="02020603050405020304" pitchFamily="18" charset="0"/>
                <a:cs typeface="Times New Roman" panose="02020603050405020304" pitchFamily="18" charset="0"/>
              </a:rPr>
              <a:t>Worker Node</a:t>
            </a:r>
            <a:endParaRPr lang="en-US" sz="2400" b="1" dirty="0">
              <a:solidFill>
                <a:schemeClr val="tx1"/>
              </a:solidFill>
              <a:latin typeface="Times New Roman" panose="02020603050405020304" pitchFamily="18" charset="0"/>
              <a:cs typeface="Times New Roman" panose="02020603050405020304" pitchFamily="18" charset="0"/>
            </a:endParaRPr>
          </a:p>
          <a:p>
            <a:pPr lvl="1" algn="just">
              <a:spcBef>
                <a:spcPts val="0"/>
              </a:spcBef>
              <a:spcAft>
                <a:spcPts val="0"/>
              </a:spcAft>
              <a:buClrTx/>
              <a:buFont typeface="Arial" panose="020B0604020202020204" pitchFamily="34" charset="0"/>
              <a:buChar char="•"/>
            </a:pPr>
            <a:r>
              <a:rPr lang="en-US" sz="2400" b="0" i="0" u="none" strike="noStrike" dirty="0">
                <a:solidFill>
                  <a:schemeClr val="tx1"/>
                </a:solidFill>
                <a:effectLst/>
                <a:latin typeface="Times New Roman" panose="02020603050405020304" pitchFamily="18" charset="0"/>
                <a:cs typeface="Times New Roman" panose="02020603050405020304" pitchFamily="18" charset="0"/>
              </a:rPr>
              <a:t>It controls the containers and pods.</a:t>
            </a:r>
          </a:p>
          <a:p>
            <a:pPr lvl="2" algn="just">
              <a:spcBef>
                <a:spcPts val="0"/>
              </a:spcBef>
              <a:spcAft>
                <a:spcPts val="0"/>
              </a:spcAft>
              <a:buClrTx/>
              <a:buFont typeface="Arial" panose="020B0604020202020204" pitchFamily="34" charset="0"/>
              <a:buChar char="•"/>
            </a:pPr>
            <a:r>
              <a:rPr lang="en-US" sz="2400" b="0" i="0" u="none" strike="noStrike" dirty="0">
                <a:solidFill>
                  <a:schemeClr val="tx1"/>
                </a:solidFill>
                <a:effectLst/>
                <a:latin typeface="Times New Roman" panose="02020603050405020304" pitchFamily="18" charset="0"/>
                <a:cs typeface="Times New Roman" panose="02020603050405020304" pitchFamily="18" charset="0"/>
              </a:rPr>
              <a:t>Key Features:</a:t>
            </a:r>
          </a:p>
          <a:p>
            <a:pPr lvl="2" algn="just">
              <a:spcBef>
                <a:spcPts val="0"/>
              </a:spcBef>
              <a:spcAft>
                <a:spcPts val="0"/>
              </a:spcAft>
              <a:buClrTx/>
              <a:buFont typeface="Arial" panose="020B0604020202020204" pitchFamily="34" charset="0"/>
              <a:buChar char="•"/>
            </a:pPr>
            <a:r>
              <a:rPr lang="en-US" sz="2400" i="0" u="none" strike="noStrike" dirty="0" err="1">
                <a:solidFill>
                  <a:schemeClr val="tx1"/>
                </a:solidFill>
                <a:effectLst/>
                <a:latin typeface="Times New Roman" panose="02020603050405020304" pitchFamily="18" charset="0"/>
                <a:cs typeface="Times New Roman" panose="02020603050405020304" pitchFamily="18" charset="0"/>
              </a:rPr>
              <a:t>Kubelet</a:t>
            </a:r>
            <a:r>
              <a:rPr lang="en-US" sz="2400" i="0" u="none" strike="noStrike" dirty="0">
                <a:solidFill>
                  <a:schemeClr val="tx1"/>
                </a:solidFill>
                <a:effectLst/>
                <a:latin typeface="Times New Roman" panose="02020603050405020304" pitchFamily="18" charset="0"/>
                <a:cs typeface="Times New Roman" panose="02020603050405020304" pitchFamily="18" charset="0"/>
              </a:rPr>
              <a:t> -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It manages communication with the master and registers messages.</a:t>
            </a:r>
          </a:p>
          <a:p>
            <a:pPr lvl="2" algn="just">
              <a:spcBef>
                <a:spcPts val="0"/>
              </a:spcBef>
              <a:spcAft>
                <a:spcPts val="0"/>
              </a:spcAft>
              <a:buClrTx/>
              <a:buFont typeface="Arial" panose="020B0604020202020204" pitchFamily="34" charset="0"/>
              <a:buChar char="•"/>
            </a:pPr>
            <a:r>
              <a:rPr lang="en-US" sz="2400" i="0" u="none" strike="noStrike" dirty="0">
                <a:solidFill>
                  <a:schemeClr val="tx1"/>
                </a:solidFill>
                <a:effectLst/>
                <a:latin typeface="Times New Roman" panose="02020603050405020304" pitchFamily="18" charset="0"/>
                <a:cs typeface="Times New Roman" panose="02020603050405020304" pitchFamily="18" charset="0"/>
              </a:rPr>
              <a:t>Pods</a:t>
            </a:r>
            <a:r>
              <a:rPr lang="en-US" sz="2400" dirty="0">
                <a:solidFill>
                  <a:schemeClr val="tx1"/>
                </a:solidFill>
                <a:latin typeface="Times New Roman" panose="02020603050405020304" pitchFamily="18" charset="0"/>
                <a:cs typeface="Times New Roman" panose="02020603050405020304" pitchFamily="18" charset="0"/>
              </a:rPr>
              <a:t> -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There are several pods per worker node.</a:t>
            </a:r>
          </a:p>
          <a:p>
            <a:pPr lvl="2" algn="just">
              <a:spcBef>
                <a:spcPts val="0"/>
              </a:spcBef>
              <a:spcAft>
                <a:spcPts val="0"/>
              </a:spcAft>
              <a:buClrTx/>
              <a:buFont typeface="Arial" panose="020B0604020202020204" pitchFamily="34" charset="0"/>
              <a:buChar char="•"/>
            </a:pPr>
            <a:r>
              <a:rPr lang="en-US" sz="2400" i="0" u="none" strike="noStrike" dirty="0">
                <a:solidFill>
                  <a:schemeClr val="tx1"/>
                </a:solidFill>
                <a:effectLst/>
                <a:latin typeface="Times New Roman" panose="02020603050405020304" pitchFamily="18" charset="0"/>
                <a:cs typeface="Times New Roman" panose="02020603050405020304" pitchFamily="18" charset="0"/>
              </a:rPr>
              <a:t>Containers</a:t>
            </a:r>
            <a:r>
              <a:rPr lang="en-US" sz="2400" dirty="0">
                <a:solidFill>
                  <a:schemeClr val="tx1"/>
                </a:solidFill>
                <a:latin typeface="Times New Roman" panose="02020603050405020304" pitchFamily="18" charset="0"/>
                <a:cs typeface="Times New Roman" panose="02020603050405020304" pitchFamily="18" charset="0"/>
              </a:rPr>
              <a:t>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It operates within the pods. Along with the OS and other resources required for the application to function, it is the location where the application operates.</a:t>
            </a:r>
          </a:p>
        </p:txBody>
      </p:sp>
    </p:spTree>
    <p:extLst>
      <p:ext uri="{BB962C8B-B14F-4D97-AF65-F5344CB8AC3E}">
        <p14:creationId xmlns:p14="http://schemas.microsoft.com/office/powerpoint/2010/main" val="2270241225"/>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E7E944B0-C8D5-F29B-4086-758CC8F0D8E5}"/>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786F34D6-B725-1338-2EA9-4DA58B8F82EA}"/>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E3DDB26C-3BF2-1963-B0DA-96A340DA7B04}"/>
              </a:ext>
            </a:extLst>
          </p:cNvPr>
          <p:cNvSpPr>
            <a:spLocks noChangeArrowheads="1"/>
          </p:cNvSpPr>
          <p:nvPr/>
        </p:nvSpPr>
        <p:spPr bwMode="auto">
          <a:xfrm>
            <a:off x="377825" y="990600"/>
            <a:ext cx="9323388" cy="5578475"/>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Abstract</a:t>
            </a:r>
          </a:p>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Literature Survey</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Problem Definition</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Technological Stack</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Proposed System Architecture/Prototype </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Suggestions given during Review 1</a:t>
            </a:r>
          </a:p>
          <a:p>
            <a:pPr marL="107950" indent="0" eaLnBrk="1" hangingPunct="1">
              <a:lnSpc>
                <a:spcPct val="150000"/>
              </a:lnSpc>
              <a:spcAft>
                <a:spcPts val="1413"/>
              </a:spcAft>
              <a:buClr>
                <a:srgbClr val="000000"/>
              </a:buClr>
              <a:buSzPct val="45000"/>
              <a:defRPr/>
            </a:pPr>
            <a:endParaRPr lang="en-IN" altLang="en-US" sz="2400" dirty="0">
              <a:solidFill>
                <a:srgbClr val="000000"/>
              </a:solidFill>
              <a:latin typeface="Times New Roman" panose="02020603050405020304" pitchFamily="18" charset="0"/>
              <a:cs typeface="DejaVu Sans" charset="0"/>
            </a:endParaRPr>
          </a:p>
          <a:p>
            <a:pPr eaLnBrk="1" hangingPunct="1">
              <a:lnSpc>
                <a:spcPct val="200000"/>
              </a:lnSpc>
              <a:spcAft>
                <a:spcPts val="1413"/>
              </a:spcAft>
              <a:buClr>
                <a:srgbClr val="000000"/>
              </a:buClr>
              <a:buSzPct val="45000"/>
              <a:buFont typeface="Wingdings" panose="05000000000000000000" pitchFamily="2" charset="2"/>
              <a:buChar char=""/>
              <a:defRPr/>
            </a:pPr>
            <a:endParaRPr lang="en-IN" altLang="en-US" sz="2400" dirty="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906E77D-AD15-92E6-FB96-47F5FD8EF74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1. Abstract</a:t>
            </a:r>
          </a:p>
        </p:txBody>
      </p:sp>
      <p:sp>
        <p:nvSpPr>
          <p:cNvPr id="12291" name="Rectangle 2">
            <a:extLst>
              <a:ext uri="{FF2B5EF4-FFF2-40B4-BE49-F238E27FC236}">
                <a16:creationId xmlns:a16="http://schemas.microsoft.com/office/drawing/2014/main" id="{8CD84C5A-F39E-17AD-5F7F-D984BAD79C3B}"/>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algn="just" eaLnBrk="1" hangingPunct="1">
              <a:spcAft>
                <a:spcPts val="1413"/>
              </a:spcAft>
            </a:pPr>
            <a:r>
              <a:rPr lang="en-US" altLang="en-US" sz="2200" dirty="0">
                <a:solidFill>
                  <a:srgbClr val="000000"/>
                </a:solidFill>
                <a:latin typeface="Times New Roman" panose="02020603050405020304" pitchFamily="18" charset="0"/>
                <a:cs typeface="Times New Roman" panose="02020603050405020304" pitchFamily="18" charset="0"/>
              </a:rPr>
              <a:t>Educational institutes are obliged to have the software in laboratories ready for student operation. The task of preparing the labs is a colossal exercise for large institutes, manual installation with dependencies are time consuming and tedious. The aim of this project is to orchestrate dynamically scalable container based lab environment for educational institutes which incorporate various lab dependencies that contain all the necessary files needed for a perfectly working laboratory, and can be used whenever required.</a:t>
            </a:r>
            <a:r>
              <a:rPr lang="en-IN"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Containers are the upcoming technology, they provide rapid and flexible deployment, fine-grained resource sharing, and lightweight performance isolation.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7FDE201-7F1F-7944-CFE6-9E2EB4BD758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Introduction</a:t>
            </a:r>
          </a:p>
        </p:txBody>
      </p:sp>
      <p:sp>
        <p:nvSpPr>
          <p:cNvPr id="14339" name="Rectangle 2">
            <a:extLst>
              <a:ext uri="{FF2B5EF4-FFF2-40B4-BE49-F238E27FC236}">
                <a16:creationId xmlns:a16="http://schemas.microsoft.com/office/drawing/2014/main" id="{66B3ECB3-F82E-C373-11BC-EA19A71A2CF8}"/>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428625" indent="-322263" algn="just" eaLnBrk="1" hangingPunct="1">
              <a:spcAft>
                <a:spcPts val="1413"/>
              </a:spcAft>
              <a:buClr>
                <a:srgbClr val="000000"/>
              </a:buClr>
              <a:buSzPct val="45000"/>
              <a:buFont typeface="Wingdings" panose="05000000000000000000" pitchFamily="2" charset="2"/>
              <a:buChar char=""/>
              <a:defRPr/>
            </a:pPr>
            <a:r>
              <a:rPr lang="en-US" sz="2400" dirty="0">
                <a:latin typeface="Times New Roman" panose="02020603050405020304" pitchFamily="18" charset="0"/>
              </a:rPr>
              <a:t>In the current scenario, installing and updating software and technologies in multiple systems in IT labs is a tedious task, as the staff has to manually do the whole process of installation in each and every system.</a:t>
            </a:r>
            <a:endParaRPr lang="en-US" altLang="en-US" sz="2400" dirty="0">
              <a:latin typeface="Times New Roman" panose="02020603050405020304" pitchFamily="18" charset="0"/>
              <a:cs typeface="DejaVu Sans" charset="0"/>
            </a:endParaRPr>
          </a:p>
          <a:p>
            <a:pPr marL="428625" indent="-322263" algn="just" eaLnBrk="1" hangingPunct="1">
              <a:spcAft>
                <a:spcPts val="1413"/>
              </a:spcAft>
              <a:buClr>
                <a:srgbClr val="000000"/>
              </a:buClr>
              <a:buSzPct val="45000"/>
              <a:buFont typeface="Wingdings" panose="05000000000000000000" pitchFamily="2" charset="2"/>
              <a:buChar char=""/>
              <a:defRPr/>
            </a:pPr>
            <a:r>
              <a:rPr lang="en-US" sz="2400" dirty="0">
                <a:latin typeface="Times New Roman" panose="02020603050405020304" pitchFamily="18" charset="0"/>
              </a:rPr>
              <a:t>The fix of this problem is the implementation of an user-friendly platform which works conjointly with Kubernetes containers deployed on the cloud</a:t>
            </a:r>
            <a:endParaRPr lang="en-US" altLang="en-US" sz="2400" dirty="0">
              <a:latin typeface="Times New Roman" panose="02020603050405020304" pitchFamily="18" charset="0"/>
              <a:cs typeface="DejaVu Sans" charset="0"/>
            </a:endParaRPr>
          </a:p>
          <a:p>
            <a:pPr marL="428625" indent="-322263" algn="just" eaLnBrk="1" hangingPunct="1">
              <a:spcAft>
                <a:spcPts val="1413"/>
              </a:spcAft>
              <a:buClr>
                <a:srgbClr val="000000"/>
              </a:buClr>
              <a:buSzPct val="45000"/>
              <a:buFont typeface="Wingdings" panose="05000000000000000000" pitchFamily="2" charset="2"/>
              <a:buChar char=""/>
              <a:defRPr/>
            </a:pPr>
            <a:r>
              <a:rPr lang="en-US" altLang="en-US" sz="2400" dirty="0">
                <a:latin typeface="Times New Roman" panose="02020603050405020304" pitchFamily="18" charset="0"/>
                <a:cs typeface="DejaVu Sans" charset="0"/>
              </a:rPr>
              <a:t>Dynamically scalable container based lab environment will eliminate the demand of manually installing, and updating software in individual systems, hence making it effortless for professors as well as the students.</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DBFE2FC-4391-04BE-6D1C-2F732A01FD9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Objectives</a:t>
            </a:r>
          </a:p>
        </p:txBody>
      </p:sp>
      <p:sp>
        <p:nvSpPr>
          <p:cNvPr id="6146" name="Rectangle 2">
            <a:extLst>
              <a:ext uri="{FF2B5EF4-FFF2-40B4-BE49-F238E27FC236}">
                <a16:creationId xmlns:a16="http://schemas.microsoft.com/office/drawing/2014/main" id="{AE38A852-53FE-48F2-D829-86F19EBFE4EA}"/>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algn="just" eaLnBrk="1">
              <a:lnSpc>
                <a:spcPct val="150000"/>
              </a:lnSpc>
              <a:spcBef>
                <a:spcPts val="0"/>
              </a:spcBef>
              <a:spcAft>
                <a:spcPts val="0"/>
              </a:spcAft>
              <a:buClr>
                <a:srgbClr val="000000"/>
              </a:buClr>
              <a:buSzPct val="100000"/>
              <a:buFont typeface="Times New Roman" panose="02020603050405020304" pitchFamily="18" charset="0"/>
              <a:buNone/>
              <a:defRPr/>
            </a:pPr>
            <a:r>
              <a:rPr lang="en-US" sz="2400" dirty="0">
                <a:latin typeface="Times New Roman" panose="02020603050405020304" pitchFamily="18" charset="0"/>
                <a:cs typeface="Times New Roman" panose="02020603050405020304" pitchFamily="18" charset="0"/>
              </a:rPr>
              <a:t>In this project implementation we intend to fulfill the following objectives:</a:t>
            </a:r>
          </a:p>
          <a:p>
            <a:pPr marL="449262" indent="-342900" algn="just" eaLnBrk="1">
              <a:lnSpc>
                <a:spcPct val="150000"/>
              </a:lnSpc>
              <a:spcBef>
                <a:spcPts val="0"/>
              </a:spcBef>
              <a:spcAft>
                <a:spcPts val="0"/>
              </a:spcAft>
              <a:buClr>
                <a:srgbClr val="000000"/>
              </a:buClr>
              <a:buSzPct val="100000"/>
              <a:buFont typeface="Arial" panose="020B0604020202020204" pitchFamily="34" charset="0"/>
              <a:buChar char="•"/>
              <a:defRPr/>
            </a:pPr>
            <a:r>
              <a:rPr lang="en-US" sz="2400" dirty="0">
                <a:solidFill>
                  <a:srgbClr val="151515"/>
                </a:solidFill>
                <a:latin typeface="Times New Roman" panose="02020603050405020304" pitchFamily="18" charset="0"/>
                <a:cs typeface="Times New Roman" panose="02020603050405020304" pitchFamily="18" charset="0"/>
              </a:rPr>
              <a:t>To model and orchestrate container based environment for IT laboratories to provide hassle free lab environments to students.</a:t>
            </a:r>
          </a:p>
          <a:p>
            <a:pPr marL="449262" indent="-342900" algn="just" eaLnBrk="1">
              <a:lnSpc>
                <a:spcPct val="150000"/>
              </a:lnSpc>
              <a:spcBef>
                <a:spcPts val="0"/>
              </a:spcBef>
              <a:spcAft>
                <a:spcPts val="0"/>
              </a:spcAft>
              <a:buClr>
                <a:srgbClr val="000000"/>
              </a:buClr>
              <a:buSzPct val="100000"/>
              <a:buFont typeface="Arial" panose="020B0604020202020204" pitchFamily="34" charset="0"/>
              <a:buChar char="•"/>
              <a:defRPr/>
            </a:pPr>
            <a:r>
              <a:rPr lang="en-US" altLang="en-US" sz="2400" dirty="0">
                <a:solidFill>
                  <a:srgbClr val="151515"/>
                </a:solidFill>
                <a:latin typeface="Times New Roman" panose="02020603050405020304" pitchFamily="18" charset="0"/>
                <a:cs typeface="Times New Roman" panose="02020603050405020304" pitchFamily="18" charset="0"/>
              </a:rPr>
              <a:t>To provide dynamic scalability to container based lab environment through Kubernetes cluster deployed over cloud.</a:t>
            </a:r>
            <a:endParaRPr lang="en-IN" altLang="en-US" sz="2400" dirty="0">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DBFE2FC-4391-04BE-6D1C-2F732A01FD9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Objectives</a:t>
            </a:r>
          </a:p>
        </p:txBody>
      </p:sp>
      <p:sp>
        <p:nvSpPr>
          <p:cNvPr id="6146" name="Rectangle 2">
            <a:extLst>
              <a:ext uri="{FF2B5EF4-FFF2-40B4-BE49-F238E27FC236}">
                <a16:creationId xmlns:a16="http://schemas.microsoft.com/office/drawing/2014/main" id="{AE38A852-53FE-48F2-D829-86F19EBFE4EA}"/>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algn="just" eaLnBrk="1">
              <a:lnSpc>
                <a:spcPct val="150000"/>
              </a:lnSpc>
              <a:buClr>
                <a:srgbClr val="000000"/>
              </a:buClr>
              <a:buSzPct val="100000"/>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To model and build user friendly interface for using container based lab environment created which will provide ease to professors and students during lab hours.</a:t>
            </a:r>
          </a:p>
          <a:p>
            <a:pPr algn="just" eaLnBrk="1">
              <a:lnSpc>
                <a:spcPct val="150000"/>
              </a:lnSpc>
              <a:buClr>
                <a:srgbClr val="000000"/>
              </a:buClr>
              <a:buSzPct val="100000"/>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To extend use of dynamically scalable container based lab environment created for collaborative project management and assessment.</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226193"/>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BAF81F7-5554-28B8-9CC0-D24C36FB658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graphicFrame>
        <p:nvGraphicFramePr>
          <p:cNvPr id="2" name="Table 2">
            <a:extLst>
              <a:ext uri="{FF2B5EF4-FFF2-40B4-BE49-F238E27FC236}">
                <a16:creationId xmlns:a16="http://schemas.microsoft.com/office/drawing/2014/main" id="{0B50D0B3-7975-D1BE-14DC-E17AF0CF6736}"/>
              </a:ext>
            </a:extLst>
          </p:cNvPr>
          <p:cNvGraphicFramePr>
            <a:graphicFrameLocks noGrp="1"/>
          </p:cNvGraphicFramePr>
          <p:nvPr>
            <p:extLst>
              <p:ext uri="{D42A27DB-BD31-4B8C-83A1-F6EECF244321}">
                <p14:modId xmlns:p14="http://schemas.microsoft.com/office/powerpoint/2010/main" val="3760467004"/>
              </p:ext>
            </p:extLst>
          </p:nvPr>
        </p:nvGraphicFramePr>
        <p:xfrm>
          <a:off x="791840" y="1539698"/>
          <a:ext cx="8782374" cy="5364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598637072"/>
                    </a:ext>
                  </a:extLst>
                </a:gridCol>
                <a:gridCol w="3456384">
                  <a:extLst>
                    <a:ext uri="{9D8B030D-6E8A-4147-A177-3AD203B41FA5}">
                      <a16:colId xmlns:a16="http://schemas.microsoft.com/office/drawing/2014/main" val="492023315"/>
                    </a:ext>
                  </a:extLst>
                </a:gridCol>
                <a:gridCol w="4389886">
                  <a:extLst>
                    <a:ext uri="{9D8B030D-6E8A-4147-A177-3AD203B41FA5}">
                      <a16:colId xmlns:a16="http://schemas.microsoft.com/office/drawing/2014/main" val="461710176"/>
                    </a:ext>
                  </a:extLst>
                </a:gridCol>
              </a:tblGrid>
              <a:tr h="370840">
                <a:tc>
                  <a:txBody>
                    <a:bodyPr/>
                    <a:lstStyle/>
                    <a:p>
                      <a:r>
                        <a:rPr lang="en-IN" sz="2000" b="1" dirty="0">
                          <a:latin typeface="Times New Roman" panose="02020603050405020304" pitchFamily="18" charset="0"/>
                          <a:cs typeface="Times New Roman" panose="02020603050405020304" pitchFamily="18" charset="0"/>
                        </a:rPr>
                        <a:t>Sr. No.</a:t>
                      </a:r>
                    </a:p>
                  </a:txBody>
                  <a:tcPr/>
                </a:tc>
                <a:tc>
                  <a:txBody>
                    <a:bodyPr/>
                    <a:lstStyle/>
                    <a:p>
                      <a:r>
                        <a:rPr lang="en-IN" sz="2000" b="1" dirty="0">
                          <a:latin typeface="Times New Roman" panose="02020603050405020304" pitchFamily="18" charset="0"/>
                          <a:cs typeface="Times New Roman" panose="02020603050405020304" pitchFamily="18" charset="0"/>
                        </a:rPr>
                        <a:t>Paper Name</a:t>
                      </a:r>
                    </a:p>
                  </a:txBody>
                  <a:tcPr/>
                </a:tc>
                <a:tc>
                  <a:txBody>
                    <a:bodyPr/>
                    <a:lstStyle/>
                    <a:p>
                      <a:r>
                        <a:rPr lang="en-IN" sz="2000" b="1" dirty="0">
                          <a:latin typeface="Times New Roman" panose="02020603050405020304" pitchFamily="18" charset="0"/>
                          <a:cs typeface="Times New Roman" panose="02020603050405020304" pitchFamily="18" charset="0"/>
                        </a:rPr>
                        <a:t>Paper Summary</a:t>
                      </a:r>
                    </a:p>
                  </a:txBody>
                  <a:tcPr/>
                </a:tc>
                <a:extLst>
                  <a:ext uri="{0D108BD9-81ED-4DB2-BD59-A6C34878D82A}">
                    <a16:rowId xmlns:a16="http://schemas.microsoft.com/office/drawing/2014/main" val="4239583442"/>
                  </a:ext>
                </a:extLst>
              </a:tr>
              <a:tr h="370840">
                <a:tc>
                  <a:txBody>
                    <a:bodyPr/>
                    <a:lstStyle/>
                    <a:p>
                      <a:r>
                        <a:rPr lang="en-IN" sz="2000" dirty="0">
                          <a:latin typeface="Times New Roman" panose="02020603050405020304" pitchFamily="18" charset="0"/>
                          <a:cs typeface="Times New Roman" panose="02020603050405020304" pitchFamily="18" charset="0"/>
                        </a:rPr>
                        <a:t>1.</a:t>
                      </a:r>
                    </a:p>
                  </a:txBody>
                  <a:tcPr/>
                </a:tc>
                <a:tc>
                  <a:txBody>
                    <a:bodyPr/>
                    <a:lstStyle/>
                    <a:p>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J. Shah and D. Dubaria, ”Building Modern Clouds: Using Docker, Kubernetes and Google Cloud Platform,” 2019 IEEE 9th Annual Computing &amp; Communication Workshop &amp; Conference (CCWC), 2019, pp. 0184-0189, doi: 10.1109/CCWC.2019.8666479.</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altLang="en-US" sz="2000" dirty="0">
                          <a:latin typeface="Times New Roman" panose="02020603050405020304" pitchFamily="18" charset="0"/>
                          <a:cs typeface="Times New Roman" panose="02020603050405020304" pitchFamily="18" charset="0"/>
                        </a:rPr>
                        <a:t>To develop and build a modern cloud infrastructure or DevOps implementation than both Docker and Kubernetes have revolutionized the era of software development and operations. Docker is used to build, ship and run any application anywhere. These containers can be used to make deployments much faster. Containers use less space, are reliable and are very fast. Docker Swarm helps to manage the docker container. Kubernetes is an automated container management, deployment and scaling platform.. Kubernetes provides key features like deployment, easy ways to scale, and monitoring.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3431900"/>
                  </a:ext>
                </a:extLst>
              </a:tr>
            </a:tbl>
          </a:graphicData>
        </a:graphic>
      </p:graphicFrame>
    </p:spTree>
    <p:extLst>
      <p:ext uri="{BB962C8B-B14F-4D97-AF65-F5344CB8AC3E}">
        <p14:creationId xmlns:p14="http://schemas.microsoft.com/office/powerpoint/2010/main" val="825086069"/>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BAF81F7-5554-28B8-9CC0-D24C36FB658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graphicFrame>
        <p:nvGraphicFramePr>
          <p:cNvPr id="2" name="Table 2">
            <a:extLst>
              <a:ext uri="{FF2B5EF4-FFF2-40B4-BE49-F238E27FC236}">
                <a16:creationId xmlns:a16="http://schemas.microsoft.com/office/drawing/2014/main" id="{0B50D0B3-7975-D1BE-14DC-E17AF0CF6736}"/>
              </a:ext>
            </a:extLst>
          </p:cNvPr>
          <p:cNvGraphicFramePr>
            <a:graphicFrameLocks noGrp="1"/>
          </p:cNvGraphicFramePr>
          <p:nvPr>
            <p:extLst>
              <p:ext uri="{D42A27DB-BD31-4B8C-83A1-F6EECF244321}">
                <p14:modId xmlns:p14="http://schemas.microsoft.com/office/powerpoint/2010/main" val="2618937346"/>
              </p:ext>
            </p:extLst>
          </p:nvPr>
        </p:nvGraphicFramePr>
        <p:xfrm>
          <a:off x="791840" y="1539698"/>
          <a:ext cx="8782374" cy="5669280"/>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598637072"/>
                    </a:ext>
                  </a:extLst>
                </a:gridCol>
                <a:gridCol w="3096344">
                  <a:extLst>
                    <a:ext uri="{9D8B030D-6E8A-4147-A177-3AD203B41FA5}">
                      <a16:colId xmlns:a16="http://schemas.microsoft.com/office/drawing/2014/main" val="492023315"/>
                    </a:ext>
                  </a:extLst>
                </a:gridCol>
                <a:gridCol w="4821934">
                  <a:extLst>
                    <a:ext uri="{9D8B030D-6E8A-4147-A177-3AD203B41FA5}">
                      <a16:colId xmlns:a16="http://schemas.microsoft.com/office/drawing/2014/main" val="461710176"/>
                    </a:ext>
                  </a:extLst>
                </a:gridCol>
              </a:tblGrid>
              <a:tr h="370840">
                <a:tc>
                  <a:txBody>
                    <a:bodyPr/>
                    <a:lstStyle/>
                    <a:p>
                      <a:r>
                        <a:rPr lang="en-IN" sz="2000" b="1" dirty="0">
                          <a:latin typeface="Times New Roman" panose="02020603050405020304" pitchFamily="18" charset="0"/>
                          <a:cs typeface="Times New Roman" panose="02020603050405020304" pitchFamily="18" charset="0"/>
                        </a:rPr>
                        <a:t>Sr. No.</a:t>
                      </a:r>
                    </a:p>
                  </a:txBody>
                  <a:tcPr/>
                </a:tc>
                <a:tc>
                  <a:txBody>
                    <a:bodyPr/>
                    <a:lstStyle/>
                    <a:p>
                      <a:r>
                        <a:rPr lang="en-IN" sz="2000" b="1" dirty="0">
                          <a:latin typeface="Times New Roman" panose="02020603050405020304" pitchFamily="18" charset="0"/>
                          <a:cs typeface="Times New Roman" panose="02020603050405020304" pitchFamily="18" charset="0"/>
                        </a:rPr>
                        <a:t>Paper Name</a:t>
                      </a:r>
                    </a:p>
                  </a:txBody>
                  <a:tcPr/>
                </a:tc>
                <a:tc>
                  <a:txBody>
                    <a:bodyPr/>
                    <a:lstStyle/>
                    <a:p>
                      <a:r>
                        <a:rPr lang="en-IN" sz="2000" b="1" dirty="0">
                          <a:latin typeface="Times New Roman" panose="02020603050405020304" pitchFamily="18" charset="0"/>
                          <a:cs typeface="Times New Roman" panose="02020603050405020304" pitchFamily="18" charset="0"/>
                        </a:rPr>
                        <a:t>Paper Summary</a:t>
                      </a:r>
                    </a:p>
                  </a:txBody>
                  <a:tcPr/>
                </a:tc>
                <a:extLst>
                  <a:ext uri="{0D108BD9-81ED-4DB2-BD59-A6C34878D82A}">
                    <a16:rowId xmlns:a16="http://schemas.microsoft.com/office/drawing/2014/main" val="4239583442"/>
                  </a:ext>
                </a:extLst>
              </a:tr>
              <a:tr h="370840">
                <a:tc>
                  <a:txBody>
                    <a:bodyPr/>
                    <a:lstStyle/>
                    <a:p>
                      <a:r>
                        <a:rPr lang="en-IN" sz="2000" dirty="0">
                          <a:latin typeface="Times New Roman" panose="02020603050405020304" pitchFamily="18" charset="0"/>
                          <a:cs typeface="Times New Roman" panose="02020603050405020304" pitchFamily="18" charset="0"/>
                        </a:rPr>
                        <a:t>2. </a:t>
                      </a:r>
                    </a:p>
                  </a:txBody>
                  <a:tcPr/>
                </a:tc>
                <a:tc>
                  <a:txBody>
                    <a:bodyPr/>
                    <a:lstStyle/>
                    <a:p>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P. Dewi, A. Noertjahyana, H. N. Palit and K. Yedutun, ”Server Scalability Using Kubernetes,” 2019 4th Technology Innovation Management and Engineering Science International Conference (TIMES-</a:t>
                      </a:r>
                      <a:r>
                        <a:rPr lang="en-IN" sz="2000" b="0" i="0" kern="1200" dirty="0" err="1">
                          <a:solidFill>
                            <a:schemeClr val="tx1"/>
                          </a:solidFill>
                          <a:effectLst/>
                          <a:latin typeface="Times New Roman" panose="02020603050405020304" pitchFamily="18" charset="0"/>
                          <a:ea typeface="+mn-ea"/>
                          <a:cs typeface="Times New Roman" panose="02020603050405020304" pitchFamily="18" charset="0"/>
                        </a:rPr>
                        <a:t>iCON</a:t>
                      </a:r>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 2019, pp. 1-4, doi: 10.1109/TIMESiCON47539.2019.9024501.</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altLang="en-US" sz="2000" dirty="0">
                          <a:latin typeface="Times New Roman" panose="02020603050405020304" pitchFamily="18" charset="0"/>
                          <a:cs typeface="Times New Roman" panose="02020603050405020304" pitchFamily="18" charset="0"/>
                        </a:rPr>
                        <a:t>Kubernetes is commonly used to automatically deploy and scale application containers. The scalability of these application containers can be applied to Kubernetes with several supporting parameters. This research focuses on applying the scalability in Kubernetes and evaluating its performance on overcoming the increasing number of concurrent users accessing academic data. This research employed 3 computers: one computer as the master node and two others as worker nodes. Two scenarios were designed to evaluate the CPU load on single and multiple servers. On multiple servers, the server scalability was enabled to serve the user requests.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3431900"/>
                  </a:ext>
                </a:extLst>
              </a:tr>
            </a:tbl>
          </a:graphicData>
        </a:graphic>
      </p:graphicFrame>
    </p:spTree>
    <p:extLst>
      <p:ext uri="{BB962C8B-B14F-4D97-AF65-F5344CB8AC3E}">
        <p14:creationId xmlns:p14="http://schemas.microsoft.com/office/powerpoint/2010/main" val="3674338493"/>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BAF81F7-5554-28B8-9CC0-D24C36FB658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graphicFrame>
        <p:nvGraphicFramePr>
          <p:cNvPr id="2" name="Table 2">
            <a:extLst>
              <a:ext uri="{FF2B5EF4-FFF2-40B4-BE49-F238E27FC236}">
                <a16:creationId xmlns:a16="http://schemas.microsoft.com/office/drawing/2014/main" id="{0B50D0B3-7975-D1BE-14DC-E17AF0CF6736}"/>
              </a:ext>
            </a:extLst>
          </p:cNvPr>
          <p:cNvGraphicFramePr>
            <a:graphicFrameLocks noGrp="1"/>
          </p:cNvGraphicFramePr>
          <p:nvPr>
            <p:extLst>
              <p:ext uri="{D42A27DB-BD31-4B8C-83A1-F6EECF244321}">
                <p14:modId xmlns:p14="http://schemas.microsoft.com/office/powerpoint/2010/main" val="270092354"/>
              </p:ext>
            </p:extLst>
          </p:nvPr>
        </p:nvGraphicFramePr>
        <p:xfrm>
          <a:off x="786794" y="1331565"/>
          <a:ext cx="8782374" cy="4754880"/>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598637072"/>
                    </a:ext>
                  </a:extLst>
                </a:gridCol>
                <a:gridCol w="3096344">
                  <a:extLst>
                    <a:ext uri="{9D8B030D-6E8A-4147-A177-3AD203B41FA5}">
                      <a16:colId xmlns:a16="http://schemas.microsoft.com/office/drawing/2014/main" val="492023315"/>
                    </a:ext>
                  </a:extLst>
                </a:gridCol>
                <a:gridCol w="4821934">
                  <a:extLst>
                    <a:ext uri="{9D8B030D-6E8A-4147-A177-3AD203B41FA5}">
                      <a16:colId xmlns:a16="http://schemas.microsoft.com/office/drawing/2014/main" val="461710176"/>
                    </a:ext>
                  </a:extLst>
                </a:gridCol>
              </a:tblGrid>
              <a:tr h="370840">
                <a:tc>
                  <a:txBody>
                    <a:bodyPr/>
                    <a:lstStyle/>
                    <a:p>
                      <a:r>
                        <a:rPr lang="en-IN" sz="2000" b="1" dirty="0">
                          <a:latin typeface="Times New Roman" panose="02020603050405020304" pitchFamily="18" charset="0"/>
                          <a:cs typeface="Times New Roman" panose="02020603050405020304" pitchFamily="18" charset="0"/>
                        </a:rPr>
                        <a:t>Sr. No.</a:t>
                      </a:r>
                    </a:p>
                  </a:txBody>
                  <a:tcPr/>
                </a:tc>
                <a:tc>
                  <a:txBody>
                    <a:bodyPr/>
                    <a:lstStyle/>
                    <a:p>
                      <a:r>
                        <a:rPr lang="en-IN" sz="2000" b="1" dirty="0">
                          <a:latin typeface="Times New Roman" panose="02020603050405020304" pitchFamily="18" charset="0"/>
                          <a:cs typeface="Times New Roman" panose="02020603050405020304" pitchFamily="18" charset="0"/>
                        </a:rPr>
                        <a:t>Paper Name</a:t>
                      </a:r>
                    </a:p>
                  </a:txBody>
                  <a:tcPr/>
                </a:tc>
                <a:tc>
                  <a:txBody>
                    <a:bodyPr/>
                    <a:lstStyle/>
                    <a:p>
                      <a:r>
                        <a:rPr lang="en-IN" sz="2000" b="1" dirty="0">
                          <a:latin typeface="Times New Roman" panose="02020603050405020304" pitchFamily="18" charset="0"/>
                          <a:cs typeface="Times New Roman" panose="02020603050405020304" pitchFamily="18" charset="0"/>
                        </a:rPr>
                        <a:t>Paper Summary</a:t>
                      </a:r>
                    </a:p>
                  </a:txBody>
                  <a:tcPr/>
                </a:tc>
                <a:extLst>
                  <a:ext uri="{0D108BD9-81ED-4DB2-BD59-A6C34878D82A}">
                    <a16:rowId xmlns:a16="http://schemas.microsoft.com/office/drawing/2014/main" val="4239583442"/>
                  </a:ext>
                </a:extLst>
              </a:tr>
              <a:tr h="370840">
                <a:tc>
                  <a:txBody>
                    <a:bodyPr/>
                    <a:lstStyle/>
                    <a:p>
                      <a:r>
                        <a:rPr lang="en-IN" sz="2000" dirty="0">
                          <a:latin typeface="Times New Roman" panose="02020603050405020304" pitchFamily="18" charset="0"/>
                          <a:cs typeface="Times New Roman" panose="02020603050405020304" pitchFamily="18" charset="0"/>
                        </a:rPr>
                        <a:t>3. </a:t>
                      </a:r>
                    </a:p>
                  </a:txBody>
                  <a:tcPr/>
                </a:tc>
                <a:tc>
                  <a:txBody>
                    <a:bodyPr/>
                    <a:lstStyle/>
                    <a:p>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 H. V. </a:t>
                      </a:r>
                      <a:r>
                        <a:rPr lang="en-IN" sz="2000" b="0" i="0" kern="1200" dirty="0" err="1">
                          <a:solidFill>
                            <a:schemeClr val="tx1"/>
                          </a:solidFill>
                          <a:effectLst/>
                          <a:latin typeface="Times New Roman" panose="02020603050405020304" pitchFamily="18" charset="0"/>
                          <a:ea typeface="+mn-ea"/>
                          <a:cs typeface="Times New Roman" panose="02020603050405020304" pitchFamily="18" charset="0"/>
                        </a:rPr>
                        <a:t>Netto</a:t>
                      </a:r>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 A. F. Luiz, M. Correia, L. de Oliveira </a:t>
                      </a:r>
                      <a:r>
                        <a:rPr lang="en-IN" sz="2000" b="0" i="0" kern="1200" dirty="0" err="1">
                          <a:solidFill>
                            <a:schemeClr val="tx1"/>
                          </a:solidFill>
                          <a:effectLst/>
                          <a:latin typeface="Times New Roman" panose="02020603050405020304" pitchFamily="18" charset="0"/>
                          <a:ea typeface="+mn-ea"/>
                          <a:cs typeface="Times New Roman" panose="02020603050405020304" pitchFamily="18" charset="0"/>
                        </a:rPr>
                        <a:t>Rech</a:t>
                      </a:r>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 and C. P. Oliveira, "</a:t>
                      </a:r>
                      <a:r>
                        <a:rPr lang="en-IN" sz="2000" b="0" i="0" kern="1200" dirty="0" err="1">
                          <a:solidFill>
                            <a:schemeClr val="tx1"/>
                          </a:solidFill>
                          <a:effectLst/>
                          <a:latin typeface="Times New Roman" panose="02020603050405020304" pitchFamily="18" charset="0"/>
                          <a:ea typeface="+mn-ea"/>
                          <a:cs typeface="Times New Roman" panose="02020603050405020304" pitchFamily="18" charset="0"/>
                        </a:rPr>
                        <a:t>Koordinator</a:t>
                      </a:r>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 A Service Approach for Replicating Docker Containers in Kubernetes," 2018 IEEE Symposium on Computers and Communications (ISCC), 2018, pp. 00058-00063, doi: 10.1109/ISCC.2018.8538452.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altLang="en-US" sz="2000" dirty="0">
                          <a:latin typeface="Times New Roman" panose="02020603050405020304" pitchFamily="18" charset="0"/>
                          <a:cs typeface="Times New Roman" panose="02020603050405020304" pitchFamily="18" charset="0"/>
                        </a:rPr>
                        <a:t>Container-based virtualization technologies such as Docker and Kubernetes are being adopted by cloud service providers due to their simpler deployment, better performance, and lower memory footprint in relation to hypervisor-based virtualization. Kubernetes supports basic replication for availability, but does not provide strong consistency and may corrupt application state in case there is a fault. This paper presents a state machine replication scheme for Kubernetes that provides high availability and integrity with strong consistency.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3431900"/>
                  </a:ext>
                </a:extLst>
              </a:tr>
            </a:tbl>
          </a:graphicData>
        </a:graphic>
      </p:graphicFrame>
    </p:spTree>
    <p:extLst>
      <p:ext uri="{BB962C8B-B14F-4D97-AF65-F5344CB8AC3E}">
        <p14:creationId xmlns:p14="http://schemas.microsoft.com/office/powerpoint/2010/main" val="1737296399"/>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258</TotalTime>
  <Words>1141</Words>
  <Application>Microsoft Office PowerPoint</Application>
  <PresentationFormat>Custom</PresentationFormat>
  <Paragraphs>92</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Trebuchet MS</vt:lpstr>
      <vt:lpstr>Arial</vt:lpstr>
      <vt:lpstr>Wingdings 3</vt:lpstr>
      <vt:lpstr>Times New Roman</vt:lpstr>
      <vt:lpstr>DejaVu Sans</vt:lpstr>
      <vt:lpstr>Wingdings</vt:lpstr>
      <vt:lpstr>Noto Sans CJK SC Regular</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Vedant Patil</cp:lastModifiedBy>
  <cp:revision>62</cp:revision>
  <cp:lastPrinted>1601-01-01T00:00:00Z</cp:lastPrinted>
  <dcterms:created xsi:type="dcterms:W3CDTF">2017-10-25T08:22:14Z</dcterms:created>
  <dcterms:modified xsi:type="dcterms:W3CDTF">2022-11-11T19:55:29Z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