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3" r:id="rId5"/>
    <p:sldMasterId id="2147483674" r:id="rId6"/>
    <p:sldMasterId id="214748367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E88480-392B-4564-B3C9-ED0AC791767B}">
  <a:tblStyle styleId="{48E88480-392B-4564-B3C9-ED0AC791767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11" Type="http://schemas.openxmlformats.org/officeDocument/2006/relationships/slide" Target="slides/slide3.xml"/><Relationship Id="rId22" Type="http://schemas.openxmlformats.org/officeDocument/2006/relationships/slide" Target="slides/slide14.xml"/><Relationship Id="rId10" Type="http://schemas.openxmlformats.org/officeDocument/2006/relationships/slide" Target="slides/slide2.xml"/><Relationship Id="rId21" Type="http://schemas.openxmlformats.org/officeDocument/2006/relationships/slide" Target="slides/slide13.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1.xml"/><Relationship Id="rId19" Type="http://schemas.openxmlformats.org/officeDocument/2006/relationships/slide" Target="slides/slide11.xml"/><Relationship Id="rId6" Type="http://schemas.openxmlformats.org/officeDocument/2006/relationships/slideMaster" Target="slideMasters/slideMaster2.xml"/><Relationship Id="rId18" Type="http://schemas.openxmlformats.org/officeDocument/2006/relationships/slide" Target="slides/slide10.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f1db9d44e_2_129:notes"/>
          <p:cNvSpPr txBox="1"/>
          <p:nvPr/>
        </p:nvSpPr>
        <p:spPr>
          <a:xfrm>
            <a:off x="3881207" y="8686471"/>
            <a:ext cx="2975352" cy="45618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200"/>
              <a:buFont typeface="Trebuchet MS"/>
              <a:buNone/>
            </a:pPr>
            <a:fld id="{00000000-1234-1234-1234-123412341234}" type="slidenum">
              <a:rPr b="0" i="0" lang="en" sz="1200" u="none">
                <a:solidFill>
                  <a:srgbClr val="000000"/>
                </a:solidFill>
                <a:latin typeface="Trebuchet MS"/>
                <a:ea typeface="Trebuchet MS"/>
                <a:cs typeface="Trebuchet MS"/>
                <a:sym typeface="Trebuchet MS"/>
              </a:rPr>
              <a:t>‹#›</a:t>
            </a:fld>
            <a:endParaRPr sz="1200"/>
          </a:p>
        </p:txBody>
      </p:sp>
      <p:sp>
        <p:nvSpPr>
          <p:cNvPr id="174" name="Google Shape;174;gff1db9d44e_2_129:notes"/>
          <p:cNvSpPr/>
          <p:nvPr>
            <p:ph idx="2" type="sldImg"/>
          </p:nvPr>
        </p:nvSpPr>
        <p:spPr>
          <a:xfrm>
            <a:off x="-881400" y="695135"/>
            <a:ext cx="8620800" cy="342815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75" name="Google Shape;175;gff1db9d44e_2_129:notes"/>
          <p:cNvSpPr txBox="1"/>
          <p:nvPr>
            <p:ph idx="1" type="body"/>
          </p:nvPr>
        </p:nvSpPr>
        <p:spPr>
          <a:xfrm>
            <a:off x="685512" y="4343235"/>
            <a:ext cx="5486976" cy="411514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f1db9d44e_2_173:notes"/>
          <p:cNvSpPr txBox="1"/>
          <p:nvPr/>
        </p:nvSpPr>
        <p:spPr>
          <a:xfrm>
            <a:off x="3881207" y="8686471"/>
            <a:ext cx="2975352" cy="45618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chemeClr val="dk1"/>
              </a:buClr>
              <a:buSzPts val="1200"/>
              <a:buFont typeface="Trebuchet MS"/>
              <a:buNone/>
            </a:pPr>
            <a:fld id="{00000000-1234-1234-1234-123412341234}" type="slidenum">
              <a:rPr b="0" i="0" lang="en" sz="1200" u="none">
                <a:solidFill>
                  <a:schemeClr val="dk1"/>
                </a:solidFill>
                <a:latin typeface="Trebuchet MS"/>
                <a:ea typeface="Trebuchet MS"/>
                <a:cs typeface="Trebuchet MS"/>
                <a:sym typeface="Trebuchet MS"/>
              </a:rPr>
              <a:t>‹#›</a:t>
            </a:fld>
            <a:endParaRPr sz="1200"/>
          </a:p>
        </p:txBody>
      </p:sp>
      <p:sp>
        <p:nvSpPr>
          <p:cNvPr id="239" name="Google Shape;239;gff1db9d44e_2_173:notes"/>
          <p:cNvSpPr/>
          <p:nvPr>
            <p:ph idx="2" type="sldImg"/>
          </p:nvPr>
        </p:nvSpPr>
        <p:spPr>
          <a:xfrm>
            <a:off x="195720" y="695135"/>
            <a:ext cx="6466560" cy="342815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40" name="Google Shape;240;gff1db9d44e_2_173:notes"/>
          <p:cNvSpPr txBox="1"/>
          <p:nvPr>
            <p:ph idx="1" type="body"/>
          </p:nvPr>
        </p:nvSpPr>
        <p:spPr>
          <a:xfrm>
            <a:off x="685512" y="4343235"/>
            <a:ext cx="5486976" cy="411514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f1db9d44e_2_179:notes"/>
          <p:cNvSpPr txBox="1"/>
          <p:nvPr/>
        </p:nvSpPr>
        <p:spPr>
          <a:xfrm>
            <a:off x="3881207" y="8686471"/>
            <a:ext cx="2975352" cy="45618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chemeClr val="dk1"/>
              </a:buClr>
              <a:buSzPts val="1200"/>
              <a:buFont typeface="Trebuchet MS"/>
              <a:buNone/>
            </a:pPr>
            <a:fld id="{00000000-1234-1234-1234-123412341234}" type="slidenum">
              <a:rPr b="0" i="0" lang="en" sz="1200" u="none">
                <a:solidFill>
                  <a:schemeClr val="dk1"/>
                </a:solidFill>
                <a:latin typeface="Trebuchet MS"/>
                <a:ea typeface="Trebuchet MS"/>
                <a:cs typeface="Trebuchet MS"/>
                <a:sym typeface="Trebuchet MS"/>
              </a:rPr>
              <a:t>‹#›</a:t>
            </a:fld>
            <a:endParaRPr sz="1200"/>
          </a:p>
        </p:txBody>
      </p:sp>
      <p:sp>
        <p:nvSpPr>
          <p:cNvPr id="246" name="Google Shape;246;gff1db9d44e_2_179:notes"/>
          <p:cNvSpPr/>
          <p:nvPr>
            <p:ph idx="2" type="sldImg"/>
          </p:nvPr>
        </p:nvSpPr>
        <p:spPr>
          <a:xfrm>
            <a:off x="195720" y="695135"/>
            <a:ext cx="6466560" cy="342815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47" name="Google Shape;247;gff1db9d44e_2_179:notes"/>
          <p:cNvSpPr txBox="1"/>
          <p:nvPr>
            <p:ph idx="1" type="body"/>
          </p:nvPr>
        </p:nvSpPr>
        <p:spPr>
          <a:xfrm>
            <a:off x="685512" y="4343235"/>
            <a:ext cx="5486976" cy="411514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5cee5c61cd_0_168:notes"/>
          <p:cNvSpPr txBox="1"/>
          <p:nvPr/>
        </p:nvSpPr>
        <p:spPr>
          <a:xfrm>
            <a:off x="3881207" y="8686471"/>
            <a:ext cx="2975400" cy="4563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chemeClr val="dk1"/>
              </a:buClr>
              <a:buSzPts val="1200"/>
              <a:buFont typeface="Trebuchet MS"/>
              <a:buNone/>
            </a:pPr>
            <a:fld id="{00000000-1234-1234-1234-123412341234}" type="slidenum">
              <a:rPr b="0" i="0" lang="en" sz="1200" u="none">
                <a:solidFill>
                  <a:schemeClr val="dk1"/>
                </a:solidFill>
                <a:latin typeface="Trebuchet MS"/>
                <a:ea typeface="Trebuchet MS"/>
                <a:cs typeface="Trebuchet MS"/>
                <a:sym typeface="Trebuchet MS"/>
              </a:rPr>
              <a:t>‹#›</a:t>
            </a:fld>
            <a:endParaRPr sz="1200"/>
          </a:p>
        </p:txBody>
      </p:sp>
      <p:sp>
        <p:nvSpPr>
          <p:cNvPr id="253" name="Google Shape;253;g15cee5c61cd_0_168:notes"/>
          <p:cNvSpPr/>
          <p:nvPr>
            <p:ph idx="2" type="sldImg"/>
          </p:nvPr>
        </p:nvSpPr>
        <p:spPr>
          <a:xfrm>
            <a:off x="195720" y="695135"/>
            <a:ext cx="6466500" cy="3428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54" name="Google Shape;254;g15cee5c61cd_0_168: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6d511e15bb_0_0:notes"/>
          <p:cNvSpPr txBox="1"/>
          <p:nvPr/>
        </p:nvSpPr>
        <p:spPr>
          <a:xfrm>
            <a:off x="3881207" y="8686471"/>
            <a:ext cx="2975400" cy="4563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chemeClr val="dk1"/>
              </a:buClr>
              <a:buSzPts val="1200"/>
              <a:buFont typeface="Trebuchet MS"/>
              <a:buNone/>
            </a:pPr>
            <a:fld id="{00000000-1234-1234-1234-123412341234}" type="slidenum">
              <a:rPr b="0" i="0" lang="en" sz="1200" u="none">
                <a:solidFill>
                  <a:schemeClr val="dk1"/>
                </a:solidFill>
                <a:latin typeface="Trebuchet MS"/>
                <a:ea typeface="Trebuchet MS"/>
                <a:cs typeface="Trebuchet MS"/>
                <a:sym typeface="Trebuchet MS"/>
              </a:rPr>
              <a:t>‹#›</a:t>
            </a:fld>
            <a:endParaRPr sz="1200"/>
          </a:p>
        </p:txBody>
      </p:sp>
      <p:sp>
        <p:nvSpPr>
          <p:cNvPr id="260" name="Google Shape;260;g16d511e15bb_0_0:notes"/>
          <p:cNvSpPr/>
          <p:nvPr>
            <p:ph idx="2" type="sldImg"/>
          </p:nvPr>
        </p:nvSpPr>
        <p:spPr>
          <a:xfrm>
            <a:off x="195720" y="695135"/>
            <a:ext cx="6466500" cy="3428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61" name="Google Shape;261;g16d511e15bb_0_0: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f1db9d44e_2_185:notes"/>
          <p:cNvSpPr txBox="1"/>
          <p:nvPr/>
        </p:nvSpPr>
        <p:spPr>
          <a:xfrm>
            <a:off x="3881207" y="8686471"/>
            <a:ext cx="2975352" cy="45618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chemeClr val="dk1"/>
              </a:buClr>
              <a:buSzPts val="1200"/>
              <a:buFont typeface="Trebuchet MS"/>
              <a:buNone/>
            </a:pPr>
            <a:fld id="{00000000-1234-1234-1234-123412341234}" type="slidenum">
              <a:rPr b="0" i="0" lang="en" sz="1200" u="none">
                <a:solidFill>
                  <a:schemeClr val="dk1"/>
                </a:solidFill>
                <a:latin typeface="Trebuchet MS"/>
                <a:ea typeface="Trebuchet MS"/>
                <a:cs typeface="Trebuchet MS"/>
                <a:sym typeface="Trebuchet MS"/>
              </a:rPr>
              <a:t>‹#›</a:t>
            </a:fld>
            <a:endParaRPr sz="1200"/>
          </a:p>
        </p:txBody>
      </p:sp>
      <p:sp>
        <p:nvSpPr>
          <p:cNvPr id="267" name="Google Shape;267;gff1db9d44e_2_185:notes"/>
          <p:cNvSpPr/>
          <p:nvPr>
            <p:ph idx="2" type="sldImg"/>
          </p:nvPr>
        </p:nvSpPr>
        <p:spPr>
          <a:xfrm>
            <a:off x="195720" y="695135"/>
            <a:ext cx="6466560" cy="342815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68" name="Google Shape;268;gff1db9d44e_2_185:notes"/>
          <p:cNvSpPr txBox="1"/>
          <p:nvPr>
            <p:ph idx="1" type="body"/>
          </p:nvPr>
        </p:nvSpPr>
        <p:spPr>
          <a:xfrm>
            <a:off x="685512" y="4343235"/>
            <a:ext cx="5486976" cy="411514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f1db9d44e_2_136:notes"/>
          <p:cNvSpPr txBox="1"/>
          <p:nvPr/>
        </p:nvSpPr>
        <p:spPr>
          <a:xfrm>
            <a:off x="3881207" y="8686471"/>
            <a:ext cx="2975352" cy="45618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chemeClr val="dk1"/>
              </a:buClr>
              <a:buSzPts val="1200"/>
              <a:buFont typeface="Trebuchet MS"/>
              <a:buNone/>
            </a:pPr>
            <a:fld id="{00000000-1234-1234-1234-123412341234}" type="slidenum">
              <a:rPr b="0" i="0" lang="en" sz="1200" u="none">
                <a:solidFill>
                  <a:schemeClr val="dk1"/>
                </a:solidFill>
                <a:latin typeface="Trebuchet MS"/>
                <a:ea typeface="Trebuchet MS"/>
                <a:cs typeface="Trebuchet MS"/>
                <a:sym typeface="Trebuchet MS"/>
              </a:rPr>
              <a:t>‹#›</a:t>
            </a:fld>
            <a:endParaRPr sz="1200"/>
          </a:p>
        </p:txBody>
      </p:sp>
      <p:sp>
        <p:nvSpPr>
          <p:cNvPr id="182" name="Google Shape;182;gff1db9d44e_2_136:notes"/>
          <p:cNvSpPr/>
          <p:nvPr>
            <p:ph idx="2" type="sldImg"/>
          </p:nvPr>
        </p:nvSpPr>
        <p:spPr>
          <a:xfrm>
            <a:off x="-881400" y="695135"/>
            <a:ext cx="8620800" cy="342815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83" name="Google Shape;183;gff1db9d44e_2_136:notes"/>
          <p:cNvSpPr txBox="1"/>
          <p:nvPr>
            <p:ph idx="1" type="body"/>
          </p:nvPr>
        </p:nvSpPr>
        <p:spPr>
          <a:xfrm>
            <a:off x="685512" y="4343235"/>
            <a:ext cx="5486976" cy="411514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f1db9d44e_2_142:notes"/>
          <p:cNvSpPr txBox="1"/>
          <p:nvPr/>
        </p:nvSpPr>
        <p:spPr>
          <a:xfrm>
            <a:off x="3881207" y="8686471"/>
            <a:ext cx="2975352" cy="45618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200"/>
              <a:buFont typeface="Trebuchet MS"/>
              <a:buNone/>
            </a:pPr>
            <a:fld id="{00000000-1234-1234-1234-123412341234}" type="slidenum">
              <a:rPr b="0" i="0" lang="en" sz="1200" u="none">
                <a:solidFill>
                  <a:srgbClr val="000000"/>
                </a:solidFill>
                <a:latin typeface="Trebuchet MS"/>
                <a:ea typeface="Trebuchet MS"/>
                <a:cs typeface="Trebuchet MS"/>
                <a:sym typeface="Trebuchet MS"/>
              </a:rPr>
              <a:t>‹#›</a:t>
            </a:fld>
            <a:endParaRPr sz="1200"/>
          </a:p>
        </p:txBody>
      </p:sp>
      <p:sp>
        <p:nvSpPr>
          <p:cNvPr id="189" name="Google Shape;189;gff1db9d44e_2_142:notes"/>
          <p:cNvSpPr/>
          <p:nvPr>
            <p:ph idx="2" type="sldImg"/>
          </p:nvPr>
        </p:nvSpPr>
        <p:spPr>
          <a:xfrm>
            <a:off x="195720" y="695135"/>
            <a:ext cx="6466560" cy="342815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90" name="Google Shape;190;gff1db9d44e_2_142:notes"/>
          <p:cNvSpPr txBox="1"/>
          <p:nvPr>
            <p:ph idx="1" type="body"/>
          </p:nvPr>
        </p:nvSpPr>
        <p:spPr>
          <a:xfrm>
            <a:off x="685512" y="4343235"/>
            <a:ext cx="5486976" cy="411514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f1db9d44e_2_148:notes"/>
          <p:cNvSpPr txBox="1"/>
          <p:nvPr/>
        </p:nvSpPr>
        <p:spPr>
          <a:xfrm>
            <a:off x="3881207" y="8686471"/>
            <a:ext cx="2975352" cy="45618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chemeClr val="dk1"/>
              </a:buClr>
              <a:buSzPts val="1200"/>
              <a:buFont typeface="Trebuchet MS"/>
              <a:buNone/>
            </a:pPr>
            <a:fld id="{00000000-1234-1234-1234-123412341234}" type="slidenum">
              <a:rPr b="0" i="0" lang="en" sz="1200" u="none">
                <a:solidFill>
                  <a:schemeClr val="dk1"/>
                </a:solidFill>
                <a:latin typeface="Trebuchet MS"/>
                <a:ea typeface="Trebuchet MS"/>
                <a:cs typeface="Trebuchet MS"/>
                <a:sym typeface="Trebuchet MS"/>
              </a:rPr>
              <a:t>‹#›</a:t>
            </a:fld>
            <a:endParaRPr sz="1200"/>
          </a:p>
        </p:txBody>
      </p:sp>
      <p:sp>
        <p:nvSpPr>
          <p:cNvPr id="196" name="Google Shape;196;gff1db9d44e_2_148:notes"/>
          <p:cNvSpPr/>
          <p:nvPr>
            <p:ph idx="2" type="sldImg"/>
          </p:nvPr>
        </p:nvSpPr>
        <p:spPr>
          <a:xfrm>
            <a:off x="195720" y="695135"/>
            <a:ext cx="6466560" cy="342815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97" name="Google Shape;197;gff1db9d44e_2_148:notes"/>
          <p:cNvSpPr txBox="1"/>
          <p:nvPr>
            <p:ph idx="1" type="body"/>
          </p:nvPr>
        </p:nvSpPr>
        <p:spPr>
          <a:xfrm>
            <a:off x="685512" y="4343235"/>
            <a:ext cx="5486976" cy="411514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5cee5c61c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5cee5c61c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f1db9d44e_2_154:notes"/>
          <p:cNvSpPr txBox="1"/>
          <p:nvPr/>
        </p:nvSpPr>
        <p:spPr>
          <a:xfrm>
            <a:off x="3881207" y="8686471"/>
            <a:ext cx="2975352" cy="45618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chemeClr val="dk1"/>
              </a:buClr>
              <a:buSzPts val="1200"/>
              <a:buFont typeface="Trebuchet MS"/>
              <a:buNone/>
            </a:pPr>
            <a:fld id="{00000000-1234-1234-1234-123412341234}" type="slidenum">
              <a:rPr b="0" i="0" lang="en" sz="1200" u="none">
                <a:solidFill>
                  <a:schemeClr val="dk1"/>
                </a:solidFill>
                <a:latin typeface="Trebuchet MS"/>
                <a:ea typeface="Trebuchet MS"/>
                <a:cs typeface="Trebuchet MS"/>
                <a:sym typeface="Trebuchet MS"/>
              </a:rPr>
              <a:t>‹#›</a:t>
            </a:fld>
            <a:endParaRPr sz="1200"/>
          </a:p>
        </p:txBody>
      </p:sp>
      <p:sp>
        <p:nvSpPr>
          <p:cNvPr id="208" name="Google Shape;208;gff1db9d44e_2_154:notes"/>
          <p:cNvSpPr/>
          <p:nvPr>
            <p:ph idx="2" type="sldImg"/>
          </p:nvPr>
        </p:nvSpPr>
        <p:spPr>
          <a:xfrm>
            <a:off x="195720" y="695135"/>
            <a:ext cx="6466560" cy="342815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09" name="Google Shape;209;gff1db9d44e_2_154:notes"/>
          <p:cNvSpPr txBox="1"/>
          <p:nvPr>
            <p:ph idx="1" type="body"/>
          </p:nvPr>
        </p:nvSpPr>
        <p:spPr>
          <a:xfrm>
            <a:off x="685512" y="4343235"/>
            <a:ext cx="5486976" cy="411514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f1db9d44e_2_160:notes"/>
          <p:cNvSpPr txBox="1"/>
          <p:nvPr/>
        </p:nvSpPr>
        <p:spPr>
          <a:xfrm>
            <a:off x="3881207" y="8686471"/>
            <a:ext cx="2975352" cy="45618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chemeClr val="dk1"/>
              </a:buClr>
              <a:buSzPts val="1200"/>
              <a:buFont typeface="Trebuchet MS"/>
              <a:buNone/>
            </a:pPr>
            <a:fld id="{00000000-1234-1234-1234-123412341234}" type="slidenum">
              <a:rPr b="0" i="0" lang="en" sz="1200" u="none">
                <a:solidFill>
                  <a:schemeClr val="dk1"/>
                </a:solidFill>
                <a:latin typeface="Trebuchet MS"/>
                <a:ea typeface="Trebuchet MS"/>
                <a:cs typeface="Trebuchet MS"/>
                <a:sym typeface="Trebuchet MS"/>
              </a:rPr>
              <a:t>‹#›</a:t>
            </a:fld>
            <a:endParaRPr sz="1200"/>
          </a:p>
        </p:txBody>
      </p:sp>
      <p:sp>
        <p:nvSpPr>
          <p:cNvPr id="215" name="Google Shape;215;gff1db9d44e_2_160:notes"/>
          <p:cNvSpPr/>
          <p:nvPr>
            <p:ph idx="2" type="sldImg"/>
          </p:nvPr>
        </p:nvSpPr>
        <p:spPr>
          <a:xfrm>
            <a:off x="195720" y="695135"/>
            <a:ext cx="6466560" cy="342815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16" name="Google Shape;216;gff1db9d44e_2_160:notes"/>
          <p:cNvSpPr txBox="1"/>
          <p:nvPr>
            <p:ph idx="1" type="body"/>
          </p:nvPr>
        </p:nvSpPr>
        <p:spPr>
          <a:xfrm>
            <a:off x="685512" y="4343235"/>
            <a:ext cx="5486976" cy="411514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5cfd23fd92_0_0:notes"/>
          <p:cNvSpPr txBox="1"/>
          <p:nvPr/>
        </p:nvSpPr>
        <p:spPr>
          <a:xfrm>
            <a:off x="3881207" y="8686471"/>
            <a:ext cx="2975400" cy="4563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chemeClr val="dk1"/>
              </a:buClr>
              <a:buSzPts val="1200"/>
              <a:buFont typeface="Trebuchet MS"/>
              <a:buNone/>
            </a:pPr>
            <a:fld id="{00000000-1234-1234-1234-123412341234}" type="slidenum">
              <a:rPr b="0" i="0" lang="en" sz="1200" u="none">
                <a:solidFill>
                  <a:schemeClr val="dk1"/>
                </a:solidFill>
                <a:latin typeface="Trebuchet MS"/>
                <a:ea typeface="Trebuchet MS"/>
                <a:cs typeface="Trebuchet MS"/>
                <a:sym typeface="Trebuchet MS"/>
              </a:rPr>
              <a:t>‹#›</a:t>
            </a:fld>
            <a:endParaRPr sz="1200"/>
          </a:p>
        </p:txBody>
      </p:sp>
      <p:sp>
        <p:nvSpPr>
          <p:cNvPr id="223" name="Google Shape;223;g15cfd23fd92_0_0:notes"/>
          <p:cNvSpPr/>
          <p:nvPr>
            <p:ph idx="2" type="sldImg"/>
          </p:nvPr>
        </p:nvSpPr>
        <p:spPr>
          <a:xfrm>
            <a:off x="195720" y="695135"/>
            <a:ext cx="6466500" cy="3428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24" name="Google Shape;224;g15cfd23fd92_0_0: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t>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f1db9d44e_2_166:notes"/>
          <p:cNvSpPr txBox="1"/>
          <p:nvPr/>
        </p:nvSpPr>
        <p:spPr>
          <a:xfrm>
            <a:off x="3881207" y="8686471"/>
            <a:ext cx="2975352" cy="45618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200"/>
              <a:buFont typeface="Trebuchet MS"/>
              <a:buNone/>
            </a:pPr>
            <a:fld id="{00000000-1234-1234-1234-123412341234}" type="slidenum">
              <a:rPr b="0" i="0" lang="en" sz="1200" u="none">
                <a:solidFill>
                  <a:srgbClr val="000000"/>
                </a:solidFill>
                <a:latin typeface="Trebuchet MS"/>
                <a:ea typeface="Trebuchet MS"/>
                <a:cs typeface="Trebuchet MS"/>
                <a:sym typeface="Trebuchet MS"/>
              </a:rPr>
              <a:t>‹#›</a:t>
            </a:fld>
            <a:endParaRPr sz="1200"/>
          </a:p>
        </p:txBody>
      </p:sp>
      <p:sp>
        <p:nvSpPr>
          <p:cNvPr id="231" name="Google Shape;231;gff1db9d44e_2_166:notes"/>
          <p:cNvSpPr/>
          <p:nvPr>
            <p:ph idx="2" type="sldImg"/>
          </p:nvPr>
        </p:nvSpPr>
        <p:spPr>
          <a:xfrm>
            <a:off x="195720" y="695135"/>
            <a:ext cx="6466560" cy="342815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32" name="Google Shape;232;gff1db9d44e_2_166:notes"/>
          <p:cNvSpPr txBox="1"/>
          <p:nvPr>
            <p:ph idx="1" type="body"/>
          </p:nvPr>
        </p:nvSpPr>
        <p:spPr>
          <a:xfrm>
            <a:off x="685512" y="4343235"/>
            <a:ext cx="5486976" cy="411514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14"/>
          <p:cNvSpPr txBox="1"/>
          <p:nvPr>
            <p:ph type="title"/>
          </p:nvPr>
        </p:nvSpPr>
        <p:spPr>
          <a:xfrm>
            <a:off x="609120" y="456888"/>
            <a:ext cx="6347520" cy="990464"/>
          </a:xfrm>
          <a:prstGeom prst="rect">
            <a:avLst/>
          </a:prstGeom>
          <a:noFill/>
          <a:ln>
            <a:noFill/>
          </a:ln>
        </p:spPr>
        <p:txBody>
          <a:bodyPr anchorCtr="0" anchor="t" bIns="38000" lIns="76025" spcFirstLastPara="1" rIns="76025" wrap="square" tIns="38000">
            <a:noAutofit/>
          </a:bodyPr>
          <a:lstStyle>
            <a:lvl1pPr lvl="0" algn="l">
              <a:spcBef>
                <a:spcPts val="0"/>
              </a:spcBef>
              <a:spcAft>
                <a:spcPts val="0"/>
              </a:spcAft>
              <a:buSzPts val="1200"/>
              <a:buNone/>
              <a:defRPr sz="3300"/>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69" name="Google Shape;69;p14"/>
          <p:cNvSpPr txBox="1"/>
          <p:nvPr>
            <p:ph idx="1" type="body"/>
          </p:nvPr>
        </p:nvSpPr>
        <p:spPr>
          <a:xfrm>
            <a:off x="609120" y="1620170"/>
            <a:ext cx="6347520" cy="2910905"/>
          </a:xfrm>
          <a:prstGeom prst="rect">
            <a:avLst/>
          </a:prstGeom>
          <a:noFill/>
          <a:ln>
            <a:noFill/>
          </a:ln>
        </p:spPr>
        <p:txBody>
          <a:bodyPr anchorCtr="0" anchor="t" bIns="38000" lIns="76025" spcFirstLastPara="1" rIns="76025" wrap="square" tIns="38000">
            <a:noAutofit/>
          </a:bodyPr>
          <a:lstStyle>
            <a:lvl1pPr indent="-304800" lvl="0" marL="457200" algn="l">
              <a:spcBef>
                <a:spcPts val="900"/>
              </a:spcBef>
              <a:spcAft>
                <a:spcPts val="0"/>
              </a:spcAft>
              <a:buSzPts val="1200"/>
              <a:buChar char="►"/>
              <a:defRPr/>
            </a:lvl1pPr>
            <a:lvl2pPr indent="-304800" lvl="1" marL="914400" algn="l">
              <a:spcBef>
                <a:spcPts val="900"/>
              </a:spcBef>
              <a:spcAft>
                <a:spcPts val="0"/>
              </a:spcAft>
              <a:buSzPts val="1200"/>
              <a:buChar char="►"/>
              <a:defRPr/>
            </a:lvl2pPr>
            <a:lvl3pPr indent="-304800" lvl="2" marL="1371600" algn="l">
              <a:spcBef>
                <a:spcPts val="900"/>
              </a:spcBef>
              <a:spcAft>
                <a:spcPts val="0"/>
              </a:spcAft>
              <a:buSzPts val="1200"/>
              <a:buChar char="►"/>
              <a:defRPr/>
            </a:lvl3pPr>
            <a:lvl4pPr indent="-304800" lvl="3" marL="1828800" algn="l">
              <a:spcBef>
                <a:spcPts val="900"/>
              </a:spcBef>
              <a:spcAft>
                <a:spcPts val="0"/>
              </a:spcAft>
              <a:buSzPts val="1200"/>
              <a:buChar char="►"/>
              <a:defRPr/>
            </a:lvl4pPr>
            <a:lvl5pPr indent="-304800" lvl="4" marL="2286000" algn="l">
              <a:spcBef>
                <a:spcPts val="900"/>
              </a:spcBef>
              <a:spcAft>
                <a:spcPts val="0"/>
              </a:spcAft>
              <a:buSzPts val="1200"/>
              <a:buChar char="►"/>
              <a:defRPr/>
            </a:lvl5pPr>
            <a:lvl6pPr indent="-304800" lvl="5" marL="2743200" algn="l">
              <a:spcBef>
                <a:spcPts val="900"/>
              </a:spcBef>
              <a:spcAft>
                <a:spcPts val="0"/>
              </a:spcAft>
              <a:buSzPts val="1200"/>
              <a:buChar char="►"/>
              <a:defRPr/>
            </a:lvl6pPr>
            <a:lvl7pPr indent="-304800" lvl="6" marL="3200400" algn="l">
              <a:spcBef>
                <a:spcPts val="900"/>
              </a:spcBef>
              <a:spcAft>
                <a:spcPts val="0"/>
              </a:spcAft>
              <a:buSzPts val="1200"/>
              <a:buChar char="►"/>
              <a:defRPr/>
            </a:lvl7pPr>
            <a:lvl8pPr indent="-304800" lvl="7" marL="3657600" algn="l">
              <a:spcBef>
                <a:spcPts val="900"/>
              </a:spcBef>
              <a:spcAft>
                <a:spcPts val="0"/>
              </a:spcAft>
              <a:buSzPts val="1200"/>
              <a:buChar char="►"/>
              <a:defRPr/>
            </a:lvl8pPr>
            <a:lvl9pPr indent="-304800" lvl="8" marL="4114800" algn="l">
              <a:spcBef>
                <a:spcPts val="900"/>
              </a:spcBef>
              <a:spcAft>
                <a:spcPts val="0"/>
              </a:spcAft>
              <a:buSzPts val="1200"/>
              <a:buChar char="►"/>
              <a:defRPr/>
            </a:lvl9pPr>
          </a:lstStyle>
          <a:p/>
        </p:txBody>
      </p:sp>
      <p:sp>
        <p:nvSpPr>
          <p:cNvPr id="70" name="Google Shape;70;p14"/>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71" name="Google Shape;71;p14"/>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72" name="Google Shape;72;p14"/>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16"/>
          <p:cNvSpPr txBox="1"/>
          <p:nvPr>
            <p:ph type="title"/>
          </p:nvPr>
        </p:nvSpPr>
        <p:spPr>
          <a:xfrm>
            <a:off x="609120" y="456888"/>
            <a:ext cx="6347520" cy="990464"/>
          </a:xfrm>
          <a:prstGeom prst="rect">
            <a:avLst/>
          </a:prstGeom>
          <a:noFill/>
          <a:ln>
            <a:noFill/>
          </a:ln>
        </p:spPr>
        <p:txBody>
          <a:bodyPr anchorCtr="0" anchor="t" bIns="38000" lIns="76025" spcFirstLastPara="1" rIns="76025" wrap="square" tIns="38000">
            <a:noAutofit/>
          </a:bodyPr>
          <a:lstStyle>
            <a:lvl1pPr lvl="0" algn="l">
              <a:spcBef>
                <a:spcPts val="0"/>
              </a:spcBef>
              <a:spcAft>
                <a:spcPts val="0"/>
              </a:spcAft>
              <a:buSzPts val="1200"/>
              <a:buNone/>
              <a:defRPr sz="3300"/>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92" name="Google Shape;92;p16"/>
          <p:cNvSpPr txBox="1"/>
          <p:nvPr>
            <p:ph idx="1" type="body"/>
          </p:nvPr>
        </p:nvSpPr>
        <p:spPr>
          <a:xfrm>
            <a:off x="609120" y="1620170"/>
            <a:ext cx="6347520" cy="2910905"/>
          </a:xfrm>
          <a:prstGeom prst="rect">
            <a:avLst/>
          </a:prstGeom>
          <a:noFill/>
          <a:ln>
            <a:noFill/>
          </a:ln>
        </p:spPr>
        <p:txBody>
          <a:bodyPr anchorCtr="0" anchor="t" bIns="38000" lIns="76025" spcFirstLastPara="1" rIns="76025" wrap="square" tIns="38000">
            <a:noAutofit/>
          </a:bodyPr>
          <a:lstStyle>
            <a:lvl1pPr indent="-304800" lvl="0" marL="457200" algn="l">
              <a:spcBef>
                <a:spcPts val="900"/>
              </a:spcBef>
              <a:spcAft>
                <a:spcPts val="0"/>
              </a:spcAft>
              <a:buSzPts val="1200"/>
              <a:buChar char="►"/>
              <a:defRPr/>
            </a:lvl1pPr>
            <a:lvl2pPr indent="-304800" lvl="1" marL="914400" algn="l">
              <a:spcBef>
                <a:spcPts val="900"/>
              </a:spcBef>
              <a:spcAft>
                <a:spcPts val="0"/>
              </a:spcAft>
              <a:buSzPts val="1200"/>
              <a:buChar char="►"/>
              <a:defRPr/>
            </a:lvl2pPr>
            <a:lvl3pPr indent="-304800" lvl="2" marL="1371600" algn="l">
              <a:spcBef>
                <a:spcPts val="900"/>
              </a:spcBef>
              <a:spcAft>
                <a:spcPts val="0"/>
              </a:spcAft>
              <a:buSzPts val="1200"/>
              <a:buChar char="►"/>
              <a:defRPr/>
            </a:lvl3pPr>
            <a:lvl4pPr indent="-304800" lvl="3" marL="1828800" algn="l">
              <a:spcBef>
                <a:spcPts val="900"/>
              </a:spcBef>
              <a:spcAft>
                <a:spcPts val="0"/>
              </a:spcAft>
              <a:buSzPts val="1200"/>
              <a:buChar char="►"/>
              <a:defRPr/>
            </a:lvl4pPr>
            <a:lvl5pPr indent="-304800" lvl="4" marL="2286000" algn="l">
              <a:spcBef>
                <a:spcPts val="900"/>
              </a:spcBef>
              <a:spcAft>
                <a:spcPts val="0"/>
              </a:spcAft>
              <a:buSzPts val="1200"/>
              <a:buChar char="►"/>
              <a:defRPr/>
            </a:lvl5pPr>
            <a:lvl6pPr indent="-304800" lvl="5" marL="2743200" algn="l">
              <a:spcBef>
                <a:spcPts val="900"/>
              </a:spcBef>
              <a:spcAft>
                <a:spcPts val="0"/>
              </a:spcAft>
              <a:buSzPts val="1200"/>
              <a:buChar char="►"/>
              <a:defRPr/>
            </a:lvl6pPr>
            <a:lvl7pPr indent="-304800" lvl="6" marL="3200400" algn="l">
              <a:spcBef>
                <a:spcPts val="900"/>
              </a:spcBef>
              <a:spcAft>
                <a:spcPts val="0"/>
              </a:spcAft>
              <a:buSzPts val="1200"/>
              <a:buChar char="►"/>
              <a:defRPr/>
            </a:lvl7pPr>
            <a:lvl8pPr indent="-304800" lvl="7" marL="3657600" algn="l">
              <a:spcBef>
                <a:spcPts val="900"/>
              </a:spcBef>
              <a:spcAft>
                <a:spcPts val="0"/>
              </a:spcAft>
              <a:buSzPts val="1200"/>
              <a:buChar char="►"/>
              <a:defRPr/>
            </a:lvl8pPr>
            <a:lvl9pPr indent="-304800" lvl="8" marL="4114800" algn="l">
              <a:spcBef>
                <a:spcPts val="900"/>
              </a:spcBef>
              <a:spcAft>
                <a:spcPts val="0"/>
              </a:spcAft>
              <a:buSzPts val="1200"/>
              <a:buChar char="►"/>
              <a:defRPr/>
            </a:lvl9pPr>
          </a:lstStyle>
          <a:p/>
        </p:txBody>
      </p:sp>
      <p:sp>
        <p:nvSpPr>
          <p:cNvPr id="93" name="Google Shape;93;p16"/>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94" name="Google Shape;94;p16"/>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95" name="Google Shape;95;p16"/>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17"/>
          <p:cNvSpPr txBox="1"/>
          <p:nvPr>
            <p:ph type="title"/>
          </p:nvPr>
        </p:nvSpPr>
        <p:spPr>
          <a:xfrm rot="5400000">
            <a:off x="4497424" y="1937089"/>
            <a:ext cx="3938588" cy="978812"/>
          </a:xfrm>
          <a:prstGeom prst="rect">
            <a:avLst/>
          </a:prstGeom>
          <a:noFill/>
          <a:ln>
            <a:noFill/>
          </a:ln>
        </p:spPr>
        <p:txBody>
          <a:bodyPr anchorCtr="0" anchor="ctr" bIns="38000" lIns="76025" spcFirstLastPara="1" rIns="76025" wrap="square" tIns="3800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98" name="Google Shape;98;p17"/>
          <p:cNvSpPr txBox="1"/>
          <p:nvPr>
            <p:ph idx="1" type="body"/>
          </p:nvPr>
        </p:nvSpPr>
        <p:spPr>
          <a:xfrm rot="5400000">
            <a:off x="1237818" y="-171018"/>
            <a:ext cx="3938588" cy="5195026"/>
          </a:xfrm>
          <a:prstGeom prst="rect">
            <a:avLst/>
          </a:prstGeom>
          <a:noFill/>
          <a:ln>
            <a:noFill/>
          </a:ln>
        </p:spPr>
        <p:txBody>
          <a:bodyPr anchorCtr="0" anchor="t" bIns="38000" lIns="76025" spcFirstLastPara="1" rIns="76025" wrap="square" tIns="38000">
            <a:noAutofit/>
          </a:bodyPr>
          <a:lstStyle>
            <a:lvl1pPr indent="-304800" lvl="0" marL="457200" algn="l">
              <a:spcBef>
                <a:spcPts val="900"/>
              </a:spcBef>
              <a:spcAft>
                <a:spcPts val="0"/>
              </a:spcAft>
              <a:buSzPts val="1200"/>
              <a:buChar char="►"/>
              <a:defRPr/>
            </a:lvl1pPr>
            <a:lvl2pPr indent="-304800" lvl="1" marL="914400" algn="l">
              <a:spcBef>
                <a:spcPts val="900"/>
              </a:spcBef>
              <a:spcAft>
                <a:spcPts val="0"/>
              </a:spcAft>
              <a:buSzPts val="1200"/>
              <a:buChar char="►"/>
              <a:defRPr/>
            </a:lvl2pPr>
            <a:lvl3pPr indent="-304800" lvl="2" marL="1371600" algn="l">
              <a:spcBef>
                <a:spcPts val="900"/>
              </a:spcBef>
              <a:spcAft>
                <a:spcPts val="0"/>
              </a:spcAft>
              <a:buSzPts val="1200"/>
              <a:buChar char="►"/>
              <a:defRPr/>
            </a:lvl3pPr>
            <a:lvl4pPr indent="-304800" lvl="3" marL="1828800" algn="l">
              <a:spcBef>
                <a:spcPts val="900"/>
              </a:spcBef>
              <a:spcAft>
                <a:spcPts val="0"/>
              </a:spcAft>
              <a:buSzPts val="1200"/>
              <a:buChar char="►"/>
              <a:defRPr/>
            </a:lvl4pPr>
            <a:lvl5pPr indent="-304800" lvl="4" marL="2286000" algn="l">
              <a:spcBef>
                <a:spcPts val="900"/>
              </a:spcBef>
              <a:spcAft>
                <a:spcPts val="0"/>
              </a:spcAft>
              <a:buSzPts val="1200"/>
              <a:buChar char="►"/>
              <a:defRPr/>
            </a:lvl5pPr>
            <a:lvl6pPr indent="-304800" lvl="5" marL="2743200" algn="l">
              <a:spcBef>
                <a:spcPts val="900"/>
              </a:spcBef>
              <a:spcAft>
                <a:spcPts val="0"/>
              </a:spcAft>
              <a:buSzPts val="1200"/>
              <a:buChar char="►"/>
              <a:defRPr/>
            </a:lvl6pPr>
            <a:lvl7pPr indent="-304800" lvl="6" marL="3200400" algn="l">
              <a:spcBef>
                <a:spcPts val="900"/>
              </a:spcBef>
              <a:spcAft>
                <a:spcPts val="0"/>
              </a:spcAft>
              <a:buSzPts val="1200"/>
              <a:buChar char="►"/>
              <a:defRPr/>
            </a:lvl7pPr>
            <a:lvl8pPr indent="-304800" lvl="7" marL="3657600" algn="l">
              <a:spcBef>
                <a:spcPts val="900"/>
              </a:spcBef>
              <a:spcAft>
                <a:spcPts val="0"/>
              </a:spcAft>
              <a:buSzPts val="1200"/>
              <a:buChar char="►"/>
              <a:defRPr/>
            </a:lvl8pPr>
            <a:lvl9pPr indent="-304800" lvl="8" marL="4114800" algn="l">
              <a:spcBef>
                <a:spcPts val="900"/>
              </a:spcBef>
              <a:spcAft>
                <a:spcPts val="0"/>
              </a:spcAft>
              <a:buSzPts val="1200"/>
              <a:buChar char="►"/>
              <a:defRPr/>
            </a:lvl9pPr>
          </a:lstStyle>
          <a:p/>
        </p:txBody>
      </p:sp>
      <p:sp>
        <p:nvSpPr>
          <p:cNvPr id="99" name="Google Shape;99;p17"/>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00" name="Google Shape;100;p17"/>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01" name="Google Shape;101;p17"/>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2" name="Shape 102"/>
        <p:cNvGrpSpPr/>
        <p:nvPr/>
      </p:nvGrpSpPr>
      <p:grpSpPr>
        <a:xfrm>
          <a:off x="0" y="0"/>
          <a:ext cx="0" cy="0"/>
          <a:chOff x="0" y="0"/>
          <a:chExt cx="0" cy="0"/>
        </a:xfrm>
      </p:grpSpPr>
      <p:sp>
        <p:nvSpPr>
          <p:cNvPr id="103" name="Google Shape;103;p18"/>
          <p:cNvSpPr txBox="1"/>
          <p:nvPr>
            <p:ph type="title"/>
          </p:nvPr>
        </p:nvSpPr>
        <p:spPr>
          <a:xfrm>
            <a:off x="609120" y="456888"/>
            <a:ext cx="6347520" cy="990464"/>
          </a:xfrm>
          <a:prstGeom prst="rect">
            <a:avLst/>
          </a:prstGeom>
          <a:noFill/>
          <a:ln>
            <a:noFill/>
          </a:ln>
        </p:spPr>
        <p:txBody>
          <a:bodyPr anchorCtr="0" anchor="t" bIns="38000" lIns="76025" spcFirstLastPara="1" rIns="76025" wrap="square" tIns="3800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04" name="Google Shape;104;p18"/>
          <p:cNvSpPr txBox="1"/>
          <p:nvPr>
            <p:ph idx="1" type="body"/>
          </p:nvPr>
        </p:nvSpPr>
        <p:spPr>
          <a:xfrm rot="5400000">
            <a:off x="2327427" y="-98137"/>
            <a:ext cx="2910905" cy="6347520"/>
          </a:xfrm>
          <a:prstGeom prst="rect">
            <a:avLst/>
          </a:prstGeom>
          <a:noFill/>
          <a:ln>
            <a:noFill/>
          </a:ln>
        </p:spPr>
        <p:txBody>
          <a:bodyPr anchorCtr="0" anchor="t" bIns="38000" lIns="76025" spcFirstLastPara="1" rIns="76025" wrap="square" tIns="38000">
            <a:noAutofit/>
          </a:bodyPr>
          <a:lstStyle>
            <a:lvl1pPr indent="-304800" lvl="0" marL="457200" algn="l">
              <a:spcBef>
                <a:spcPts val="900"/>
              </a:spcBef>
              <a:spcAft>
                <a:spcPts val="0"/>
              </a:spcAft>
              <a:buSzPts val="1200"/>
              <a:buChar char="►"/>
              <a:defRPr/>
            </a:lvl1pPr>
            <a:lvl2pPr indent="-304800" lvl="1" marL="914400" algn="l">
              <a:spcBef>
                <a:spcPts val="900"/>
              </a:spcBef>
              <a:spcAft>
                <a:spcPts val="0"/>
              </a:spcAft>
              <a:buSzPts val="1200"/>
              <a:buChar char="►"/>
              <a:defRPr/>
            </a:lvl2pPr>
            <a:lvl3pPr indent="-304800" lvl="2" marL="1371600" algn="l">
              <a:spcBef>
                <a:spcPts val="900"/>
              </a:spcBef>
              <a:spcAft>
                <a:spcPts val="0"/>
              </a:spcAft>
              <a:buSzPts val="1200"/>
              <a:buChar char="►"/>
              <a:defRPr/>
            </a:lvl3pPr>
            <a:lvl4pPr indent="-304800" lvl="3" marL="1828800" algn="l">
              <a:spcBef>
                <a:spcPts val="900"/>
              </a:spcBef>
              <a:spcAft>
                <a:spcPts val="0"/>
              </a:spcAft>
              <a:buSzPts val="1200"/>
              <a:buChar char="►"/>
              <a:defRPr/>
            </a:lvl4pPr>
            <a:lvl5pPr indent="-304800" lvl="4" marL="2286000" algn="l">
              <a:spcBef>
                <a:spcPts val="900"/>
              </a:spcBef>
              <a:spcAft>
                <a:spcPts val="0"/>
              </a:spcAft>
              <a:buSzPts val="1200"/>
              <a:buChar char="►"/>
              <a:defRPr/>
            </a:lvl5pPr>
            <a:lvl6pPr indent="-304800" lvl="5" marL="2743200" algn="l">
              <a:spcBef>
                <a:spcPts val="900"/>
              </a:spcBef>
              <a:spcAft>
                <a:spcPts val="0"/>
              </a:spcAft>
              <a:buSzPts val="1200"/>
              <a:buChar char="►"/>
              <a:defRPr/>
            </a:lvl6pPr>
            <a:lvl7pPr indent="-304800" lvl="6" marL="3200400" algn="l">
              <a:spcBef>
                <a:spcPts val="900"/>
              </a:spcBef>
              <a:spcAft>
                <a:spcPts val="0"/>
              </a:spcAft>
              <a:buSzPts val="1200"/>
              <a:buChar char="►"/>
              <a:defRPr/>
            </a:lvl7pPr>
            <a:lvl8pPr indent="-304800" lvl="7" marL="3657600" algn="l">
              <a:spcBef>
                <a:spcPts val="900"/>
              </a:spcBef>
              <a:spcAft>
                <a:spcPts val="0"/>
              </a:spcAft>
              <a:buSzPts val="1200"/>
              <a:buChar char="►"/>
              <a:defRPr/>
            </a:lvl8pPr>
            <a:lvl9pPr indent="-304800" lvl="8" marL="4114800" algn="l">
              <a:spcBef>
                <a:spcPts val="900"/>
              </a:spcBef>
              <a:spcAft>
                <a:spcPts val="0"/>
              </a:spcAft>
              <a:buSzPts val="1200"/>
              <a:buChar char="►"/>
              <a:defRPr/>
            </a:lvl9pPr>
          </a:lstStyle>
          <a:p/>
        </p:txBody>
      </p:sp>
      <p:sp>
        <p:nvSpPr>
          <p:cNvPr id="105" name="Google Shape;105;p18"/>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06" name="Google Shape;106;p18"/>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07" name="Google Shape;107;p18"/>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08" name="Shape 108"/>
        <p:cNvGrpSpPr/>
        <p:nvPr/>
      </p:nvGrpSpPr>
      <p:grpSpPr>
        <a:xfrm>
          <a:off x="0" y="0"/>
          <a:ext cx="0" cy="0"/>
          <a:chOff x="0" y="0"/>
          <a:chExt cx="0" cy="0"/>
        </a:xfrm>
      </p:grpSpPr>
      <p:sp>
        <p:nvSpPr>
          <p:cNvPr id="109" name="Google Shape;109;p19"/>
          <p:cNvSpPr txBox="1"/>
          <p:nvPr>
            <p:ph type="title"/>
          </p:nvPr>
        </p:nvSpPr>
        <p:spPr>
          <a:xfrm>
            <a:off x="615848" y="457200"/>
            <a:ext cx="6341465" cy="2266950"/>
          </a:xfrm>
          <a:prstGeom prst="rect">
            <a:avLst/>
          </a:prstGeom>
          <a:noFill/>
          <a:ln>
            <a:noFill/>
          </a:ln>
        </p:spPr>
        <p:txBody>
          <a:bodyPr anchorCtr="0" anchor="ctr" bIns="38000" lIns="76025" spcFirstLastPara="1" rIns="76025" wrap="square" tIns="38000">
            <a:noAutofit/>
          </a:bodyPr>
          <a:lstStyle>
            <a:lvl1pPr lvl="0" algn="l">
              <a:spcBef>
                <a:spcPts val="0"/>
              </a:spcBef>
              <a:spcAft>
                <a:spcPts val="0"/>
              </a:spcAft>
              <a:buSzPts val="1200"/>
              <a:buNone/>
              <a:defRPr b="0" sz="4000" cap="none"/>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10" name="Google Shape;110;p19"/>
          <p:cNvSpPr txBox="1"/>
          <p:nvPr>
            <p:ph idx="1" type="body"/>
          </p:nvPr>
        </p:nvSpPr>
        <p:spPr>
          <a:xfrm>
            <a:off x="609597" y="3009900"/>
            <a:ext cx="6347716" cy="385686"/>
          </a:xfrm>
          <a:prstGeom prst="rect">
            <a:avLst/>
          </a:prstGeom>
          <a:noFill/>
          <a:ln>
            <a:noFill/>
          </a:ln>
        </p:spPr>
        <p:txBody>
          <a:bodyPr anchorCtr="0" anchor="b" bIns="38000" lIns="76025" spcFirstLastPara="1" rIns="76025" wrap="square" tIns="38000">
            <a:noAutofit/>
          </a:bodyPr>
          <a:lstStyle>
            <a:lvl1pPr indent="-228600" lvl="0" marL="457200" algn="l">
              <a:spcBef>
                <a:spcPts val="900"/>
              </a:spcBef>
              <a:spcAft>
                <a:spcPts val="0"/>
              </a:spcAft>
              <a:buSzPts val="1800"/>
              <a:buFont typeface="Trebuchet MS"/>
              <a:buNone/>
              <a:defRPr sz="2200">
                <a:solidFill>
                  <a:schemeClr val="accent1"/>
                </a:solidFill>
              </a:defRPr>
            </a:lvl1pPr>
            <a:lvl2pPr indent="-228600" lvl="1" marL="914400" algn="l">
              <a:spcBef>
                <a:spcPts val="900"/>
              </a:spcBef>
              <a:spcAft>
                <a:spcPts val="0"/>
              </a:spcAft>
              <a:buSzPts val="1100"/>
              <a:buFont typeface="Trebuchet MS"/>
              <a:buNone/>
              <a:defRPr/>
            </a:lvl2pPr>
            <a:lvl3pPr indent="-228600" lvl="2" marL="1371600" algn="l">
              <a:spcBef>
                <a:spcPts val="900"/>
              </a:spcBef>
              <a:spcAft>
                <a:spcPts val="0"/>
              </a:spcAft>
              <a:buSzPts val="1000"/>
              <a:buFont typeface="Trebuchet MS"/>
              <a:buNone/>
              <a:defRPr/>
            </a:lvl3pPr>
            <a:lvl4pPr indent="-228600" lvl="3" marL="1828800" algn="l">
              <a:spcBef>
                <a:spcPts val="900"/>
              </a:spcBef>
              <a:spcAft>
                <a:spcPts val="0"/>
              </a:spcAft>
              <a:buSzPts val="900"/>
              <a:buFont typeface="Trebuchet MS"/>
              <a:buNone/>
              <a:defRPr/>
            </a:lvl4pPr>
            <a:lvl5pPr indent="-228600" lvl="4" marL="2286000" algn="l">
              <a:spcBef>
                <a:spcPts val="900"/>
              </a:spcBef>
              <a:spcAft>
                <a:spcPts val="0"/>
              </a:spcAft>
              <a:buSzPts val="900"/>
              <a:buFont typeface="Trebuchet MS"/>
              <a:buNone/>
              <a:defRPr/>
            </a:lvl5pPr>
            <a:lvl6pPr indent="-304800" lvl="5" marL="2743200" algn="l">
              <a:spcBef>
                <a:spcPts val="900"/>
              </a:spcBef>
              <a:spcAft>
                <a:spcPts val="0"/>
              </a:spcAft>
              <a:buSzPts val="1200"/>
              <a:buChar char="►"/>
              <a:defRPr/>
            </a:lvl6pPr>
            <a:lvl7pPr indent="-304800" lvl="6" marL="3200400" algn="l">
              <a:spcBef>
                <a:spcPts val="900"/>
              </a:spcBef>
              <a:spcAft>
                <a:spcPts val="0"/>
              </a:spcAft>
              <a:buSzPts val="1200"/>
              <a:buChar char="►"/>
              <a:defRPr/>
            </a:lvl7pPr>
            <a:lvl8pPr indent="-304800" lvl="7" marL="3657600" algn="l">
              <a:spcBef>
                <a:spcPts val="900"/>
              </a:spcBef>
              <a:spcAft>
                <a:spcPts val="0"/>
              </a:spcAft>
              <a:buSzPts val="1200"/>
              <a:buChar char="►"/>
              <a:defRPr/>
            </a:lvl8pPr>
            <a:lvl9pPr indent="-304800" lvl="8" marL="4114800" algn="l">
              <a:spcBef>
                <a:spcPts val="900"/>
              </a:spcBef>
              <a:spcAft>
                <a:spcPts val="0"/>
              </a:spcAft>
              <a:buSzPts val="1200"/>
              <a:buChar char="►"/>
              <a:defRPr/>
            </a:lvl9pPr>
          </a:lstStyle>
          <a:p/>
        </p:txBody>
      </p:sp>
      <p:sp>
        <p:nvSpPr>
          <p:cNvPr id="111" name="Google Shape;111;p19"/>
          <p:cNvSpPr txBox="1"/>
          <p:nvPr>
            <p:ph idx="2" type="body"/>
          </p:nvPr>
        </p:nvSpPr>
        <p:spPr>
          <a:xfrm>
            <a:off x="609598" y="3395586"/>
            <a:ext cx="6347715" cy="1135436"/>
          </a:xfrm>
          <a:prstGeom prst="rect">
            <a:avLst/>
          </a:prstGeom>
          <a:noFill/>
          <a:ln>
            <a:noFill/>
          </a:ln>
        </p:spPr>
        <p:txBody>
          <a:bodyPr anchorCtr="0" anchor="t" bIns="38000" lIns="76025" spcFirstLastPara="1" rIns="76025" wrap="square" tIns="38000">
            <a:noAutofit/>
          </a:bodyPr>
          <a:lstStyle>
            <a:lvl1pPr indent="-228600" lvl="0" marL="457200" algn="l">
              <a:spcBef>
                <a:spcPts val="900"/>
              </a:spcBef>
              <a:spcAft>
                <a:spcPts val="0"/>
              </a:spcAft>
              <a:buSzPts val="1300"/>
              <a:buNone/>
              <a:defRPr sz="1600">
                <a:solidFill>
                  <a:srgbClr val="7F7F7F"/>
                </a:solidFill>
              </a:defRPr>
            </a:lvl1pPr>
            <a:lvl2pPr indent="-228600" lvl="1" marL="914400" algn="l">
              <a:spcBef>
                <a:spcPts val="900"/>
              </a:spcBef>
              <a:spcAft>
                <a:spcPts val="0"/>
              </a:spcAft>
              <a:buSzPts val="1300"/>
              <a:buNone/>
              <a:defRPr sz="1600">
                <a:solidFill>
                  <a:srgbClr val="888888"/>
                </a:solidFill>
              </a:defRPr>
            </a:lvl2pPr>
            <a:lvl3pPr indent="-228600" lvl="2" marL="1371600" algn="l">
              <a:spcBef>
                <a:spcPts val="900"/>
              </a:spcBef>
              <a:spcAft>
                <a:spcPts val="0"/>
              </a:spcAft>
              <a:buSzPts val="1200"/>
              <a:buNone/>
              <a:defRPr sz="1500">
                <a:solidFill>
                  <a:srgbClr val="888888"/>
                </a:solidFill>
              </a:defRPr>
            </a:lvl3pPr>
            <a:lvl4pPr indent="-228600" lvl="3" marL="1828800" algn="l">
              <a:spcBef>
                <a:spcPts val="900"/>
              </a:spcBef>
              <a:spcAft>
                <a:spcPts val="0"/>
              </a:spcAft>
              <a:buSzPts val="1000"/>
              <a:buNone/>
              <a:defRPr sz="1300">
                <a:solidFill>
                  <a:srgbClr val="888888"/>
                </a:solidFill>
              </a:defRPr>
            </a:lvl4pPr>
            <a:lvl5pPr indent="-228600" lvl="4" marL="2286000" algn="l">
              <a:spcBef>
                <a:spcPts val="900"/>
              </a:spcBef>
              <a:spcAft>
                <a:spcPts val="0"/>
              </a:spcAft>
              <a:buSzPts val="1000"/>
              <a:buNone/>
              <a:defRPr sz="1300">
                <a:solidFill>
                  <a:srgbClr val="888888"/>
                </a:solidFill>
              </a:defRPr>
            </a:lvl5pPr>
            <a:lvl6pPr indent="-228600" lvl="5" marL="2743200" algn="l">
              <a:spcBef>
                <a:spcPts val="900"/>
              </a:spcBef>
              <a:spcAft>
                <a:spcPts val="0"/>
              </a:spcAft>
              <a:buSzPts val="1000"/>
              <a:buNone/>
              <a:defRPr sz="1300">
                <a:solidFill>
                  <a:srgbClr val="888888"/>
                </a:solidFill>
              </a:defRPr>
            </a:lvl6pPr>
            <a:lvl7pPr indent="-228600" lvl="6" marL="3200400" algn="l">
              <a:spcBef>
                <a:spcPts val="900"/>
              </a:spcBef>
              <a:spcAft>
                <a:spcPts val="0"/>
              </a:spcAft>
              <a:buSzPts val="1000"/>
              <a:buNone/>
              <a:defRPr sz="1300">
                <a:solidFill>
                  <a:srgbClr val="888888"/>
                </a:solidFill>
              </a:defRPr>
            </a:lvl7pPr>
            <a:lvl8pPr indent="-228600" lvl="7" marL="3657600" algn="l">
              <a:spcBef>
                <a:spcPts val="900"/>
              </a:spcBef>
              <a:spcAft>
                <a:spcPts val="0"/>
              </a:spcAft>
              <a:buSzPts val="1000"/>
              <a:buNone/>
              <a:defRPr sz="1300">
                <a:solidFill>
                  <a:srgbClr val="888888"/>
                </a:solidFill>
              </a:defRPr>
            </a:lvl8pPr>
            <a:lvl9pPr indent="-228600" lvl="8" marL="4114800" algn="l">
              <a:spcBef>
                <a:spcPts val="900"/>
              </a:spcBef>
              <a:spcAft>
                <a:spcPts val="0"/>
              </a:spcAft>
              <a:buSzPts val="1000"/>
              <a:buNone/>
              <a:defRPr sz="1300">
                <a:solidFill>
                  <a:srgbClr val="888888"/>
                </a:solidFill>
              </a:defRPr>
            </a:lvl9pPr>
          </a:lstStyle>
          <a:p/>
        </p:txBody>
      </p:sp>
      <p:sp>
        <p:nvSpPr>
          <p:cNvPr id="112" name="Google Shape;112;p19"/>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13" name="Google Shape;113;p19"/>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14" name="Google Shape;114;p19"/>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5" name="Shape 115"/>
        <p:cNvGrpSpPr/>
        <p:nvPr/>
      </p:nvGrpSpPr>
      <p:grpSpPr>
        <a:xfrm>
          <a:off x="0" y="0"/>
          <a:ext cx="0" cy="0"/>
          <a:chOff x="0" y="0"/>
          <a:chExt cx="0" cy="0"/>
        </a:xfrm>
      </p:grpSpPr>
      <p:sp>
        <p:nvSpPr>
          <p:cNvPr id="116" name="Google Shape;116;p20"/>
          <p:cNvSpPr txBox="1"/>
          <p:nvPr>
            <p:ph type="title"/>
          </p:nvPr>
        </p:nvSpPr>
        <p:spPr>
          <a:xfrm>
            <a:off x="609598" y="1448991"/>
            <a:ext cx="6347715" cy="1946595"/>
          </a:xfrm>
          <a:prstGeom prst="rect">
            <a:avLst/>
          </a:prstGeom>
          <a:noFill/>
          <a:ln>
            <a:noFill/>
          </a:ln>
        </p:spPr>
        <p:txBody>
          <a:bodyPr anchorCtr="0" anchor="b" bIns="38000" lIns="76025" spcFirstLastPara="1" rIns="76025" wrap="square" tIns="38000">
            <a:noAutofit/>
          </a:bodyPr>
          <a:lstStyle>
            <a:lvl1pPr lvl="0" algn="l">
              <a:spcBef>
                <a:spcPts val="0"/>
              </a:spcBef>
              <a:spcAft>
                <a:spcPts val="0"/>
              </a:spcAft>
              <a:buSzPts val="1200"/>
              <a:buNone/>
              <a:defRPr b="0" sz="4000" cap="none"/>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17" name="Google Shape;117;p20"/>
          <p:cNvSpPr txBox="1"/>
          <p:nvPr>
            <p:ph idx="1" type="body"/>
          </p:nvPr>
        </p:nvSpPr>
        <p:spPr>
          <a:xfrm>
            <a:off x="609598" y="3395586"/>
            <a:ext cx="6347715" cy="1135436"/>
          </a:xfrm>
          <a:prstGeom prst="rect">
            <a:avLst/>
          </a:prstGeom>
          <a:noFill/>
          <a:ln>
            <a:noFill/>
          </a:ln>
        </p:spPr>
        <p:txBody>
          <a:bodyPr anchorCtr="0" anchor="t" bIns="38000" lIns="76025" spcFirstLastPara="1" rIns="76025" wrap="square" tIns="38000">
            <a:noAutofit/>
          </a:bodyPr>
          <a:lstStyle>
            <a:lvl1pPr indent="-228600" lvl="0" marL="457200" algn="l">
              <a:spcBef>
                <a:spcPts val="900"/>
              </a:spcBef>
              <a:spcAft>
                <a:spcPts val="0"/>
              </a:spcAft>
              <a:buSzPts val="1300"/>
              <a:buNone/>
              <a:defRPr sz="1600">
                <a:solidFill>
                  <a:srgbClr val="3F3F3F"/>
                </a:solidFill>
              </a:defRPr>
            </a:lvl1pPr>
            <a:lvl2pPr indent="-228600" lvl="1" marL="914400" algn="l">
              <a:spcBef>
                <a:spcPts val="900"/>
              </a:spcBef>
              <a:spcAft>
                <a:spcPts val="0"/>
              </a:spcAft>
              <a:buSzPts val="1300"/>
              <a:buNone/>
              <a:defRPr sz="1600">
                <a:solidFill>
                  <a:srgbClr val="888888"/>
                </a:solidFill>
              </a:defRPr>
            </a:lvl2pPr>
            <a:lvl3pPr indent="-228600" lvl="2" marL="1371600" algn="l">
              <a:spcBef>
                <a:spcPts val="900"/>
              </a:spcBef>
              <a:spcAft>
                <a:spcPts val="0"/>
              </a:spcAft>
              <a:buSzPts val="1200"/>
              <a:buNone/>
              <a:defRPr sz="1500">
                <a:solidFill>
                  <a:srgbClr val="888888"/>
                </a:solidFill>
              </a:defRPr>
            </a:lvl3pPr>
            <a:lvl4pPr indent="-228600" lvl="3" marL="1828800" algn="l">
              <a:spcBef>
                <a:spcPts val="900"/>
              </a:spcBef>
              <a:spcAft>
                <a:spcPts val="0"/>
              </a:spcAft>
              <a:buSzPts val="1000"/>
              <a:buNone/>
              <a:defRPr sz="1300">
                <a:solidFill>
                  <a:srgbClr val="888888"/>
                </a:solidFill>
              </a:defRPr>
            </a:lvl4pPr>
            <a:lvl5pPr indent="-228600" lvl="4" marL="2286000" algn="l">
              <a:spcBef>
                <a:spcPts val="900"/>
              </a:spcBef>
              <a:spcAft>
                <a:spcPts val="0"/>
              </a:spcAft>
              <a:buSzPts val="1000"/>
              <a:buNone/>
              <a:defRPr sz="1300">
                <a:solidFill>
                  <a:srgbClr val="888888"/>
                </a:solidFill>
              </a:defRPr>
            </a:lvl5pPr>
            <a:lvl6pPr indent="-228600" lvl="5" marL="2743200" algn="l">
              <a:spcBef>
                <a:spcPts val="900"/>
              </a:spcBef>
              <a:spcAft>
                <a:spcPts val="0"/>
              </a:spcAft>
              <a:buSzPts val="1000"/>
              <a:buNone/>
              <a:defRPr sz="1300">
                <a:solidFill>
                  <a:srgbClr val="888888"/>
                </a:solidFill>
              </a:defRPr>
            </a:lvl6pPr>
            <a:lvl7pPr indent="-228600" lvl="6" marL="3200400" algn="l">
              <a:spcBef>
                <a:spcPts val="900"/>
              </a:spcBef>
              <a:spcAft>
                <a:spcPts val="0"/>
              </a:spcAft>
              <a:buSzPts val="1000"/>
              <a:buNone/>
              <a:defRPr sz="1300">
                <a:solidFill>
                  <a:srgbClr val="888888"/>
                </a:solidFill>
              </a:defRPr>
            </a:lvl7pPr>
            <a:lvl8pPr indent="-228600" lvl="7" marL="3657600" algn="l">
              <a:spcBef>
                <a:spcPts val="900"/>
              </a:spcBef>
              <a:spcAft>
                <a:spcPts val="0"/>
              </a:spcAft>
              <a:buSzPts val="1000"/>
              <a:buNone/>
              <a:defRPr sz="1300">
                <a:solidFill>
                  <a:srgbClr val="888888"/>
                </a:solidFill>
              </a:defRPr>
            </a:lvl8pPr>
            <a:lvl9pPr indent="-228600" lvl="8" marL="4114800" algn="l">
              <a:spcBef>
                <a:spcPts val="900"/>
              </a:spcBef>
              <a:spcAft>
                <a:spcPts val="0"/>
              </a:spcAft>
              <a:buSzPts val="1000"/>
              <a:buNone/>
              <a:defRPr sz="1300">
                <a:solidFill>
                  <a:srgbClr val="888888"/>
                </a:solidFill>
              </a:defRPr>
            </a:lvl9pPr>
          </a:lstStyle>
          <a:p/>
        </p:txBody>
      </p:sp>
      <p:sp>
        <p:nvSpPr>
          <p:cNvPr id="118" name="Google Shape;118;p20"/>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19" name="Google Shape;119;p20"/>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20" name="Google Shape;120;p20"/>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21" name="Shape 121"/>
        <p:cNvGrpSpPr/>
        <p:nvPr/>
      </p:nvGrpSpPr>
      <p:grpSpPr>
        <a:xfrm>
          <a:off x="0" y="0"/>
          <a:ext cx="0" cy="0"/>
          <a:chOff x="0" y="0"/>
          <a:chExt cx="0" cy="0"/>
        </a:xfrm>
      </p:grpSpPr>
      <p:sp>
        <p:nvSpPr>
          <p:cNvPr id="122" name="Google Shape;122;p21"/>
          <p:cNvSpPr txBox="1"/>
          <p:nvPr>
            <p:ph type="title"/>
          </p:nvPr>
        </p:nvSpPr>
        <p:spPr>
          <a:xfrm>
            <a:off x="609600" y="457200"/>
            <a:ext cx="6347714" cy="2552700"/>
          </a:xfrm>
          <a:prstGeom prst="rect">
            <a:avLst/>
          </a:prstGeom>
          <a:noFill/>
          <a:ln>
            <a:noFill/>
          </a:ln>
        </p:spPr>
        <p:txBody>
          <a:bodyPr anchorCtr="0" anchor="ctr" bIns="38000" lIns="76025" spcFirstLastPara="1" rIns="76025" wrap="square" tIns="38000">
            <a:noAutofit/>
          </a:bodyPr>
          <a:lstStyle>
            <a:lvl1pPr lvl="0" algn="l">
              <a:spcBef>
                <a:spcPts val="0"/>
              </a:spcBef>
              <a:spcAft>
                <a:spcPts val="0"/>
              </a:spcAft>
              <a:buSzPts val="1200"/>
              <a:buNone/>
              <a:defRPr b="0" sz="4000" cap="none"/>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23" name="Google Shape;123;p21"/>
          <p:cNvSpPr txBox="1"/>
          <p:nvPr>
            <p:ph idx="1" type="body"/>
          </p:nvPr>
        </p:nvSpPr>
        <p:spPr>
          <a:xfrm>
            <a:off x="609600" y="3352800"/>
            <a:ext cx="6347714" cy="1178222"/>
          </a:xfrm>
          <a:prstGeom prst="rect">
            <a:avLst/>
          </a:prstGeom>
          <a:noFill/>
          <a:ln>
            <a:noFill/>
          </a:ln>
        </p:spPr>
        <p:txBody>
          <a:bodyPr anchorCtr="0" anchor="ctr" bIns="38000" lIns="76025" spcFirstLastPara="1" rIns="76025" wrap="square" tIns="38000">
            <a:noAutofit/>
          </a:bodyPr>
          <a:lstStyle>
            <a:lvl1pPr indent="-228600" lvl="0" marL="457200" algn="l">
              <a:spcBef>
                <a:spcPts val="900"/>
              </a:spcBef>
              <a:spcAft>
                <a:spcPts val="0"/>
              </a:spcAft>
              <a:buSzPts val="1300"/>
              <a:buNone/>
              <a:defRPr sz="1600">
                <a:solidFill>
                  <a:srgbClr val="3F3F3F"/>
                </a:solidFill>
              </a:defRPr>
            </a:lvl1pPr>
            <a:lvl2pPr indent="-228600" lvl="1" marL="914400" algn="l">
              <a:spcBef>
                <a:spcPts val="900"/>
              </a:spcBef>
              <a:spcAft>
                <a:spcPts val="0"/>
              </a:spcAft>
              <a:buSzPts val="1300"/>
              <a:buNone/>
              <a:defRPr sz="1600">
                <a:solidFill>
                  <a:srgbClr val="888888"/>
                </a:solidFill>
              </a:defRPr>
            </a:lvl2pPr>
            <a:lvl3pPr indent="-228600" lvl="2" marL="1371600" algn="l">
              <a:spcBef>
                <a:spcPts val="900"/>
              </a:spcBef>
              <a:spcAft>
                <a:spcPts val="0"/>
              </a:spcAft>
              <a:buSzPts val="1200"/>
              <a:buNone/>
              <a:defRPr sz="1500">
                <a:solidFill>
                  <a:srgbClr val="888888"/>
                </a:solidFill>
              </a:defRPr>
            </a:lvl3pPr>
            <a:lvl4pPr indent="-228600" lvl="3" marL="1828800" algn="l">
              <a:spcBef>
                <a:spcPts val="900"/>
              </a:spcBef>
              <a:spcAft>
                <a:spcPts val="0"/>
              </a:spcAft>
              <a:buSzPts val="1000"/>
              <a:buNone/>
              <a:defRPr sz="1300">
                <a:solidFill>
                  <a:srgbClr val="888888"/>
                </a:solidFill>
              </a:defRPr>
            </a:lvl4pPr>
            <a:lvl5pPr indent="-228600" lvl="4" marL="2286000" algn="l">
              <a:spcBef>
                <a:spcPts val="900"/>
              </a:spcBef>
              <a:spcAft>
                <a:spcPts val="0"/>
              </a:spcAft>
              <a:buSzPts val="1000"/>
              <a:buNone/>
              <a:defRPr sz="1300">
                <a:solidFill>
                  <a:srgbClr val="888888"/>
                </a:solidFill>
              </a:defRPr>
            </a:lvl5pPr>
            <a:lvl6pPr indent="-228600" lvl="5" marL="2743200" algn="l">
              <a:spcBef>
                <a:spcPts val="900"/>
              </a:spcBef>
              <a:spcAft>
                <a:spcPts val="0"/>
              </a:spcAft>
              <a:buSzPts val="1000"/>
              <a:buNone/>
              <a:defRPr sz="1300">
                <a:solidFill>
                  <a:srgbClr val="888888"/>
                </a:solidFill>
              </a:defRPr>
            </a:lvl6pPr>
            <a:lvl7pPr indent="-228600" lvl="6" marL="3200400" algn="l">
              <a:spcBef>
                <a:spcPts val="900"/>
              </a:spcBef>
              <a:spcAft>
                <a:spcPts val="0"/>
              </a:spcAft>
              <a:buSzPts val="1000"/>
              <a:buNone/>
              <a:defRPr sz="1300">
                <a:solidFill>
                  <a:srgbClr val="888888"/>
                </a:solidFill>
              </a:defRPr>
            </a:lvl7pPr>
            <a:lvl8pPr indent="-228600" lvl="7" marL="3657600" algn="l">
              <a:spcBef>
                <a:spcPts val="900"/>
              </a:spcBef>
              <a:spcAft>
                <a:spcPts val="0"/>
              </a:spcAft>
              <a:buSzPts val="1000"/>
              <a:buNone/>
              <a:defRPr sz="1300">
                <a:solidFill>
                  <a:srgbClr val="888888"/>
                </a:solidFill>
              </a:defRPr>
            </a:lvl8pPr>
            <a:lvl9pPr indent="-228600" lvl="8" marL="4114800" algn="l">
              <a:spcBef>
                <a:spcPts val="900"/>
              </a:spcBef>
              <a:spcAft>
                <a:spcPts val="0"/>
              </a:spcAft>
              <a:buSzPts val="1000"/>
              <a:buNone/>
              <a:defRPr sz="1300">
                <a:solidFill>
                  <a:srgbClr val="888888"/>
                </a:solidFill>
              </a:defRPr>
            </a:lvl9pPr>
          </a:lstStyle>
          <a:p/>
        </p:txBody>
      </p:sp>
      <p:sp>
        <p:nvSpPr>
          <p:cNvPr id="124" name="Google Shape;124;p21"/>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25" name="Google Shape;125;p21"/>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26" name="Google Shape;126;p21"/>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7" name="Shape 127"/>
        <p:cNvGrpSpPr/>
        <p:nvPr/>
      </p:nvGrpSpPr>
      <p:grpSpPr>
        <a:xfrm>
          <a:off x="0" y="0"/>
          <a:ext cx="0" cy="0"/>
          <a:chOff x="0" y="0"/>
          <a:chExt cx="0" cy="0"/>
        </a:xfrm>
      </p:grpSpPr>
      <p:sp>
        <p:nvSpPr>
          <p:cNvPr id="128" name="Google Shape;128;p22"/>
          <p:cNvSpPr txBox="1"/>
          <p:nvPr>
            <p:ph type="title"/>
          </p:nvPr>
        </p:nvSpPr>
        <p:spPr>
          <a:xfrm>
            <a:off x="609599" y="3600450"/>
            <a:ext cx="6347714" cy="425054"/>
          </a:xfrm>
          <a:prstGeom prst="rect">
            <a:avLst/>
          </a:prstGeom>
          <a:noFill/>
          <a:ln>
            <a:noFill/>
          </a:ln>
        </p:spPr>
        <p:txBody>
          <a:bodyPr anchorCtr="0" anchor="b" bIns="38000" lIns="76025" spcFirstLastPara="1" rIns="76025" wrap="square" tIns="38000">
            <a:noAutofit/>
          </a:bodyPr>
          <a:lstStyle>
            <a:lvl1pPr lvl="0" algn="l">
              <a:spcBef>
                <a:spcPts val="0"/>
              </a:spcBef>
              <a:spcAft>
                <a:spcPts val="0"/>
              </a:spcAft>
              <a:buSzPts val="1200"/>
              <a:buNone/>
              <a:defRPr b="0" sz="2200"/>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29" name="Google Shape;129;p22"/>
          <p:cNvSpPr/>
          <p:nvPr>
            <p:ph idx="2" type="pic"/>
          </p:nvPr>
        </p:nvSpPr>
        <p:spPr>
          <a:xfrm>
            <a:off x="609599" y="457200"/>
            <a:ext cx="6347714" cy="2884289"/>
          </a:xfrm>
          <a:prstGeom prst="rect">
            <a:avLst/>
          </a:prstGeom>
          <a:noFill/>
          <a:ln>
            <a:noFill/>
          </a:ln>
        </p:spPr>
      </p:sp>
      <p:sp>
        <p:nvSpPr>
          <p:cNvPr id="130" name="Google Shape;130;p22"/>
          <p:cNvSpPr txBox="1"/>
          <p:nvPr>
            <p:ph idx="1" type="body"/>
          </p:nvPr>
        </p:nvSpPr>
        <p:spPr>
          <a:xfrm>
            <a:off x="609599" y="4025503"/>
            <a:ext cx="6347714" cy="505518"/>
          </a:xfrm>
          <a:prstGeom prst="rect">
            <a:avLst/>
          </a:prstGeom>
          <a:noFill/>
          <a:ln>
            <a:noFill/>
          </a:ln>
        </p:spPr>
        <p:txBody>
          <a:bodyPr anchorCtr="0" anchor="t" bIns="38000" lIns="76025" spcFirstLastPara="1" rIns="76025" wrap="square" tIns="38000">
            <a:noAutofit/>
          </a:bodyPr>
          <a:lstStyle>
            <a:lvl1pPr indent="-228600" lvl="0" marL="457200" algn="l">
              <a:spcBef>
                <a:spcPts val="900"/>
              </a:spcBef>
              <a:spcAft>
                <a:spcPts val="0"/>
              </a:spcAft>
              <a:buSzPts val="900"/>
              <a:buNone/>
              <a:defRPr sz="1100"/>
            </a:lvl1pPr>
            <a:lvl2pPr indent="-228600" lvl="1" marL="914400" algn="l">
              <a:spcBef>
                <a:spcPts val="900"/>
              </a:spcBef>
              <a:spcAft>
                <a:spcPts val="0"/>
              </a:spcAft>
              <a:buSzPts val="900"/>
              <a:buNone/>
              <a:defRPr sz="1100"/>
            </a:lvl2pPr>
            <a:lvl3pPr indent="-228600" lvl="2" marL="1371600" algn="l">
              <a:spcBef>
                <a:spcPts val="900"/>
              </a:spcBef>
              <a:spcAft>
                <a:spcPts val="0"/>
              </a:spcAft>
              <a:buSzPts val="700"/>
              <a:buNone/>
              <a:defRPr sz="900"/>
            </a:lvl3pPr>
            <a:lvl4pPr indent="-228600" lvl="3" marL="1828800" algn="l">
              <a:spcBef>
                <a:spcPts val="900"/>
              </a:spcBef>
              <a:spcAft>
                <a:spcPts val="0"/>
              </a:spcAft>
              <a:buSzPts val="700"/>
              <a:buNone/>
              <a:defRPr sz="800"/>
            </a:lvl4pPr>
            <a:lvl5pPr indent="-228600" lvl="4" marL="2286000" algn="l">
              <a:spcBef>
                <a:spcPts val="900"/>
              </a:spcBef>
              <a:spcAft>
                <a:spcPts val="0"/>
              </a:spcAft>
              <a:buSzPts val="700"/>
              <a:buNone/>
              <a:defRPr sz="800"/>
            </a:lvl5pPr>
            <a:lvl6pPr indent="-228600" lvl="5" marL="2743200" algn="l">
              <a:spcBef>
                <a:spcPts val="900"/>
              </a:spcBef>
              <a:spcAft>
                <a:spcPts val="0"/>
              </a:spcAft>
              <a:buSzPts val="700"/>
              <a:buNone/>
              <a:defRPr sz="800"/>
            </a:lvl6pPr>
            <a:lvl7pPr indent="-228600" lvl="6" marL="3200400" algn="l">
              <a:spcBef>
                <a:spcPts val="900"/>
              </a:spcBef>
              <a:spcAft>
                <a:spcPts val="0"/>
              </a:spcAft>
              <a:buSzPts val="700"/>
              <a:buNone/>
              <a:defRPr sz="800"/>
            </a:lvl7pPr>
            <a:lvl8pPr indent="-228600" lvl="7" marL="3657600" algn="l">
              <a:spcBef>
                <a:spcPts val="900"/>
              </a:spcBef>
              <a:spcAft>
                <a:spcPts val="0"/>
              </a:spcAft>
              <a:buSzPts val="700"/>
              <a:buNone/>
              <a:defRPr sz="800"/>
            </a:lvl8pPr>
            <a:lvl9pPr indent="-228600" lvl="8" marL="4114800" algn="l">
              <a:spcBef>
                <a:spcPts val="900"/>
              </a:spcBef>
              <a:spcAft>
                <a:spcPts val="0"/>
              </a:spcAft>
              <a:buSzPts val="700"/>
              <a:buNone/>
              <a:defRPr sz="800"/>
            </a:lvl9pPr>
          </a:lstStyle>
          <a:p/>
        </p:txBody>
      </p:sp>
      <p:sp>
        <p:nvSpPr>
          <p:cNvPr id="131" name="Google Shape;131;p22"/>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32" name="Google Shape;132;p22"/>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33" name="Google Shape;133;p22"/>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4" name="Shape 134"/>
        <p:cNvGrpSpPr/>
        <p:nvPr/>
      </p:nvGrpSpPr>
      <p:grpSpPr>
        <a:xfrm>
          <a:off x="0" y="0"/>
          <a:ext cx="0" cy="0"/>
          <a:chOff x="0" y="0"/>
          <a:chExt cx="0" cy="0"/>
        </a:xfrm>
      </p:grpSpPr>
      <p:sp>
        <p:nvSpPr>
          <p:cNvPr id="135" name="Google Shape;135;p23"/>
          <p:cNvSpPr txBox="1"/>
          <p:nvPr>
            <p:ph type="title"/>
          </p:nvPr>
        </p:nvSpPr>
        <p:spPr>
          <a:xfrm>
            <a:off x="609599" y="1123953"/>
            <a:ext cx="2790182" cy="958849"/>
          </a:xfrm>
          <a:prstGeom prst="rect">
            <a:avLst/>
          </a:prstGeom>
          <a:noFill/>
          <a:ln>
            <a:noFill/>
          </a:ln>
        </p:spPr>
        <p:txBody>
          <a:bodyPr anchorCtr="0" anchor="b" bIns="38000" lIns="76025" spcFirstLastPara="1" rIns="76025" wrap="square" tIns="38000">
            <a:noAutofit/>
          </a:bodyPr>
          <a:lstStyle>
            <a:lvl1pPr lvl="0" algn="l">
              <a:spcBef>
                <a:spcPts val="0"/>
              </a:spcBef>
              <a:spcAft>
                <a:spcPts val="0"/>
              </a:spcAft>
              <a:buSzPts val="1200"/>
              <a:buNone/>
              <a:defRPr sz="1800"/>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36" name="Google Shape;136;p23"/>
          <p:cNvSpPr txBox="1"/>
          <p:nvPr>
            <p:ph idx="1" type="body"/>
          </p:nvPr>
        </p:nvSpPr>
        <p:spPr>
          <a:xfrm>
            <a:off x="3571275" y="386194"/>
            <a:ext cx="3386037" cy="4144827"/>
          </a:xfrm>
          <a:prstGeom prst="rect">
            <a:avLst/>
          </a:prstGeom>
          <a:noFill/>
          <a:ln>
            <a:noFill/>
          </a:ln>
        </p:spPr>
        <p:txBody>
          <a:bodyPr anchorCtr="0" anchor="t" bIns="38000" lIns="76025" spcFirstLastPara="1" rIns="76025" wrap="square" tIns="38000">
            <a:noAutofit/>
          </a:bodyPr>
          <a:lstStyle>
            <a:lvl1pPr indent="-304800" lvl="0" marL="457200" algn="l">
              <a:spcBef>
                <a:spcPts val="900"/>
              </a:spcBef>
              <a:spcAft>
                <a:spcPts val="0"/>
              </a:spcAft>
              <a:buSzPts val="1200"/>
              <a:buChar char="►"/>
              <a:defRPr/>
            </a:lvl1pPr>
            <a:lvl2pPr indent="-304800" lvl="1" marL="914400" algn="l">
              <a:spcBef>
                <a:spcPts val="900"/>
              </a:spcBef>
              <a:spcAft>
                <a:spcPts val="0"/>
              </a:spcAft>
              <a:buSzPts val="1200"/>
              <a:buChar char="►"/>
              <a:defRPr/>
            </a:lvl2pPr>
            <a:lvl3pPr indent="-304800" lvl="2" marL="1371600" algn="l">
              <a:spcBef>
                <a:spcPts val="900"/>
              </a:spcBef>
              <a:spcAft>
                <a:spcPts val="0"/>
              </a:spcAft>
              <a:buSzPts val="1200"/>
              <a:buChar char="►"/>
              <a:defRPr/>
            </a:lvl3pPr>
            <a:lvl4pPr indent="-304800" lvl="3" marL="1828800" algn="l">
              <a:spcBef>
                <a:spcPts val="900"/>
              </a:spcBef>
              <a:spcAft>
                <a:spcPts val="0"/>
              </a:spcAft>
              <a:buSzPts val="1200"/>
              <a:buChar char="►"/>
              <a:defRPr/>
            </a:lvl4pPr>
            <a:lvl5pPr indent="-304800" lvl="4" marL="2286000" algn="l">
              <a:spcBef>
                <a:spcPts val="900"/>
              </a:spcBef>
              <a:spcAft>
                <a:spcPts val="0"/>
              </a:spcAft>
              <a:buSzPts val="1200"/>
              <a:buChar char="►"/>
              <a:defRPr/>
            </a:lvl5pPr>
            <a:lvl6pPr indent="-304800" lvl="5" marL="2743200" algn="l">
              <a:spcBef>
                <a:spcPts val="900"/>
              </a:spcBef>
              <a:spcAft>
                <a:spcPts val="0"/>
              </a:spcAft>
              <a:buSzPts val="1200"/>
              <a:buChar char="►"/>
              <a:defRPr/>
            </a:lvl6pPr>
            <a:lvl7pPr indent="-304800" lvl="6" marL="3200400" algn="l">
              <a:spcBef>
                <a:spcPts val="900"/>
              </a:spcBef>
              <a:spcAft>
                <a:spcPts val="0"/>
              </a:spcAft>
              <a:buSzPts val="1200"/>
              <a:buChar char="►"/>
              <a:defRPr/>
            </a:lvl7pPr>
            <a:lvl8pPr indent="-304800" lvl="7" marL="3657600" algn="l">
              <a:spcBef>
                <a:spcPts val="900"/>
              </a:spcBef>
              <a:spcAft>
                <a:spcPts val="0"/>
              </a:spcAft>
              <a:buSzPts val="1200"/>
              <a:buChar char="►"/>
              <a:defRPr/>
            </a:lvl8pPr>
            <a:lvl9pPr indent="-304800" lvl="8" marL="4114800" algn="l">
              <a:spcBef>
                <a:spcPts val="900"/>
              </a:spcBef>
              <a:spcAft>
                <a:spcPts val="0"/>
              </a:spcAft>
              <a:buSzPts val="1200"/>
              <a:buChar char="►"/>
              <a:defRPr/>
            </a:lvl9pPr>
          </a:lstStyle>
          <a:p/>
        </p:txBody>
      </p:sp>
      <p:sp>
        <p:nvSpPr>
          <p:cNvPr id="137" name="Google Shape;137;p23"/>
          <p:cNvSpPr txBox="1"/>
          <p:nvPr>
            <p:ph idx="2" type="body"/>
          </p:nvPr>
        </p:nvSpPr>
        <p:spPr>
          <a:xfrm>
            <a:off x="609599" y="2082802"/>
            <a:ext cx="2790182" cy="1938336"/>
          </a:xfrm>
          <a:prstGeom prst="rect">
            <a:avLst/>
          </a:prstGeom>
          <a:noFill/>
          <a:ln>
            <a:noFill/>
          </a:ln>
        </p:spPr>
        <p:txBody>
          <a:bodyPr anchorCtr="0" anchor="t" bIns="38000" lIns="76025" spcFirstLastPara="1" rIns="76025" wrap="square" tIns="38000">
            <a:noAutofit/>
          </a:bodyPr>
          <a:lstStyle>
            <a:lvl1pPr indent="-228600" lvl="0" marL="457200" algn="l">
              <a:spcBef>
                <a:spcPts val="900"/>
              </a:spcBef>
              <a:spcAft>
                <a:spcPts val="0"/>
              </a:spcAft>
              <a:buSzPts val="1000"/>
              <a:buNone/>
              <a:defRPr sz="1300"/>
            </a:lvl1pPr>
            <a:lvl2pPr indent="-228600" lvl="1" marL="914400" algn="l">
              <a:spcBef>
                <a:spcPts val="900"/>
              </a:spcBef>
              <a:spcAft>
                <a:spcPts val="0"/>
              </a:spcAft>
              <a:buSzPts val="800"/>
              <a:buNone/>
              <a:defRPr sz="1000"/>
            </a:lvl2pPr>
            <a:lvl3pPr indent="-228600" lvl="2" marL="1371600" algn="l">
              <a:spcBef>
                <a:spcPts val="900"/>
              </a:spcBef>
              <a:spcAft>
                <a:spcPts val="0"/>
              </a:spcAft>
              <a:buSzPts val="700"/>
              <a:buNone/>
              <a:defRPr sz="800"/>
            </a:lvl3pPr>
            <a:lvl4pPr indent="-228600" lvl="3" marL="1828800" algn="l">
              <a:spcBef>
                <a:spcPts val="900"/>
              </a:spcBef>
              <a:spcAft>
                <a:spcPts val="0"/>
              </a:spcAft>
              <a:buSzPts val="600"/>
              <a:buNone/>
              <a:defRPr sz="700"/>
            </a:lvl4pPr>
            <a:lvl5pPr indent="-228600" lvl="4" marL="2286000" algn="l">
              <a:spcBef>
                <a:spcPts val="900"/>
              </a:spcBef>
              <a:spcAft>
                <a:spcPts val="0"/>
              </a:spcAft>
              <a:buSzPts val="600"/>
              <a:buNone/>
              <a:defRPr sz="700"/>
            </a:lvl5pPr>
            <a:lvl6pPr indent="-228600" lvl="5" marL="2743200" algn="l">
              <a:spcBef>
                <a:spcPts val="900"/>
              </a:spcBef>
              <a:spcAft>
                <a:spcPts val="0"/>
              </a:spcAft>
              <a:buSzPts val="600"/>
              <a:buNone/>
              <a:defRPr sz="700"/>
            </a:lvl6pPr>
            <a:lvl7pPr indent="-228600" lvl="6" marL="3200400" algn="l">
              <a:spcBef>
                <a:spcPts val="900"/>
              </a:spcBef>
              <a:spcAft>
                <a:spcPts val="0"/>
              </a:spcAft>
              <a:buSzPts val="600"/>
              <a:buNone/>
              <a:defRPr sz="700"/>
            </a:lvl7pPr>
            <a:lvl8pPr indent="-228600" lvl="7" marL="3657600" algn="l">
              <a:spcBef>
                <a:spcPts val="900"/>
              </a:spcBef>
              <a:spcAft>
                <a:spcPts val="0"/>
              </a:spcAft>
              <a:buSzPts val="600"/>
              <a:buNone/>
              <a:defRPr sz="700"/>
            </a:lvl8pPr>
            <a:lvl9pPr indent="-228600" lvl="8" marL="4114800" algn="l">
              <a:spcBef>
                <a:spcPts val="900"/>
              </a:spcBef>
              <a:spcAft>
                <a:spcPts val="0"/>
              </a:spcAft>
              <a:buSzPts val="600"/>
              <a:buNone/>
              <a:defRPr sz="700"/>
            </a:lvl9pPr>
          </a:lstStyle>
          <a:p/>
        </p:txBody>
      </p:sp>
      <p:sp>
        <p:nvSpPr>
          <p:cNvPr id="138" name="Google Shape;138;p23"/>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39" name="Google Shape;139;p23"/>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40" name="Google Shape;140;p23"/>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1" name="Shape 141"/>
        <p:cNvGrpSpPr/>
        <p:nvPr/>
      </p:nvGrpSpPr>
      <p:grpSpPr>
        <a:xfrm>
          <a:off x="0" y="0"/>
          <a:ext cx="0" cy="0"/>
          <a:chOff x="0" y="0"/>
          <a:chExt cx="0" cy="0"/>
        </a:xfrm>
      </p:grpSpPr>
      <p:sp>
        <p:nvSpPr>
          <p:cNvPr id="142" name="Google Shape;142;p24"/>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43" name="Google Shape;143;p24"/>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44" name="Google Shape;144;p24"/>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5" name="Shape 145"/>
        <p:cNvGrpSpPr/>
        <p:nvPr/>
      </p:nvGrpSpPr>
      <p:grpSpPr>
        <a:xfrm>
          <a:off x="0" y="0"/>
          <a:ext cx="0" cy="0"/>
          <a:chOff x="0" y="0"/>
          <a:chExt cx="0" cy="0"/>
        </a:xfrm>
      </p:grpSpPr>
      <p:sp>
        <p:nvSpPr>
          <p:cNvPr id="146" name="Google Shape;146;p25"/>
          <p:cNvSpPr txBox="1"/>
          <p:nvPr>
            <p:ph type="title"/>
          </p:nvPr>
        </p:nvSpPr>
        <p:spPr>
          <a:xfrm>
            <a:off x="609599" y="457200"/>
            <a:ext cx="6347714" cy="990600"/>
          </a:xfrm>
          <a:prstGeom prst="rect">
            <a:avLst/>
          </a:prstGeom>
          <a:noFill/>
          <a:ln>
            <a:noFill/>
          </a:ln>
        </p:spPr>
        <p:txBody>
          <a:bodyPr anchorCtr="0" anchor="t" bIns="38000" lIns="76025" spcFirstLastPara="1" rIns="76025" wrap="square" tIns="3800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47" name="Google Shape;147;p25"/>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48" name="Google Shape;148;p25"/>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49" name="Google Shape;149;p25"/>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0" name="Shape 150"/>
        <p:cNvGrpSpPr/>
        <p:nvPr/>
      </p:nvGrpSpPr>
      <p:grpSpPr>
        <a:xfrm>
          <a:off x="0" y="0"/>
          <a:ext cx="0" cy="0"/>
          <a:chOff x="0" y="0"/>
          <a:chExt cx="0" cy="0"/>
        </a:xfrm>
      </p:grpSpPr>
      <p:sp>
        <p:nvSpPr>
          <p:cNvPr id="151" name="Google Shape;151;p26"/>
          <p:cNvSpPr txBox="1"/>
          <p:nvPr>
            <p:ph type="title"/>
          </p:nvPr>
        </p:nvSpPr>
        <p:spPr>
          <a:xfrm>
            <a:off x="609599" y="457200"/>
            <a:ext cx="6347713" cy="990600"/>
          </a:xfrm>
          <a:prstGeom prst="rect">
            <a:avLst/>
          </a:prstGeom>
          <a:noFill/>
          <a:ln>
            <a:noFill/>
          </a:ln>
        </p:spPr>
        <p:txBody>
          <a:bodyPr anchorCtr="0" anchor="t" bIns="38000" lIns="76025" spcFirstLastPara="1" rIns="76025" wrap="square" tIns="3800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52" name="Google Shape;152;p26"/>
          <p:cNvSpPr txBox="1"/>
          <p:nvPr>
            <p:ph idx="1" type="body"/>
          </p:nvPr>
        </p:nvSpPr>
        <p:spPr>
          <a:xfrm>
            <a:off x="609599" y="1620738"/>
            <a:ext cx="3090672" cy="432196"/>
          </a:xfrm>
          <a:prstGeom prst="rect">
            <a:avLst/>
          </a:prstGeom>
          <a:noFill/>
          <a:ln>
            <a:noFill/>
          </a:ln>
        </p:spPr>
        <p:txBody>
          <a:bodyPr anchorCtr="0" anchor="b" bIns="38000" lIns="76025" spcFirstLastPara="1" rIns="76025" wrap="square" tIns="38000">
            <a:noAutofit/>
          </a:bodyPr>
          <a:lstStyle>
            <a:lvl1pPr indent="-228600" lvl="0" marL="457200" algn="l">
              <a:spcBef>
                <a:spcPts val="900"/>
              </a:spcBef>
              <a:spcAft>
                <a:spcPts val="0"/>
              </a:spcAft>
              <a:buSzPts val="1800"/>
              <a:buNone/>
              <a:defRPr b="0" sz="2200"/>
            </a:lvl1pPr>
            <a:lvl2pPr indent="-228600" lvl="1" marL="914400" algn="l">
              <a:spcBef>
                <a:spcPts val="900"/>
              </a:spcBef>
              <a:spcAft>
                <a:spcPts val="0"/>
              </a:spcAft>
              <a:buSzPts val="1500"/>
              <a:buNone/>
              <a:defRPr b="1" sz="1800"/>
            </a:lvl2pPr>
            <a:lvl3pPr indent="-228600" lvl="2" marL="1371600" algn="l">
              <a:spcBef>
                <a:spcPts val="900"/>
              </a:spcBef>
              <a:spcAft>
                <a:spcPts val="0"/>
              </a:spcAft>
              <a:buSzPts val="1300"/>
              <a:buNone/>
              <a:defRPr b="1" sz="1600"/>
            </a:lvl3pPr>
            <a:lvl4pPr indent="-228600" lvl="3" marL="1828800" algn="l">
              <a:spcBef>
                <a:spcPts val="900"/>
              </a:spcBef>
              <a:spcAft>
                <a:spcPts val="0"/>
              </a:spcAft>
              <a:buSzPts val="1200"/>
              <a:buNone/>
              <a:defRPr b="1" sz="1500"/>
            </a:lvl4pPr>
            <a:lvl5pPr indent="-228600" lvl="4" marL="2286000" algn="l">
              <a:spcBef>
                <a:spcPts val="900"/>
              </a:spcBef>
              <a:spcAft>
                <a:spcPts val="0"/>
              </a:spcAft>
              <a:buSzPts val="1200"/>
              <a:buNone/>
              <a:defRPr b="1" sz="1500"/>
            </a:lvl5pPr>
            <a:lvl6pPr indent="-228600" lvl="5" marL="2743200" algn="l">
              <a:spcBef>
                <a:spcPts val="900"/>
              </a:spcBef>
              <a:spcAft>
                <a:spcPts val="0"/>
              </a:spcAft>
              <a:buSzPts val="1200"/>
              <a:buNone/>
              <a:defRPr b="1" sz="1500"/>
            </a:lvl6pPr>
            <a:lvl7pPr indent="-228600" lvl="6" marL="3200400" algn="l">
              <a:spcBef>
                <a:spcPts val="900"/>
              </a:spcBef>
              <a:spcAft>
                <a:spcPts val="0"/>
              </a:spcAft>
              <a:buSzPts val="1200"/>
              <a:buNone/>
              <a:defRPr b="1" sz="1500"/>
            </a:lvl7pPr>
            <a:lvl8pPr indent="-228600" lvl="7" marL="3657600" algn="l">
              <a:spcBef>
                <a:spcPts val="900"/>
              </a:spcBef>
              <a:spcAft>
                <a:spcPts val="0"/>
              </a:spcAft>
              <a:buSzPts val="1200"/>
              <a:buNone/>
              <a:defRPr b="1" sz="1500"/>
            </a:lvl8pPr>
            <a:lvl9pPr indent="-228600" lvl="8" marL="4114800" algn="l">
              <a:spcBef>
                <a:spcPts val="900"/>
              </a:spcBef>
              <a:spcAft>
                <a:spcPts val="0"/>
              </a:spcAft>
              <a:buSzPts val="1200"/>
              <a:buNone/>
              <a:defRPr b="1" sz="1500"/>
            </a:lvl9pPr>
          </a:lstStyle>
          <a:p/>
        </p:txBody>
      </p:sp>
      <p:sp>
        <p:nvSpPr>
          <p:cNvPr id="153" name="Google Shape;153;p26"/>
          <p:cNvSpPr txBox="1"/>
          <p:nvPr>
            <p:ph idx="2" type="body"/>
          </p:nvPr>
        </p:nvSpPr>
        <p:spPr>
          <a:xfrm>
            <a:off x="609599" y="2052935"/>
            <a:ext cx="3090672" cy="2478088"/>
          </a:xfrm>
          <a:prstGeom prst="rect">
            <a:avLst/>
          </a:prstGeom>
          <a:noFill/>
          <a:ln>
            <a:noFill/>
          </a:ln>
        </p:spPr>
        <p:txBody>
          <a:bodyPr anchorCtr="0" anchor="t" bIns="38000" lIns="76025" spcFirstLastPara="1" rIns="76025" wrap="square" tIns="38000">
            <a:noAutofit/>
          </a:bodyPr>
          <a:lstStyle>
            <a:lvl1pPr indent="-304800" lvl="0" marL="457200" algn="l">
              <a:spcBef>
                <a:spcPts val="900"/>
              </a:spcBef>
              <a:spcAft>
                <a:spcPts val="0"/>
              </a:spcAft>
              <a:buSzPts val="1200"/>
              <a:buChar char="►"/>
              <a:defRPr/>
            </a:lvl1pPr>
            <a:lvl2pPr indent="-304800" lvl="1" marL="914400" algn="l">
              <a:spcBef>
                <a:spcPts val="900"/>
              </a:spcBef>
              <a:spcAft>
                <a:spcPts val="0"/>
              </a:spcAft>
              <a:buSzPts val="1200"/>
              <a:buChar char="►"/>
              <a:defRPr/>
            </a:lvl2pPr>
            <a:lvl3pPr indent="-304800" lvl="2" marL="1371600" algn="l">
              <a:spcBef>
                <a:spcPts val="900"/>
              </a:spcBef>
              <a:spcAft>
                <a:spcPts val="0"/>
              </a:spcAft>
              <a:buSzPts val="1200"/>
              <a:buChar char="►"/>
              <a:defRPr/>
            </a:lvl3pPr>
            <a:lvl4pPr indent="-304800" lvl="3" marL="1828800" algn="l">
              <a:spcBef>
                <a:spcPts val="900"/>
              </a:spcBef>
              <a:spcAft>
                <a:spcPts val="0"/>
              </a:spcAft>
              <a:buSzPts val="1200"/>
              <a:buChar char="►"/>
              <a:defRPr/>
            </a:lvl4pPr>
            <a:lvl5pPr indent="-304800" lvl="4" marL="2286000" algn="l">
              <a:spcBef>
                <a:spcPts val="900"/>
              </a:spcBef>
              <a:spcAft>
                <a:spcPts val="0"/>
              </a:spcAft>
              <a:buSzPts val="1200"/>
              <a:buChar char="►"/>
              <a:defRPr/>
            </a:lvl5pPr>
            <a:lvl6pPr indent="-304800" lvl="5" marL="2743200" algn="l">
              <a:spcBef>
                <a:spcPts val="900"/>
              </a:spcBef>
              <a:spcAft>
                <a:spcPts val="0"/>
              </a:spcAft>
              <a:buSzPts val="1200"/>
              <a:buChar char="►"/>
              <a:defRPr/>
            </a:lvl6pPr>
            <a:lvl7pPr indent="-304800" lvl="6" marL="3200400" algn="l">
              <a:spcBef>
                <a:spcPts val="900"/>
              </a:spcBef>
              <a:spcAft>
                <a:spcPts val="0"/>
              </a:spcAft>
              <a:buSzPts val="1200"/>
              <a:buChar char="►"/>
              <a:defRPr/>
            </a:lvl7pPr>
            <a:lvl8pPr indent="-304800" lvl="7" marL="3657600" algn="l">
              <a:spcBef>
                <a:spcPts val="900"/>
              </a:spcBef>
              <a:spcAft>
                <a:spcPts val="0"/>
              </a:spcAft>
              <a:buSzPts val="1200"/>
              <a:buChar char="►"/>
              <a:defRPr/>
            </a:lvl8pPr>
            <a:lvl9pPr indent="-304800" lvl="8" marL="4114800" algn="l">
              <a:spcBef>
                <a:spcPts val="900"/>
              </a:spcBef>
              <a:spcAft>
                <a:spcPts val="0"/>
              </a:spcAft>
              <a:buSzPts val="1200"/>
              <a:buChar char="►"/>
              <a:defRPr/>
            </a:lvl9pPr>
          </a:lstStyle>
          <a:p/>
        </p:txBody>
      </p:sp>
      <p:sp>
        <p:nvSpPr>
          <p:cNvPr id="154" name="Google Shape;154;p26"/>
          <p:cNvSpPr txBox="1"/>
          <p:nvPr>
            <p:ph idx="3" type="body"/>
          </p:nvPr>
        </p:nvSpPr>
        <p:spPr>
          <a:xfrm>
            <a:off x="3866640" y="1620738"/>
            <a:ext cx="3090672" cy="432196"/>
          </a:xfrm>
          <a:prstGeom prst="rect">
            <a:avLst/>
          </a:prstGeom>
          <a:noFill/>
          <a:ln>
            <a:noFill/>
          </a:ln>
        </p:spPr>
        <p:txBody>
          <a:bodyPr anchorCtr="0" anchor="b" bIns="38000" lIns="76025" spcFirstLastPara="1" rIns="76025" wrap="square" tIns="38000">
            <a:noAutofit/>
          </a:bodyPr>
          <a:lstStyle>
            <a:lvl1pPr indent="-228600" lvl="0" marL="457200" algn="l">
              <a:spcBef>
                <a:spcPts val="900"/>
              </a:spcBef>
              <a:spcAft>
                <a:spcPts val="0"/>
              </a:spcAft>
              <a:buSzPts val="1800"/>
              <a:buNone/>
              <a:defRPr b="0" sz="2200"/>
            </a:lvl1pPr>
            <a:lvl2pPr indent="-228600" lvl="1" marL="914400" algn="l">
              <a:spcBef>
                <a:spcPts val="900"/>
              </a:spcBef>
              <a:spcAft>
                <a:spcPts val="0"/>
              </a:spcAft>
              <a:buSzPts val="1500"/>
              <a:buNone/>
              <a:defRPr b="1" sz="1800"/>
            </a:lvl2pPr>
            <a:lvl3pPr indent="-228600" lvl="2" marL="1371600" algn="l">
              <a:spcBef>
                <a:spcPts val="900"/>
              </a:spcBef>
              <a:spcAft>
                <a:spcPts val="0"/>
              </a:spcAft>
              <a:buSzPts val="1300"/>
              <a:buNone/>
              <a:defRPr b="1" sz="1600"/>
            </a:lvl3pPr>
            <a:lvl4pPr indent="-228600" lvl="3" marL="1828800" algn="l">
              <a:spcBef>
                <a:spcPts val="900"/>
              </a:spcBef>
              <a:spcAft>
                <a:spcPts val="0"/>
              </a:spcAft>
              <a:buSzPts val="1200"/>
              <a:buNone/>
              <a:defRPr b="1" sz="1500"/>
            </a:lvl4pPr>
            <a:lvl5pPr indent="-228600" lvl="4" marL="2286000" algn="l">
              <a:spcBef>
                <a:spcPts val="900"/>
              </a:spcBef>
              <a:spcAft>
                <a:spcPts val="0"/>
              </a:spcAft>
              <a:buSzPts val="1200"/>
              <a:buNone/>
              <a:defRPr b="1" sz="1500"/>
            </a:lvl5pPr>
            <a:lvl6pPr indent="-228600" lvl="5" marL="2743200" algn="l">
              <a:spcBef>
                <a:spcPts val="900"/>
              </a:spcBef>
              <a:spcAft>
                <a:spcPts val="0"/>
              </a:spcAft>
              <a:buSzPts val="1200"/>
              <a:buNone/>
              <a:defRPr b="1" sz="1500"/>
            </a:lvl6pPr>
            <a:lvl7pPr indent="-228600" lvl="6" marL="3200400" algn="l">
              <a:spcBef>
                <a:spcPts val="900"/>
              </a:spcBef>
              <a:spcAft>
                <a:spcPts val="0"/>
              </a:spcAft>
              <a:buSzPts val="1200"/>
              <a:buNone/>
              <a:defRPr b="1" sz="1500"/>
            </a:lvl7pPr>
            <a:lvl8pPr indent="-228600" lvl="7" marL="3657600" algn="l">
              <a:spcBef>
                <a:spcPts val="900"/>
              </a:spcBef>
              <a:spcAft>
                <a:spcPts val="0"/>
              </a:spcAft>
              <a:buSzPts val="1200"/>
              <a:buNone/>
              <a:defRPr b="1" sz="1500"/>
            </a:lvl8pPr>
            <a:lvl9pPr indent="-228600" lvl="8" marL="4114800" algn="l">
              <a:spcBef>
                <a:spcPts val="900"/>
              </a:spcBef>
              <a:spcAft>
                <a:spcPts val="0"/>
              </a:spcAft>
              <a:buSzPts val="1200"/>
              <a:buNone/>
              <a:defRPr b="1" sz="1500"/>
            </a:lvl9pPr>
          </a:lstStyle>
          <a:p/>
        </p:txBody>
      </p:sp>
      <p:sp>
        <p:nvSpPr>
          <p:cNvPr id="155" name="Google Shape;155;p26"/>
          <p:cNvSpPr txBox="1"/>
          <p:nvPr>
            <p:ph idx="4" type="body"/>
          </p:nvPr>
        </p:nvSpPr>
        <p:spPr>
          <a:xfrm>
            <a:off x="3866640" y="2052935"/>
            <a:ext cx="3090672" cy="2478088"/>
          </a:xfrm>
          <a:prstGeom prst="rect">
            <a:avLst/>
          </a:prstGeom>
          <a:noFill/>
          <a:ln>
            <a:noFill/>
          </a:ln>
        </p:spPr>
        <p:txBody>
          <a:bodyPr anchorCtr="0" anchor="t" bIns="38000" lIns="76025" spcFirstLastPara="1" rIns="76025" wrap="square" tIns="38000">
            <a:noAutofit/>
          </a:bodyPr>
          <a:lstStyle>
            <a:lvl1pPr indent="-304800" lvl="0" marL="457200" algn="l">
              <a:spcBef>
                <a:spcPts val="900"/>
              </a:spcBef>
              <a:spcAft>
                <a:spcPts val="0"/>
              </a:spcAft>
              <a:buSzPts val="1200"/>
              <a:buChar char="►"/>
              <a:defRPr/>
            </a:lvl1pPr>
            <a:lvl2pPr indent="-304800" lvl="1" marL="914400" algn="l">
              <a:spcBef>
                <a:spcPts val="900"/>
              </a:spcBef>
              <a:spcAft>
                <a:spcPts val="0"/>
              </a:spcAft>
              <a:buSzPts val="1200"/>
              <a:buChar char="►"/>
              <a:defRPr/>
            </a:lvl2pPr>
            <a:lvl3pPr indent="-304800" lvl="2" marL="1371600" algn="l">
              <a:spcBef>
                <a:spcPts val="900"/>
              </a:spcBef>
              <a:spcAft>
                <a:spcPts val="0"/>
              </a:spcAft>
              <a:buSzPts val="1200"/>
              <a:buChar char="►"/>
              <a:defRPr/>
            </a:lvl3pPr>
            <a:lvl4pPr indent="-304800" lvl="3" marL="1828800" algn="l">
              <a:spcBef>
                <a:spcPts val="900"/>
              </a:spcBef>
              <a:spcAft>
                <a:spcPts val="0"/>
              </a:spcAft>
              <a:buSzPts val="1200"/>
              <a:buChar char="►"/>
              <a:defRPr/>
            </a:lvl4pPr>
            <a:lvl5pPr indent="-304800" lvl="4" marL="2286000" algn="l">
              <a:spcBef>
                <a:spcPts val="900"/>
              </a:spcBef>
              <a:spcAft>
                <a:spcPts val="0"/>
              </a:spcAft>
              <a:buSzPts val="1200"/>
              <a:buChar char="►"/>
              <a:defRPr/>
            </a:lvl5pPr>
            <a:lvl6pPr indent="-304800" lvl="5" marL="2743200" algn="l">
              <a:spcBef>
                <a:spcPts val="900"/>
              </a:spcBef>
              <a:spcAft>
                <a:spcPts val="0"/>
              </a:spcAft>
              <a:buSzPts val="1200"/>
              <a:buChar char="►"/>
              <a:defRPr/>
            </a:lvl6pPr>
            <a:lvl7pPr indent="-304800" lvl="6" marL="3200400" algn="l">
              <a:spcBef>
                <a:spcPts val="900"/>
              </a:spcBef>
              <a:spcAft>
                <a:spcPts val="0"/>
              </a:spcAft>
              <a:buSzPts val="1200"/>
              <a:buChar char="►"/>
              <a:defRPr/>
            </a:lvl7pPr>
            <a:lvl8pPr indent="-304800" lvl="7" marL="3657600" algn="l">
              <a:spcBef>
                <a:spcPts val="900"/>
              </a:spcBef>
              <a:spcAft>
                <a:spcPts val="0"/>
              </a:spcAft>
              <a:buSzPts val="1200"/>
              <a:buChar char="►"/>
              <a:defRPr/>
            </a:lvl8pPr>
            <a:lvl9pPr indent="-304800" lvl="8" marL="4114800" algn="l">
              <a:spcBef>
                <a:spcPts val="900"/>
              </a:spcBef>
              <a:spcAft>
                <a:spcPts val="0"/>
              </a:spcAft>
              <a:buSzPts val="1200"/>
              <a:buChar char="►"/>
              <a:defRPr/>
            </a:lvl9pPr>
          </a:lstStyle>
          <a:p/>
        </p:txBody>
      </p:sp>
      <p:sp>
        <p:nvSpPr>
          <p:cNvPr id="156" name="Google Shape;156;p26"/>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57" name="Google Shape;157;p26"/>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58" name="Google Shape;158;p26"/>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9" name="Shape 159"/>
        <p:cNvGrpSpPr/>
        <p:nvPr/>
      </p:nvGrpSpPr>
      <p:grpSpPr>
        <a:xfrm>
          <a:off x="0" y="0"/>
          <a:ext cx="0" cy="0"/>
          <a:chOff x="0" y="0"/>
          <a:chExt cx="0" cy="0"/>
        </a:xfrm>
      </p:grpSpPr>
      <p:sp>
        <p:nvSpPr>
          <p:cNvPr id="160" name="Google Shape;160;p27"/>
          <p:cNvSpPr txBox="1"/>
          <p:nvPr>
            <p:ph type="title"/>
          </p:nvPr>
        </p:nvSpPr>
        <p:spPr>
          <a:xfrm>
            <a:off x="609600" y="457200"/>
            <a:ext cx="6347714" cy="990600"/>
          </a:xfrm>
          <a:prstGeom prst="rect">
            <a:avLst/>
          </a:prstGeom>
          <a:noFill/>
          <a:ln>
            <a:noFill/>
          </a:ln>
        </p:spPr>
        <p:txBody>
          <a:bodyPr anchorCtr="0" anchor="t" bIns="38000" lIns="76025" spcFirstLastPara="1" rIns="76025" wrap="square" tIns="3800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61" name="Google Shape;161;p27"/>
          <p:cNvSpPr txBox="1"/>
          <p:nvPr>
            <p:ph idx="1" type="body"/>
          </p:nvPr>
        </p:nvSpPr>
        <p:spPr>
          <a:xfrm>
            <a:off x="609600" y="1620442"/>
            <a:ext cx="3088109" cy="2910579"/>
          </a:xfrm>
          <a:prstGeom prst="rect">
            <a:avLst/>
          </a:prstGeom>
          <a:noFill/>
          <a:ln>
            <a:noFill/>
          </a:ln>
        </p:spPr>
        <p:txBody>
          <a:bodyPr anchorCtr="0" anchor="t" bIns="38000" lIns="76025" spcFirstLastPara="1" rIns="76025" wrap="square" tIns="38000">
            <a:noAutofit/>
          </a:bodyPr>
          <a:lstStyle>
            <a:lvl1pPr indent="-311150" lvl="0" marL="457200" algn="l">
              <a:spcBef>
                <a:spcPts val="900"/>
              </a:spcBef>
              <a:spcAft>
                <a:spcPts val="0"/>
              </a:spcAft>
              <a:buSzPts val="1300"/>
              <a:buChar char="►"/>
              <a:defRPr sz="1600"/>
            </a:lvl1pPr>
            <a:lvl2pPr indent="-304800" lvl="1" marL="914400" algn="l">
              <a:spcBef>
                <a:spcPts val="900"/>
              </a:spcBef>
              <a:spcAft>
                <a:spcPts val="0"/>
              </a:spcAft>
              <a:buSzPts val="1200"/>
              <a:buChar char="►"/>
              <a:defRPr sz="1500"/>
            </a:lvl2pPr>
            <a:lvl3pPr indent="-292100" lvl="2" marL="1371600" algn="l">
              <a:spcBef>
                <a:spcPts val="900"/>
              </a:spcBef>
              <a:spcAft>
                <a:spcPts val="0"/>
              </a:spcAft>
              <a:buSzPts val="1000"/>
              <a:buChar char="►"/>
              <a:defRPr sz="1300"/>
            </a:lvl3pPr>
            <a:lvl4pPr indent="-285750" lvl="3" marL="1828800" algn="l">
              <a:spcBef>
                <a:spcPts val="900"/>
              </a:spcBef>
              <a:spcAft>
                <a:spcPts val="0"/>
              </a:spcAft>
              <a:buSzPts val="900"/>
              <a:buChar char="►"/>
              <a:defRPr sz="1100"/>
            </a:lvl4pPr>
            <a:lvl5pPr indent="-285750" lvl="4" marL="2286000" algn="l">
              <a:spcBef>
                <a:spcPts val="900"/>
              </a:spcBef>
              <a:spcAft>
                <a:spcPts val="0"/>
              </a:spcAft>
              <a:buSzPts val="900"/>
              <a:buChar char="►"/>
              <a:defRPr sz="1100"/>
            </a:lvl5pPr>
            <a:lvl6pPr indent="-285750" lvl="5" marL="2743200" algn="l">
              <a:spcBef>
                <a:spcPts val="900"/>
              </a:spcBef>
              <a:spcAft>
                <a:spcPts val="0"/>
              </a:spcAft>
              <a:buSzPts val="900"/>
              <a:buChar char="►"/>
              <a:defRPr sz="1100"/>
            </a:lvl6pPr>
            <a:lvl7pPr indent="-285750" lvl="6" marL="3200400" algn="l">
              <a:spcBef>
                <a:spcPts val="900"/>
              </a:spcBef>
              <a:spcAft>
                <a:spcPts val="0"/>
              </a:spcAft>
              <a:buSzPts val="900"/>
              <a:buChar char="►"/>
              <a:defRPr sz="1100"/>
            </a:lvl7pPr>
            <a:lvl8pPr indent="-285750" lvl="7" marL="3657600" algn="l">
              <a:spcBef>
                <a:spcPts val="900"/>
              </a:spcBef>
              <a:spcAft>
                <a:spcPts val="0"/>
              </a:spcAft>
              <a:buSzPts val="900"/>
              <a:buChar char="►"/>
              <a:defRPr sz="1100"/>
            </a:lvl8pPr>
            <a:lvl9pPr indent="-285750" lvl="8" marL="4114800" algn="l">
              <a:spcBef>
                <a:spcPts val="900"/>
              </a:spcBef>
              <a:spcAft>
                <a:spcPts val="0"/>
              </a:spcAft>
              <a:buSzPts val="900"/>
              <a:buChar char="►"/>
              <a:defRPr sz="1100"/>
            </a:lvl9pPr>
          </a:lstStyle>
          <a:p/>
        </p:txBody>
      </p:sp>
      <p:sp>
        <p:nvSpPr>
          <p:cNvPr id="162" name="Google Shape;162;p27"/>
          <p:cNvSpPr txBox="1"/>
          <p:nvPr>
            <p:ph idx="2" type="body"/>
          </p:nvPr>
        </p:nvSpPr>
        <p:spPr>
          <a:xfrm>
            <a:off x="3869204" y="1620443"/>
            <a:ext cx="3088110" cy="2910580"/>
          </a:xfrm>
          <a:prstGeom prst="rect">
            <a:avLst/>
          </a:prstGeom>
          <a:noFill/>
          <a:ln>
            <a:noFill/>
          </a:ln>
        </p:spPr>
        <p:txBody>
          <a:bodyPr anchorCtr="0" anchor="t" bIns="38000" lIns="76025" spcFirstLastPara="1" rIns="76025" wrap="square" tIns="38000">
            <a:noAutofit/>
          </a:bodyPr>
          <a:lstStyle>
            <a:lvl1pPr indent="-311150" lvl="0" marL="457200" algn="l">
              <a:spcBef>
                <a:spcPts val="900"/>
              </a:spcBef>
              <a:spcAft>
                <a:spcPts val="0"/>
              </a:spcAft>
              <a:buSzPts val="1300"/>
              <a:buChar char="►"/>
              <a:defRPr sz="1600"/>
            </a:lvl1pPr>
            <a:lvl2pPr indent="-304800" lvl="1" marL="914400" algn="l">
              <a:spcBef>
                <a:spcPts val="900"/>
              </a:spcBef>
              <a:spcAft>
                <a:spcPts val="0"/>
              </a:spcAft>
              <a:buSzPts val="1200"/>
              <a:buChar char="►"/>
              <a:defRPr sz="1500"/>
            </a:lvl2pPr>
            <a:lvl3pPr indent="-292100" lvl="2" marL="1371600" algn="l">
              <a:spcBef>
                <a:spcPts val="900"/>
              </a:spcBef>
              <a:spcAft>
                <a:spcPts val="0"/>
              </a:spcAft>
              <a:buSzPts val="1000"/>
              <a:buChar char="►"/>
              <a:defRPr sz="1300"/>
            </a:lvl3pPr>
            <a:lvl4pPr indent="-285750" lvl="3" marL="1828800" algn="l">
              <a:spcBef>
                <a:spcPts val="900"/>
              </a:spcBef>
              <a:spcAft>
                <a:spcPts val="0"/>
              </a:spcAft>
              <a:buSzPts val="900"/>
              <a:buChar char="►"/>
              <a:defRPr sz="1100"/>
            </a:lvl4pPr>
            <a:lvl5pPr indent="-285750" lvl="4" marL="2286000" algn="l">
              <a:spcBef>
                <a:spcPts val="900"/>
              </a:spcBef>
              <a:spcAft>
                <a:spcPts val="0"/>
              </a:spcAft>
              <a:buSzPts val="900"/>
              <a:buChar char="►"/>
              <a:defRPr sz="1100"/>
            </a:lvl5pPr>
            <a:lvl6pPr indent="-285750" lvl="5" marL="2743200" algn="l">
              <a:spcBef>
                <a:spcPts val="900"/>
              </a:spcBef>
              <a:spcAft>
                <a:spcPts val="0"/>
              </a:spcAft>
              <a:buSzPts val="900"/>
              <a:buChar char="►"/>
              <a:defRPr sz="1100"/>
            </a:lvl6pPr>
            <a:lvl7pPr indent="-285750" lvl="6" marL="3200400" algn="l">
              <a:spcBef>
                <a:spcPts val="900"/>
              </a:spcBef>
              <a:spcAft>
                <a:spcPts val="0"/>
              </a:spcAft>
              <a:buSzPts val="900"/>
              <a:buChar char="►"/>
              <a:defRPr sz="1100"/>
            </a:lvl7pPr>
            <a:lvl8pPr indent="-285750" lvl="7" marL="3657600" algn="l">
              <a:spcBef>
                <a:spcPts val="900"/>
              </a:spcBef>
              <a:spcAft>
                <a:spcPts val="0"/>
              </a:spcAft>
              <a:buSzPts val="900"/>
              <a:buChar char="►"/>
              <a:defRPr sz="1100"/>
            </a:lvl8pPr>
            <a:lvl9pPr indent="-285750" lvl="8" marL="4114800" algn="l">
              <a:spcBef>
                <a:spcPts val="900"/>
              </a:spcBef>
              <a:spcAft>
                <a:spcPts val="0"/>
              </a:spcAft>
              <a:buSzPts val="900"/>
              <a:buChar char="►"/>
              <a:defRPr sz="1100"/>
            </a:lvl9pPr>
          </a:lstStyle>
          <a:p/>
        </p:txBody>
      </p:sp>
      <p:sp>
        <p:nvSpPr>
          <p:cNvPr id="163" name="Google Shape;163;p27"/>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64" name="Google Shape;164;p27"/>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65" name="Google Shape;165;p27"/>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6" name="Shape 166"/>
        <p:cNvGrpSpPr/>
        <p:nvPr/>
      </p:nvGrpSpPr>
      <p:grpSpPr>
        <a:xfrm>
          <a:off x="0" y="0"/>
          <a:ext cx="0" cy="0"/>
          <a:chOff x="0" y="0"/>
          <a:chExt cx="0" cy="0"/>
        </a:xfrm>
      </p:grpSpPr>
      <p:sp>
        <p:nvSpPr>
          <p:cNvPr id="167" name="Google Shape;167;p28"/>
          <p:cNvSpPr txBox="1"/>
          <p:nvPr>
            <p:ph type="title"/>
          </p:nvPr>
        </p:nvSpPr>
        <p:spPr>
          <a:xfrm>
            <a:off x="609598" y="2025652"/>
            <a:ext cx="6347715" cy="1369936"/>
          </a:xfrm>
          <a:prstGeom prst="rect">
            <a:avLst/>
          </a:prstGeom>
          <a:noFill/>
          <a:ln>
            <a:noFill/>
          </a:ln>
        </p:spPr>
        <p:txBody>
          <a:bodyPr anchorCtr="0" anchor="b" bIns="38000" lIns="76025" spcFirstLastPara="1" rIns="76025" wrap="square" tIns="38000">
            <a:noAutofit/>
          </a:bodyPr>
          <a:lstStyle>
            <a:lvl1pPr lvl="0" algn="l">
              <a:spcBef>
                <a:spcPts val="0"/>
              </a:spcBef>
              <a:spcAft>
                <a:spcPts val="0"/>
              </a:spcAft>
              <a:buSzPts val="1200"/>
              <a:buNone/>
              <a:defRPr b="0" sz="3700" cap="none"/>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68" name="Google Shape;168;p28"/>
          <p:cNvSpPr txBox="1"/>
          <p:nvPr>
            <p:ph idx="1" type="body"/>
          </p:nvPr>
        </p:nvSpPr>
        <p:spPr>
          <a:xfrm>
            <a:off x="609598" y="3395586"/>
            <a:ext cx="6347715" cy="645300"/>
          </a:xfrm>
          <a:prstGeom prst="rect">
            <a:avLst/>
          </a:prstGeom>
          <a:noFill/>
          <a:ln>
            <a:noFill/>
          </a:ln>
        </p:spPr>
        <p:txBody>
          <a:bodyPr anchorCtr="0" anchor="t" bIns="38000" lIns="76025" spcFirstLastPara="1" rIns="76025" wrap="square" tIns="38000">
            <a:noAutofit/>
          </a:bodyPr>
          <a:lstStyle>
            <a:lvl1pPr indent="-228600" lvl="0" marL="457200" algn="l">
              <a:spcBef>
                <a:spcPts val="900"/>
              </a:spcBef>
              <a:spcAft>
                <a:spcPts val="0"/>
              </a:spcAft>
              <a:buSzPts val="1500"/>
              <a:buNone/>
              <a:defRPr sz="1800">
                <a:solidFill>
                  <a:srgbClr val="7F7F7F"/>
                </a:solidFill>
              </a:defRPr>
            </a:lvl1pPr>
            <a:lvl2pPr indent="-228600" lvl="1" marL="914400" algn="l">
              <a:spcBef>
                <a:spcPts val="900"/>
              </a:spcBef>
              <a:spcAft>
                <a:spcPts val="0"/>
              </a:spcAft>
              <a:buSzPts val="1300"/>
              <a:buNone/>
              <a:defRPr sz="1600">
                <a:solidFill>
                  <a:srgbClr val="888888"/>
                </a:solidFill>
              </a:defRPr>
            </a:lvl2pPr>
            <a:lvl3pPr indent="-228600" lvl="2" marL="1371600" algn="l">
              <a:spcBef>
                <a:spcPts val="900"/>
              </a:spcBef>
              <a:spcAft>
                <a:spcPts val="0"/>
              </a:spcAft>
              <a:buSzPts val="1200"/>
              <a:buNone/>
              <a:defRPr sz="1500">
                <a:solidFill>
                  <a:srgbClr val="888888"/>
                </a:solidFill>
              </a:defRPr>
            </a:lvl3pPr>
            <a:lvl4pPr indent="-228600" lvl="3" marL="1828800" algn="l">
              <a:spcBef>
                <a:spcPts val="900"/>
              </a:spcBef>
              <a:spcAft>
                <a:spcPts val="0"/>
              </a:spcAft>
              <a:buSzPts val="1000"/>
              <a:buNone/>
              <a:defRPr sz="1300">
                <a:solidFill>
                  <a:srgbClr val="888888"/>
                </a:solidFill>
              </a:defRPr>
            </a:lvl4pPr>
            <a:lvl5pPr indent="-228600" lvl="4" marL="2286000" algn="l">
              <a:spcBef>
                <a:spcPts val="900"/>
              </a:spcBef>
              <a:spcAft>
                <a:spcPts val="0"/>
              </a:spcAft>
              <a:buSzPts val="1000"/>
              <a:buNone/>
              <a:defRPr sz="1300">
                <a:solidFill>
                  <a:srgbClr val="888888"/>
                </a:solidFill>
              </a:defRPr>
            </a:lvl5pPr>
            <a:lvl6pPr indent="-228600" lvl="5" marL="2743200" algn="l">
              <a:spcBef>
                <a:spcPts val="900"/>
              </a:spcBef>
              <a:spcAft>
                <a:spcPts val="0"/>
              </a:spcAft>
              <a:buSzPts val="1000"/>
              <a:buNone/>
              <a:defRPr sz="1300">
                <a:solidFill>
                  <a:srgbClr val="888888"/>
                </a:solidFill>
              </a:defRPr>
            </a:lvl6pPr>
            <a:lvl7pPr indent="-228600" lvl="6" marL="3200400" algn="l">
              <a:spcBef>
                <a:spcPts val="900"/>
              </a:spcBef>
              <a:spcAft>
                <a:spcPts val="0"/>
              </a:spcAft>
              <a:buSzPts val="1000"/>
              <a:buNone/>
              <a:defRPr sz="1300">
                <a:solidFill>
                  <a:srgbClr val="888888"/>
                </a:solidFill>
              </a:defRPr>
            </a:lvl7pPr>
            <a:lvl8pPr indent="-228600" lvl="7" marL="3657600" algn="l">
              <a:spcBef>
                <a:spcPts val="900"/>
              </a:spcBef>
              <a:spcAft>
                <a:spcPts val="0"/>
              </a:spcAft>
              <a:buSzPts val="1000"/>
              <a:buNone/>
              <a:defRPr sz="1300">
                <a:solidFill>
                  <a:srgbClr val="888888"/>
                </a:solidFill>
              </a:defRPr>
            </a:lvl8pPr>
            <a:lvl9pPr indent="-228600" lvl="8" marL="4114800" algn="l">
              <a:spcBef>
                <a:spcPts val="900"/>
              </a:spcBef>
              <a:spcAft>
                <a:spcPts val="0"/>
              </a:spcAft>
              <a:buSzPts val="1000"/>
              <a:buNone/>
              <a:defRPr sz="1300">
                <a:solidFill>
                  <a:srgbClr val="888888"/>
                </a:solidFill>
              </a:defRPr>
            </a:lvl9pPr>
          </a:lstStyle>
          <a:p/>
        </p:txBody>
      </p:sp>
      <p:sp>
        <p:nvSpPr>
          <p:cNvPr id="169" name="Google Shape;169;p28"/>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70" name="Google Shape;170;p28"/>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71" name="Google Shape;171;p28"/>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grpSp>
        <p:nvGrpSpPr>
          <p:cNvPr id="51" name="Google Shape;51;p13"/>
          <p:cNvGrpSpPr/>
          <p:nvPr/>
        </p:nvGrpSpPr>
        <p:grpSpPr>
          <a:xfrm>
            <a:off x="-8640" y="-6481"/>
            <a:ext cx="9171360" cy="5156461"/>
            <a:chOff x="-8467" y="-8468"/>
            <a:chExt cx="9171317" cy="6874935"/>
          </a:xfrm>
        </p:grpSpPr>
        <p:sp>
          <p:nvSpPr>
            <p:cNvPr id="52" name="Google Shape;52;p13"/>
            <p:cNvSpPr/>
            <p:nvPr/>
          </p:nvSpPr>
          <p:spPr>
            <a:xfrm>
              <a:off x="-8467" y="4013672"/>
              <a:ext cx="457918" cy="2852795"/>
            </a:xfrm>
            <a:custGeom>
              <a:rect b="b" l="l" r="r" t="t"/>
              <a:pathLst>
                <a:path extrusionOk="0" h="2853267" w="45720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cxnSp>
          <p:nvCxnSpPr>
            <p:cNvPr id="53" name="Google Shape;53;p13"/>
            <p:cNvCxnSpPr/>
            <p:nvPr/>
          </p:nvCxnSpPr>
          <p:spPr>
            <a:xfrm flipH="1" rot="10800000">
              <a:off x="5130869" y="4174961"/>
              <a:ext cx="4021900" cy="2682866"/>
            </a:xfrm>
            <a:prstGeom prst="straightConnector1">
              <a:avLst/>
            </a:prstGeom>
            <a:noFill/>
            <a:ln cap="rnd" cmpd="sng" w="9525">
              <a:solidFill>
                <a:schemeClr val="accent1">
                  <a:alpha val="69803"/>
                </a:schemeClr>
              </a:solidFill>
              <a:prstDash val="solid"/>
              <a:miter lim="800000"/>
              <a:headEnd len="med" w="med" type="none"/>
              <a:tailEnd len="med" w="med" type="none"/>
            </a:ln>
          </p:spPr>
        </p:cxnSp>
        <p:cxnSp>
          <p:nvCxnSpPr>
            <p:cNvPr id="54" name="Google Shape;54;p13"/>
            <p:cNvCxnSpPr/>
            <p:nvPr/>
          </p:nvCxnSpPr>
          <p:spPr>
            <a:xfrm>
              <a:off x="7043180" y="172"/>
              <a:ext cx="1218234" cy="6857654"/>
            </a:xfrm>
            <a:prstGeom prst="straightConnector1">
              <a:avLst/>
            </a:prstGeom>
            <a:noFill/>
            <a:ln cap="rnd" cmpd="sng" w="9525">
              <a:solidFill>
                <a:schemeClr val="accent1">
                  <a:alpha val="69803"/>
                </a:schemeClr>
              </a:solidFill>
              <a:prstDash val="solid"/>
              <a:miter lim="800000"/>
              <a:headEnd len="med" w="med" type="none"/>
              <a:tailEnd len="med" w="med" type="none"/>
            </a:ln>
          </p:spPr>
        </p:cxnSp>
        <p:sp>
          <p:nvSpPr>
            <p:cNvPr id="55" name="Google Shape;55;p13"/>
            <p:cNvSpPr/>
            <p:nvPr/>
          </p:nvSpPr>
          <p:spPr>
            <a:xfrm>
              <a:off x="6891980" y="172"/>
              <a:ext cx="2269429" cy="6866295"/>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56" name="Google Shape;56;p13"/>
            <p:cNvSpPr/>
            <p:nvPr/>
          </p:nvSpPr>
          <p:spPr>
            <a:xfrm>
              <a:off x="7204459" y="-8468"/>
              <a:ext cx="1948310" cy="6866295"/>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57" name="Google Shape;57;p13"/>
            <p:cNvSpPr/>
            <p:nvPr/>
          </p:nvSpPr>
          <p:spPr>
            <a:xfrm>
              <a:off x="6638542" y="3920066"/>
              <a:ext cx="2512789" cy="2937760"/>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58" name="Google Shape;58;p13"/>
            <p:cNvSpPr/>
            <p:nvPr/>
          </p:nvSpPr>
          <p:spPr>
            <a:xfrm>
              <a:off x="7010060" y="-8468"/>
              <a:ext cx="2142710" cy="6866295"/>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59" name="Google Shape;59;p13"/>
            <p:cNvSpPr/>
            <p:nvPr/>
          </p:nvSpPr>
          <p:spPr>
            <a:xfrm>
              <a:off x="8295974" y="-8468"/>
              <a:ext cx="856795" cy="6866295"/>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60" name="Google Shape;60;p13"/>
            <p:cNvSpPr/>
            <p:nvPr/>
          </p:nvSpPr>
          <p:spPr>
            <a:xfrm>
              <a:off x="8094375" y="-8468"/>
              <a:ext cx="1067034" cy="6866295"/>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61" name="Google Shape;61;p13"/>
            <p:cNvSpPr/>
            <p:nvPr/>
          </p:nvSpPr>
          <p:spPr>
            <a:xfrm>
              <a:off x="8068455" y="4893559"/>
              <a:ext cx="1094395"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grpSp>
      <p:sp>
        <p:nvSpPr>
          <p:cNvPr id="62" name="Google Shape;62;p13"/>
          <p:cNvSpPr txBox="1"/>
          <p:nvPr>
            <p:ph type="title"/>
          </p:nvPr>
        </p:nvSpPr>
        <p:spPr>
          <a:xfrm>
            <a:off x="609120" y="456888"/>
            <a:ext cx="6347520" cy="990464"/>
          </a:xfrm>
          <a:prstGeom prst="rect">
            <a:avLst/>
          </a:prstGeom>
          <a:noFill/>
          <a:ln>
            <a:noFill/>
          </a:ln>
        </p:spPr>
        <p:txBody>
          <a:bodyPr anchorCtr="0" anchor="t" bIns="38000" lIns="76025" spcFirstLastPara="1" rIns="76025" wrap="square" tIns="38000">
            <a:noAutofit/>
          </a:bodyPr>
          <a:lstStyle>
            <a:lvl1pPr lvl="0" marR="0" rtl="0" algn="l">
              <a:spcBef>
                <a:spcPts val="0"/>
              </a:spcBef>
              <a:spcAft>
                <a:spcPts val="0"/>
              </a:spcAft>
              <a:buSzPts val="1200"/>
              <a:buNone/>
              <a:defRPr b="0" i="0" sz="32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200"/>
              <a:buNone/>
              <a:defRPr b="0" i="0" sz="3200" u="none" cap="none" strike="noStrike">
                <a:solidFill>
                  <a:schemeClr val="accent1"/>
                </a:solidFill>
                <a:latin typeface="Trebuchet MS"/>
                <a:ea typeface="Trebuchet MS"/>
                <a:cs typeface="Trebuchet MS"/>
                <a:sym typeface="Trebuchet MS"/>
              </a:defRPr>
            </a:lvl2pPr>
            <a:lvl3pPr lvl="2" marR="0" rtl="0" algn="l">
              <a:spcBef>
                <a:spcPts val="0"/>
              </a:spcBef>
              <a:spcAft>
                <a:spcPts val="0"/>
              </a:spcAft>
              <a:buSzPts val="1200"/>
              <a:buNone/>
              <a:defRPr b="0" i="0" sz="3200" u="none" cap="none" strike="noStrike">
                <a:solidFill>
                  <a:schemeClr val="accent1"/>
                </a:solidFill>
                <a:latin typeface="Trebuchet MS"/>
                <a:ea typeface="Trebuchet MS"/>
                <a:cs typeface="Trebuchet MS"/>
                <a:sym typeface="Trebuchet MS"/>
              </a:defRPr>
            </a:lvl3pPr>
            <a:lvl4pPr lvl="3" marR="0" rtl="0" algn="l">
              <a:spcBef>
                <a:spcPts val="0"/>
              </a:spcBef>
              <a:spcAft>
                <a:spcPts val="0"/>
              </a:spcAft>
              <a:buSzPts val="1200"/>
              <a:buNone/>
              <a:defRPr b="0" i="0" sz="3200" u="none" cap="none" strike="noStrike">
                <a:solidFill>
                  <a:schemeClr val="accent1"/>
                </a:solidFill>
                <a:latin typeface="Trebuchet MS"/>
                <a:ea typeface="Trebuchet MS"/>
                <a:cs typeface="Trebuchet MS"/>
                <a:sym typeface="Trebuchet MS"/>
              </a:defRPr>
            </a:lvl4pPr>
            <a:lvl5pPr lvl="4" marR="0" rtl="0" algn="l">
              <a:spcBef>
                <a:spcPts val="0"/>
              </a:spcBef>
              <a:spcAft>
                <a:spcPts val="0"/>
              </a:spcAft>
              <a:buSzPts val="1200"/>
              <a:buNone/>
              <a:defRPr b="0" i="0" sz="3200" u="none" cap="none" strike="noStrike">
                <a:solidFill>
                  <a:schemeClr val="accent1"/>
                </a:solidFill>
                <a:latin typeface="Trebuchet MS"/>
                <a:ea typeface="Trebuchet MS"/>
                <a:cs typeface="Trebuchet MS"/>
                <a:sym typeface="Trebuchet MS"/>
              </a:defRPr>
            </a:lvl5pPr>
            <a:lvl6pPr lvl="5" marR="0" rtl="0" algn="l">
              <a:spcBef>
                <a:spcPts val="0"/>
              </a:spcBef>
              <a:spcAft>
                <a:spcPts val="0"/>
              </a:spcAft>
              <a:buSzPts val="1200"/>
              <a:buNone/>
              <a:defRPr b="0" i="0" sz="1500" u="none" cap="none" strike="noStrike">
                <a:solidFill>
                  <a:schemeClr val="dk2"/>
                </a:solidFill>
              </a:defRPr>
            </a:lvl6pPr>
            <a:lvl7pPr lvl="6" marR="0" rtl="0" algn="l">
              <a:spcBef>
                <a:spcPts val="0"/>
              </a:spcBef>
              <a:spcAft>
                <a:spcPts val="0"/>
              </a:spcAft>
              <a:buSzPts val="1200"/>
              <a:buNone/>
              <a:defRPr b="0" i="0" sz="1500" u="none" cap="none" strike="noStrike">
                <a:solidFill>
                  <a:schemeClr val="dk2"/>
                </a:solidFill>
              </a:defRPr>
            </a:lvl7pPr>
            <a:lvl8pPr lvl="7" marR="0" rtl="0" algn="l">
              <a:spcBef>
                <a:spcPts val="0"/>
              </a:spcBef>
              <a:spcAft>
                <a:spcPts val="0"/>
              </a:spcAft>
              <a:buSzPts val="1200"/>
              <a:buNone/>
              <a:defRPr b="0" i="0" sz="1500" u="none" cap="none" strike="noStrike">
                <a:solidFill>
                  <a:schemeClr val="dk2"/>
                </a:solidFill>
              </a:defRPr>
            </a:lvl8pPr>
            <a:lvl9pPr lvl="8" marR="0" rtl="0" algn="l">
              <a:spcBef>
                <a:spcPts val="0"/>
              </a:spcBef>
              <a:spcAft>
                <a:spcPts val="0"/>
              </a:spcAft>
              <a:buSzPts val="1200"/>
              <a:buNone/>
              <a:defRPr b="0" i="0" sz="1500" u="none" cap="none" strike="noStrike">
                <a:solidFill>
                  <a:schemeClr val="dk2"/>
                </a:solidFill>
              </a:defRPr>
            </a:lvl9pPr>
          </a:lstStyle>
          <a:p/>
        </p:txBody>
      </p:sp>
      <p:sp>
        <p:nvSpPr>
          <p:cNvPr id="63" name="Google Shape;63;p13"/>
          <p:cNvSpPr txBox="1"/>
          <p:nvPr>
            <p:ph idx="1" type="body"/>
          </p:nvPr>
        </p:nvSpPr>
        <p:spPr>
          <a:xfrm>
            <a:off x="609120" y="1620170"/>
            <a:ext cx="6347520" cy="2910905"/>
          </a:xfrm>
          <a:prstGeom prst="rect">
            <a:avLst/>
          </a:prstGeom>
          <a:noFill/>
          <a:ln>
            <a:noFill/>
          </a:ln>
        </p:spPr>
        <p:txBody>
          <a:bodyPr anchorCtr="0" anchor="t" bIns="38000" lIns="76025" spcFirstLastPara="1" rIns="76025" wrap="square" tIns="38000">
            <a:noAutofit/>
          </a:bodyPr>
          <a:lstStyle>
            <a:lvl1pPr indent="-311150" lvl="0" marL="457200" marR="0" rtl="0" algn="l">
              <a:spcBef>
                <a:spcPts val="900"/>
              </a:spcBef>
              <a:spcAft>
                <a:spcPts val="0"/>
              </a:spcAft>
              <a:buClr>
                <a:schemeClr val="accent1"/>
              </a:buClr>
              <a:buSzPts val="1300"/>
              <a:buFont typeface="Noto Sans Symbols"/>
              <a:buChar char="►"/>
              <a:defRPr b="0" i="0" sz="1600" u="none" cap="none" strike="noStrike">
                <a:solidFill>
                  <a:srgbClr val="404040"/>
                </a:solidFill>
                <a:latin typeface="Trebuchet MS"/>
                <a:ea typeface="Trebuchet MS"/>
                <a:cs typeface="Trebuchet MS"/>
                <a:sym typeface="Trebuchet MS"/>
              </a:defRPr>
            </a:lvl1pPr>
            <a:lvl2pPr indent="-298450" lvl="1" marL="914400" marR="0" rtl="0" algn="l">
              <a:spcBef>
                <a:spcPts val="900"/>
              </a:spcBef>
              <a:spcAft>
                <a:spcPts val="0"/>
              </a:spcAft>
              <a:buClr>
                <a:schemeClr val="accent1"/>
              </a:buClr>
              <a:buSzPts val="1100"/>
              <a:buFont typeface="Noto Sans Symbols"/>
              <a:buChar char="►"/>
              <a:defRPr b="0" i="0" sz="1400" u="none" cap="none" strike="noStrike">
                <a:solidFill>
                  <a:srgbClr val="404040"/>
                </a:solidFill>
                <a:latin typeface="Trebuchet MS"/>
                <a:ea typeface="Trebuchet MS"/>
                <a:cs typeface="Trebuchet MS"/>
                <a:sym typeface="Trebuchet MS"/>
              </a:defRPr>
            </a:lvl2pPr>
            <a:lvl3pPr indent="-292100" lvl="2" marL="1371600" marR="0" rtl="0" algn="l">
              <a:spcBef>
                <a:spcPts val="900"/>
              </a:spcBef>
              <a:spcAft>
                <a:spcPts val="0"/>
              </a:spcAft>
              <a:buClr>
                <a:schemeClr val="accent1"/>
              </a:buClr>
              <a:buSzPts val="1000"/>
              <a:buFont typeface="Noto Sans Symbols"/>
              <a:buChar char="►"/>
              <a:defRPr b="0" i="0" sz="1200" u="none" cap="none" strike="noStrike">
                <a:solidFill>
                  <a:srgbClr val="404040"/>
                </a:solidFill>
                <a:latin typeface="Trebuchet MS"/>
                <a:ea typeface="Trebuchet MS"/>
                <a:cs typeface="Trebuchet MS"/>
                <a:sym typeface="Trebuchet MS"/>
              </a:defRPr>
            </a:lvl3pPr>
            <a:lvl4pPr indent="-285750" lvl="3" marL="1828800" marR="0" rtl="0" algn="l">
              <a:spcBef>
                <a:spcPts val="900"/>
              </a:spcBef>
              <a:spcAft>
                <a:spcPts val="0"/>
              </a:spcAft>
              <a:buClr>
                <a:schemeClr val="accent1"/>
              </a:buClr>
              <a:buSzPts val="900"/>
              <a:buFont typeface="Noto Sans Symbols"/>
              <a:buChar char="►"/>
              <a:defRPr b="0" i="0" sz="1100" u="none" cap="none" strike="noStrike">
                <a:solidFill>
                  <a:srgbClr val="404040"/>
                </a:solidFill>
                <a:latin typeface="Trebuchet MS"/>
                <a:ea typeface="Trebuchet MS"/>
                <a:cs typeface="Trebuchet MS"/>
                <a:sym typeface="Trebuchet MS"/>
              </a:defRPr>
            </a:lvl4pPr>
            <a:lvl5pPr indent="-285750" lvl="4" marL="2286000" marR="0" rtl="0" algn="l">
              <a:spcBef>
                <a:spcPts val="900"/>
              </a:spcBef>
              <a:spcAft>
                <a:spcPts val="0"/>
              </a:spcAft>
              <a:buClr>
                <a:schemeClr val="accent1"/>
              </a:buClr>
              <a:buSzPts val="900"/>
              <a:buFont typeface="Noto Sans Symbols"/>
              <a:buChar char="►"/>
              <a:defRPr b="0" i="0" sz="1100" u="none" cap="none" strike="noStrike">
                <a:solidFill>
                  <a:srgbClr val="404040"/>
                </a:solidFill>
                <a:latin typeface="Trebuchet MS"/>
                <a:ea typeface="Trebuchet MS"/>
                <a:cs typeface="Trebuchet MS"/>
                <a:sym typeface="Trebuchet MS"/>
              </a:defRPr>
            </a:lvl5pPr>
            <a:lvl6pPr indent="-285750" lvl="5" marL="2743200" marR="0" rtl="0" algn="l">
              <a:spcBef>
                <a:spcPts val="900"/>
              </a:spcBef>
              <a:spcAft>
                <a:spcPts val="0"/>
              </a:spcAft>
              <a:buClr>
                <a:schemeClr val="accent1"/>
              </a:buClr>
              <a:buSzPts val="900"/>
              <a:buFont typeface="Noto Sans Symbols"/>
              <a:buChar char="►"/>
              <a:defRPr b="0" i="0" sz="1100" u="none" cap="none" strike="noStrike">
                <a:solidFill>
                  <a:srgbClr val="3F3F3F"/>
                </a:solidFill>
                <a:latin typeface="Trebuchet MS"/>
                <a:ea typeface="Trebuchet MS"/>
                <a:cs typeface="Trebuchet MS"/>
                <a:sym typeface="Trebuchet MS"/>
              </a:defRPr>
            </a:lvl6pPr>
            <a:lvl7pPr indent="-285750" lvl="6" marL="3200400" marR="0" rtl="0" algn="l">
              <a:spcBef>
                <a:spcPts val="900"/>
              </a:spcBef>
              <a:spcAft>
                <a:spcPts val="0"/>
              </a:spcAft>
              <a:buClr>
                <a:schemeClr val="accent1"/>
              </a:buClr>
              <a:buSzPts val="900"/>
              <a:buFont typeface="Noto Sans Symbols"/>
              <a:buChar char="►"/>
              <a:defRPr b="0" i="0" sz="1100" u="none" cap="none" strike="noStrike">
                <a:solidFill>
                  <a:srgbClr val="3F3F3F"/>
                </a:solidFill>
                <a:latin typeface="Trebuchet MS"/>
                <a:ea typeface="Trebuchet MS"/>
                <a:cs typeface="Trebuchet MS"/>
                <a:sym typeface="Trebuchet MS"/>
              </a:defRPr>
            </a:lvl7pPr>
            <a:lvl8pPr indent="-285750" lvl="7" marL="3657600" marR="0" rtl="0" algn="l">
              <a:spcBef>
                <a:spcPts val="900"/>
              </a:spcBef>
              <a:spcAft>
                <a:spcPts val="0"/>
              </a:spcAft>
              <a:buClr>
                <a:schemeClr val="accent1"/>
              </a:buClr>
              <a:buSzPts val="900"/>
              <a:buFont typeface="Noto Sans Symbols"/>
              <a:buChar char="►"/>
              <a:defRPr b="0" i="0" sz="1100" u="none" cap="none" strike="noStrike">
                <a:solidFill>
                  <a:srgbClr val="3F3F3F"/>
                </a:solidFill>
                <a:latin typeface="Trebuchet MS"/>
                <a:ea typeface="Trebuchet MS"/>
                <a:cs typeface="Trebuchet MS"/>
                <a:sym typeface="Trebuchet MS"/>
              </a:defRPr>
            </a:lvl8pPr>
            <a:lvl9pPr indent="-285750" lvl="8" marL="4114800" marR="0" rtl="0" algn="l">
              <a:spcBef>
                <a:spcPts val="900"/>
              </a:spcBef>
              <a:spcAft>
                <a:spcPts val="0"/>
              </a:spcAft>
              <a:buClr>
                <a:schemeClr val="accent1"/>
              </a:buClr>
              <a:buSzPts val="900"/>
              <a:buFont typeface="Noto Sans Symbols"/>
              <a:buChar char="►"/>
              <a:defRPr b="0" i="0" sz="1100" u="none" cap="none" strike="noStrike">
                <a:solidFill>
                  <a:srgbClr val="3F3F3F"/>
                </a:solidFill>
                <a:latin typeface="Trebuchet MS"/>
                <a:ea typeface="Trebuchet MS"/>
                <a:cs typeface="Trebuchet MS"/>
                <a:sym typeface="Trebuchet MS"/>
              </a:defRPr>
            </a:lvl9pPr>
          </a:lstStyle>
          <a:p/>
        </p:txBody>
      </p:sp>
      <p:sp>
        <p:nvSpPr>
          <p:cNvPr id="64" name="Google Shape;64;p13"/>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marR="0" rtl="0" algn="r">
              <a:lnSpc>
                <a:spcPct val="100000"/>
              </a:lnSpc>
              <a:spcBef>
                <a:spcPts val="0"/>
              </a:spcBef>
              <a:spcAft>
                <a:spcPts val="0"/>
              </a:spcAft>
              <a:buSzPts val="1200"/>
              <a:buNone/>
              <a:defRPr b="0" i="0" sz="700" u="none">
                <a:solidFill>
                  <a:srgbClr val="898989"/>
                </a:solidFill>
                <a:latin typeface="Trebuchet MS"/>
                <a:ea typeface="Trebuchet MS"/>
                <a:cs typeface="Trebuchet MS"/>
                <a:sym typeface="Trebuchet MS"/>
              </a:defRPr>
            </a:lvl1pPr>
            <a:lvl2pPr lvl="1"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9pPr>
          </a:lstStyle>
          <a:p/>
        </p:txBody>
      </p:sp>
      <p:sp>
        <p:nvSpPr>
          <p:cNvPr id="65" name="Google Shape;65;p13"/>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marR="0" rtl="0" algn="l">
              <a:lnSpc>
                <a:spcPct val="100000"/>
              </a:lnSpc>
              <a:spcBef>
                <a:spcPts val="0"/>
              </a:spcBef>
              <a:spcAft>
                <a:spcPts val="0"/>
              </a:spcAft>
              <a:buSzPts val="1200"/>
              <a:buNone/>
              <a:defRPr b="0" i="0" sz="1500" u="non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9pPr>
          </a:lstStyle>
          <a:p/>
        </p:txBody>
      </p:sp>
      <p:sp>
        <p:nvSpPr>
          <p:cNvPr id="66" name="Google Shape;66;p13"/>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sz="12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grpSp>
        <p:nvGrpSpPr>
          <p:cNvPr id="74" name="Google Shape;74;p15"/>
          <p:cNvGrpSpPr/>
          <p:nvPr/>
        </p:nvGrpSpPr>
        <p:grpSpPr>
          <a:xfrm>
            <a:off x="-8640" y="-6481"/>
            <a:ext cx="9171360" cy="5156461"/>
            <a:chOff x="-8467" y="-8468"/>
            <a:chExt cx="9171317" cy="6874935"/>
          </a:xfrm>
        </p:grpSpPr>
        <p:sp>
          <p:nvSpPr>
            <p:cNvPr id="75" name="Google Shape;75;p15"/>
            <p:cNvSpPr/>
            <p:nvPr/>
          </p:nvSpPr>
          <p:spPr>
            <a:xfrm>
              <a:off x="-8467" y="4013672"/>
              <a:ext cx="457918" cy="2852795"/>
            </a:xfrm>
            <a:custGeom>
              <a:rect b="b" l="l" r="r" t="t"/>
              <a:pathLst>
                <a:path extrusionOk="0" h="2853267" w="45720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cxnSp>
          <p:nvCxnSpPr>
            <p:cNvPr id="76" name="Google Shape;76;p15"/>
            <p:cNvCxnSpPr/>
            <p:nvPr/>
          </p:nvCxnSpPr>
          <p:spPr>
            <a:xfrm flipH="1" rot="10800000">
              <a:off x="5130869" y="4174961"/>
              <a:ext cx="4021900" cy="2682866"/>
            </a:xfrm>
            <a:prstGeom prst="straightConnector1">
              <a:avLst/>
            </a:prstGeom>
            <a:noFill/>
            <a:ln cap="rnd" cmpd="sng" w="9525">
              <a:solidFill>
                <a:schemeClr val="accent1">
                  <a:alpha val="69803"/>
                </a:schemeClr>
              </a:solidFill>
              <a:prstDash val="solid"/>
              <a:miter lim="800000"/>
              <a:headEnd len="med" w="med" type="none"/>
              <a:tailEnd len="med" w="med" type="none"/>
            </a:ln>
          </p:spPr>
        </p:cxnSp>
        <p:cxnSp>
          <p:nvCxnSpPr>
            <p:cNvPr id="77" name="Google Shape;77;p15"/>
            <p:cNvCxnSpPr/>
            <p:nvPr/>
          </p:nvCxnSpPr>
          <p:spPr>
            <a:xfrm>
              <a:off x="7043180" y="172"/>
              <a:ext cx="1218234" cy="6857654"/>
            </a:xfrm>
            <a:prstGeom prst="straightConnector1">
              <a:avLst/>
            </a:prstGeom>
            <a:noFill/>
            <a:ln cap="rnd" cmpd="sng" w="9525">
              <a:solidFill>
                <a:schemeClr val="accent1">
                  <a:alpha val="69803"/>
                </a:schemeClr>
              </a:solidFill>
              <a:prstDash val="solid"/>
              <a:miter lim="800000"/>
              <a:headEnd len="med" w="med" type="none"/>
              <a:tailEnd len="med" w="med" type="none"/>
            </a:ln>
          </p:spPr>
        </p:cxnSp>
        <p:sp>
          <p:nvSpPr>
            <p:cNvPr id="78" name="Google Shape;78;p15"/>
            <p:cNvSpPr/>
            <p:nvPr/>
          </p:nvSpPr>
          <p:spPr>
            <a:xfrm>
              <a:off x="6891980" y="172"/>
              <a:ext cx="2269429" cy="6866295"/>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79" name="Google Shape;79;p15"/>
            <p:cNvSpPr/>
            <p:nvPr/>
          </p:nvSpPr>
          <p:spPr>
            <a:xfrm>
              <a:off x="7204459" y="-8468"/>
              <a:ext cx="1948310" cy="6866295"/>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80" name="Google Shape;80;p15"/>
            <p:cNvSpPr/>
            <p:nvPr/>
          </p:nvSpPr>
          <p:spPr>
            <a:xfrm>
              <a:off x="6638542" y="3920066"/>
              <a:ext cx="2512789" cy="2937760"/>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81" name="Google Shape;81;p15"/>
            <p:cNvSpPr/>
            <p:nvPr/>
          </p:nvSpPr>
          <p:spPr>
            <a:xfrm>
              <a:off x="7010060" y="-8468"/>
              <a:ext cx="2142710" cy="6866295"/>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82" name="Google Shape;82;p15"/>
            <p:cNvSpPr/>
            <p:nvPr/>
          </p:nvSpPr>
          <p:spPr>
            <a:xfrm>
              <a:off x="8295974" y="-8468"/>
              <a:ext cx="856795" cy="6866295"/>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83" name="Google Shape;83;p15"/>
            <p:cNvSpPr/>
            <p:nvPr/>
          </p:nvSpPr>
          <p:spPr>
            <a:xfrm>
              <a:off x="8094375" y="-8468"/>
              <a:ext cx="1067034" cy="6866295"/>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84" name="Google Shape;84;p15"/>
            <p:cNvSpPr/>
            <p:nvPr/>
          </p:nvSpPr>
          <p:spPr>
            <a:xfrm>
              <a:off x="8068455" y="4893559"/>
              <a:ext cx="1094395"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grpSp>
      <p:sp>
        <p:nvSpPr>
          <p:cNvPr id="85" name="Google Shape;85;p15"/>
          <p:cNvSpPr txBox="1"/>
          <p:nvPr>
            <p:ph type="title"/>
          </p:nvPr>
        </p:nvSpPr>
        <p:spPr>
          <a:xfrm>
            <a:off x="609120" y="456888"/>
            <a:ext cx="6347520" cy="990464"/>
          </a:xfrm>
          <a:prstGeom prst="rect">
            <a:avLst/>
          </a:prstGeom>
          <a:noFill/>
          <a:ln>
            <a:noFill/>
          </a:ln>
        </p:spPr>
        <p:txBody>
          <a:bodyPr anchorCtr="0" anchor="t" bIns="38000" lIns="76025" spcFirstLastPara="1" rIns="76025" wrap="square" tIns="38000">
            <a:noAutofit/>
          </a:bodyPr>
          <a:lstStyle>
            <a:lvl1pPr lvl="0" marR="0" rtl="0" algn="l">
              <a:spcBef>
                <a:spcPts val="0"/>
              </a:spcBef>
              <a:spcAft>
                <a:spcPts val="0"/>
              </a:spcAft>
              <a:buSzPts val="1200"/>
              <a:buNone/>
              <a:defRPr b="0" i="0" sz="32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200"/>
              <a:buNone/>
              <a:defRPr b="0" i="0" sz="3200" u="none" cap="none" strike="noStrike">
                <a:solidFill>
                  <a:schemeClr val="accent1"/>
                </a:solidFill>
                <a:latin typeface="Trebuchet MS"/>
                <a:ea typeface="Trebuchet MS"/>
                <a:cs typeface="Trebuchet MS"/>
                <a:sym typeface="Trebuchet MS"/>
              </a:defRPr>
            </a:lvl2pPr>
            <a:lvl3pPr lvl="2" marR="0" rtl="0" algn="l">
              <a:spcBef>
                <a:spcPts val="0"/>
              </a:spcBef>
              <a:spcAft>
                <a:spcPts val="0"/>
              </a:spcAft>
              <a:buSzPts val="1200"/>
              <a:buNone/>
              <a:defRPr b="0" i="0" sz="3200" u="none" cap="none" strike="noStrike">
                <a:solidFill>
                  <a:schemeClr val="accent1"/>
                </a:solidFill>
                <a:latin typeface="Trebuchet MS"/>
                <a:ea typeface="Trebuchet MS"/>
                <a:cs typeface="Trebuchet MS"/>
                <a:sym typeface="Trebuchet MS"/>
              </a:defRPr>
            </a:lvl3pPr>
            <a:lvl4pPr lvl="3" marR="0" rtl="0" algn="l">
              <a:spcBef>
                <a:spcPts val="0"/>
              </a:spcBef>
              <a:spcAft>
                <a:spcPts val="0"/>
              </a:spcAft>
              <a:buSzPts val="1200"/>
              <a:buNone/>
              <a:defRPr b="0" i="0" sz="3200" u="none" cap="none" strike="noStrike">
                <a:solidFill>
                  <a:schemeClr val="accent1"/>
                </a:solidFill>
                <a:latin typeface="Trebuchet MS"/>
                <a:ea typeface="Trebuchet MS"/>
                <a:cs typeface="Trebuchet MS"/>
                <a:sym typeface="Trebuchet MS"/>
              </a:defRPr>
            </a:lvl4pPr>
            <a:lvl5pPr lvl="4" marR="0" rtl="0" algn="l">
              <a:spcBef>
                <a:spcPts val="0"/>
              </a:spcBef>
              <a:spcAft>
                <a:spcPts val="0"/>
              </a:spcAft>
              <a:buSzPts val="1200"/>
              <a:buNone/>
              <a:defRPr b="0" i="0" sz="3200" u="none" cap="none" strike="noStrike">
                <a:solidFill>
                  <a:schemeClr val="accent1"/>
                </a:solidFill>
                <a:latin typeface="Trebuchet MS"/>
                <a:ea typeface="Trebuchet MS"/>
                <a:cs typeface="Trebuchet MS"/>
                <a:sym typeface="Trebuchet MS"/>
              </a:defRPr>
            </a:lvl5pPr>
            <a:lvl6pPr lvl="5" marR="0" rtl="0" algn="l">
              <a:spcBef>
                <a:spcPts val="0"/>
              </a:spcBef>
              <a:spcAft>
                <a:spcPts val="0"/>
              </a:spcAft>
              <a:buSzPts val="1200"/>
              <a:buNone/>
              <a:defRPr b="0" i="0" sz="1500" u="none" cap="none" strike="noStrike">
                <a:solidFill>
                  <a:schemeClr val="dk2"/>
                </a:solidFill>
              </a:defRPr>
            </a:lvl6pPr>
            <a:lvl7pPr lvl="6" marR="0" rtl="0" algn="l">
              <a:spcBef>
                <a:spcPts val="0"/>
              </a:spcBef>
              <a:spcAft>
                <a:spcPts val="0"/>
              </a:spcAft>
              <a:buSzPts val="1200"/>
              <a:buNone/>
              <a:defRPr b="0" i="0" sz="1500" u="none" cap="none" strike="noStrike">
                <a:solidFill>
                  <a:schemeClr val="dk2"/>
                </a:solidFill>
              </a:defRPr>
            </a:lvl7pPr>
            <a:lvl8pPr lvl="7" marR="0" rtl="0" algn="l">
              <a:spcBef>
                <a:spcPts val="0"/>
              </a:spcBef>
              <a:spcAft>
                <a:spcPts val="0"/>
              </a:spcAft>
              <a:buSzPts val="1200"/>
              <a:buNone/>
              <a:defRPr b="0" i="0" sz="1500" u="none" cap="none" strike="noStrike">
                <a:solidFill>
                  <a:schemeClr val="dk2"/>
                </a:solidFill>
              </a:defRPr>
            </a:lvl8pPr>
            <a:lvl9pPr lvl="8" marR="0" rtl="0" algn="l">
              <a:spcBef>
                <a:spcPts val="0"/>
              </a:spcBef>
              <a:spcAft>
                <a:spcPts val="0"/>
              </a:spcAft>
              <a:buSzPts val="1200"/>
              <a:buNone/>
              <a:defRPr b="0" i="0" sz="1500" u="none" cap="none" strike="noStrike">
                <a:solidFill>
                  <a:schemeClr val="dk2"/>
                </a:solidFill>
              </a:defRPr>
            </a:lvl9pPr>
          </a:lstStyle>
          <a:p/>
        </p:txBody>
      </p:sp>
      <p:sp>
        <p:nvSpPr>
          <p:cNvPr id="86" name="Google Shape;86;p15"/>
          <p:cNvSpPr txBox="1"/>
          <p:nvPr>
            <p:ph idx="1" type="body"/>
          </p:nvPr>
        </p:nvSpPr>
        <p:spPr>
          <a:xfrm>
            <a:off x="609120" y="1620170"/>
            <a:ext cx="6347520" cy="2910905"/>
          </a:xfrm>
          <a:prstGeom prst="rect">
            <a:avLst/>
          </a:prstGeom>
          <a:noFill/>
          <a:ln>
            <a:noFill/>
          </a:ln>
        </p:spPr>
        <p:txBody>
          <a:bodyPr anchorCtr="0" anchor="t" bIns="38000" lIns="76025" spcFirstLastPara="1" rIns="76025" wrap="square" tIns="38000">
            <a:noAutofit/>
          </a:bodyPr>
          <a:lstStyle>
            <a:lvl1pPr indent="-311150" lvl="0" marL="457200" marR="0" rtl="0" algn="l">
              <a:spcBef>
                <a:spcPts val="900"/>
              </a:spcBef>
              <a:spcAft>
                <a:spcPts val="0"/>
              </a:spcAft>
              <a:buClr>
                <a:schemeClr val="accent1"/>
              </a:buClr>
              <a:buSzPts val="1300"/>
              <a:buFont typeface="Noto Sans Symbols"/>
              <a:buChar char="►"/>
              <a:defRPr b="0" i="0" sz="1600" u="none" cap="none" strike="noStrike">
                <a:solidFill>
                  <a:srgbClr val="404040"/>
                </a:solidFill>
                <a:latin typeface="Trebuchet MS"/>
                <a:ea typeface="Trebuchet MS"/>
                <a:cs typeface="Trebuchet MS"/>
                <a:sym typeface="Trebuchet MS"/>
              </a:defRPr>
            </a:lvl1pPr>
            <a:lvl2pPr indent="-298450" lvl="1" marL="914400" marR="0" rtl="0" algn="l">
              <a:spcBef>
                <a:spcPts val="900"/>
              </a:spcBef>
              <a:spcAft>
                <a:spcPts val="0"/>
              </a:spcAft>
              <a:buClr>
                <a:schemeClr val="accent1"/>
              </a:buClr>
              <a:buSzPts val="1100"/>
              <a:buFont typeface="Noto Sans Symbols"/>
              <a:buChar char="►"/>
              <a:defRPr b="0" i="0" sz="1400" u="none" cap="none" strike="noStrike">
                <a:solidFill>
                  <a:srgbClr val="404040"/>
                </a:solidFill>
                <a:latin typeface="Trebuchet MS"/>
                <a:ea typeface="Trebuchet MS"/>
                <a:cs typeface="Trebuchet MS"/>
                <a:sym typeface="Trebuchet MS"/>
              </a:defRPr>
            </a:lvl2pPr>
            <a:lvl3pPr indent="-292100" lvl="2" marL="1371600" marR="0" rtl="0" algn="l">
              <a:spcBef>
                <a:spcPts val="900"/>
              </a:spcBef>
              <a:spcAft>
                <a:spcPts val="0"/>
              </a:spcAft>
              <a:buClr>
                <a:schemeClr val="accent1"/>
              </a:buClr>
              <a:buSzPts val="1000"/>
              <a:buFont typeface="Noto Sans Symbols"/>
              <a:buChar char="►"/>
              <a:defRPr b="0" i="0" sz="1200" u="none" cap="none" strike="noStrike">
                <a:solidFill>
                  <a:srgbClr val="404040"/>
                </a:solidFill>
                <a:latin typeface="Trebuchet MS"/>
                <a:ea typeface="Trebuchet MS"/>
                <a:cs typeface="Trebuchet MS"/>
                <a:sym typeface="Trebuchet MS"/>
              </a:defRPr>
            </a:lvl3pPr>
            <a:lvl4pPr indent="-285750" lvl="3" marL="1828800" marR="0" rtl="0" algn="l">
              <a:spcBef>
                <a:spcPts val="900"/>
              </a:spcBef>
              <a:spcAft>
                <a:spcPts val="0"/>
              </a:spcAft>
              <a:buClr>
                <a:schemeClr val="accent1"/>
              </a:buClr>
              <a:buSzPts val="900"/>
              <a:buFont typeface="Noto Sans Symbols"/>
              <a:buChar char="►"/>
              <a:defRPr b="0" i="0" sz="1100" u="none" cap="none" strike="noStrike">
                <a:solidFill>
                  <a:srgbClr val="404040"/>
                </a:solidFill>
                <a:latin typeface="Trebuchet MS"/>
                <a:ea typeface="Trebuchet MS"/>
                <a:cs typeface="Trebuchet MS"/>
                <a:sym typeface="Trebuchet MS"/>
              </a:defRPr>
            </a:lvl4pPr>
            <a:lvl5pPr indent="-285750" lvl="4" marL="2286000" marR="0" rtl="0" algn="l">
              <a:spcBef>
                <a:spcPts val="900"/>
              </a:spcBef>
              <a:spcAft>
                <a:spcPts val="0"/>
              </a:spcAft>
              <a:buClr>
                <a:schemeClr val="accent1"/>
              </a:buClr>
              <a:buSzPts val="900"/>
              <a:buFont typeface="Noto Sans Symbols"/>
              <a:buChar char="►"/>
              <a:defRPr b="0" i="0" sz="1100" u="none" cap="none" strike="noStrike">
                <a:solidFill>
                  <a:srgbClr val="404040"/>
                </a:solidFill>
                <a:latin typeface="Trebuchet MS"/>
                <a:ea typeface="Trebuchet MS"/>
                <a:cs typeface="Trebuchet MS"/>
                <a:sym typeface="Trebuchet MS"/>
              </a:defRPr>
            </a:lvl5pPr>
            <a:lvl6pPr indent="-285750" lvl="5" marL="2743200" marR="0" rtl="0" algn="l">
              <a:spcBef>
                <a:spcPts val="900"/>
              </a:spcBef>
              <a:spcAft>
                <a:spcPts val="0"/>
              </a:spcAft>
              <a:buClr>
                <a:schemeClr val="accent1"/>
              </a:buClr>
              <a:buSzPts val="900"/>
              <a:buFont typeface="Noto Sans Symbols"/>
              <a:buChar char="►"/>
              <a:defRPr b="0" i="0" sz="1100" u="none" cap="none" strike="noStrike">
                <a:solidFill>
                  <a:srgbClr val="3F3F3F"/>
                </a:solidFill>
                <a:latin typeface="Trebuchet MS"/>
                <a:ea typeface="Trebuchet MS"/>
                <a:cs typeface="Trebuchet MS"/>
                <a:sym typeface="Trebuchet MS"/>
              </a:defRPr>
            </a:lvl6pPr>
            <a:lvl7pPr indent="-285750" lvl="6" marL="3200400" marR="0" rtl="0" algn="l">
              <a:spcBef>
                <a:spcPts val="900"/>
              </a:spcBef>
              <a:spcAft>
                <a:spcPts val="0"/>
              </a:spcAft>
              <a:buClr>
                <a:schemeClr val="accent1"/>
              </a:buClr>
              <a:buSzPts val="900"/>
              <a:buFont typeface="Noto Sans Symbols"/>
              <a:buChar char="►"/>
              <a:defRPr b="0" i="0" sz="1100" u="none" cap="none" strike="noStrike">
                <a:solidFill>
                  <a:srgbClr val="3F3F3F"/>
                </a:solidFill>
                <a:latin typeface="Trebuchet MS"/>
                <a:ea typeface="Trebuchet MS"/>
                <a:cs typeface="Trebuchet MS"/>
                <a:sym typeface="Trebuchet MS"/>
              </a:defRPr>
            </a:lvl7pPr>
            <a:lvl8pPr indent="-285750" lvl="7" marL="3657600" marR="0" rtl="0" algn="l">
              <a:spcBef>
                <a:spcPts val="900"/>
              </a:spcBef>
              <a:spcAft>
                <a:spcPts val="0"/>
              </a:spcAft>
              <a:buClr>
                <a:schemeClr val="accent1"/>
              </a:buClr>
              <a:buSzPts val="900"/>
              <a:buFont typeface="Noto Sans Symbols"/>
              <a:buChar char="►"/>
              <a:defRPr b="0" i="0" sz="1100" u="none" cap="none" strike="noStrike">
                <a:solidFill>
                  <a:srgbClr val="3F3F3F"/>
                </a:solidFill>
                <a:latin typeface="Trebuchet MS"/>
                <a:ea typeface="Trebuchet MS"/>
                <a:cs typeface="Trebuchet MS"/>
                <a:sym typeface="Trebuchet MS"/>
              </a:defRPr>
            </a:lvl8pPr>
            <a:lvl9pPr indent="-285750" lvl="8" marL="4114800" marR="0" rtl="0" algn="l">
              <a:spcBef>
                <a:spcPts val="900"/>
              </a:spcBef>
              <a:spcAft>
                <a:spcPts val="0"/>
              </a:spcAft>
              <a:buClr>
                <a:schemeClr val="accent1"/>
              </a:buClr>
              <a:buSzPts val="900"/>
              <a:buFont typeface="Noto Sans Symbols"/>
              <a:buChar char="►"/>
              <a:defRPr b="0" i="0" sz="1100" u="none" cap="none" strike="noStrike">
                <a:solidFill>
                  <a:srgbClr val="3F3F3F"/>
                </a:solidFill>
                <a:latin typeface="Trebuchet MS"/>
                <a:ea typeface="Trebuchet MS"/>
                <a:cs typeface="Trebuchet MS"/>
                <a:sym typeface="Trebuchet MS"/>
              </a:defRPr>
            </a:lvl9pPr>
          </a:lstStyle>
          <a:p/>
        </p:txBody>
      </p:sp>
      <p:sp>
        <p:nvSpPr>
          <p:cNvPr id="87" name="Google Shape;87;p15"/>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marR="0" rtl="0" algn="r">
              <a:lnSpc>
                <a:spcPct val="100000"/>
              </a:lnSpc>
              <a:spcBef>
                <a:spcPts val="0"/>
              </a:spcBef>
              <a:spcAft>
                <a:spcPts val="0"/>
              </a:spcAft>
              <a:buSzPts val="1200"/>
              <a:buNone/>
              <a:defRPr b="0" i="0" sz="700" u="none">
                <a:solidFill>
                  <a:srgbClr val="898989"/>
                </a:solidFill>
                <a:latin typeface="Trebuchet MS"/>
                <a:ea typeface="Trebuchet MS"/>
                <a:cs typeface="Trebuchet MS"/>
                <a:sym typeface="Trebuchet MS"/>
              </a:defRPr>
            </a:lvl1pPr>
            <a:lvl2pPr lvl="1"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9pPr>
          </a:lstStyle>
          <a:p/>
        </p:txBody>
      </p:sp>
      <p:sp>
        <p:nvSpPr>
          <p:cNvPr id="88" name="Google Shape;88;p15"/>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marR="0" rtl="0" algn="l">
              <a:lnSpc>
                <a:spcPct val="100000"/>
              </a:lnSpc>
              <a:spcBef>
                <a:spcPts val="0"/>
              </a:spcBef>
              <a:spcAft>
                <a:spcPts val="0"/>
              </a:spcAft>
              <a:buSzPts val="1200"/>
              <a:buNone/>
              <a:defRPr b="0" i="0" sz="1500" u="non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9pPr>
          </a:lstStyle>
          <a:p/>
        </p:txBody>
      </p:sp>
      <p:sp>
        <p:nvSpPr>
          <p:cNvPr id="89" name="Google Shape;89;p15"/>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sz="12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nvSpPr>
        <p:spPr>
          <a:xfrm>
            <a:off x="456480" y="1203246"/>
            <a:ext cx="8228160" cy="3719911"/>
          </a:xfrm>
          <a:prstGeom prst="rect">
            <a:avLst/>
          </a:prstGeom>
          <a:noFill/>
          <a:ln>
            <a:noFill/>
          </a:ln>
        </p:spPr>
        <p:txBody>
          <a:bodyPr anchorCtr="0" anchor="ctr" bIns="0" lIns="0" spcFirstLastPara="1" rIns="0" wrap="square" tIns="26350">
            <a:noAutofit/>
          </a:bodyPr>
          <a:lstStyle/>
          <a:p>
            <a:pPr indent="0" lvl="0" marL="0" marR="0" rtl="0" algn="ctr">
              <a:lnSpc>
                <a:spcPct val="93000"/>
              </a:lnSpc>
              <a:spcBef>
                <a:spcPts val="0"/>
              </a:spcBef>
              <a:spcAft>
                <a:spcPts val="0"/>
              </a:spcAft>
              <a:buClr>
                <a:srgbClr val="000000"/>
              </a:buClr>
              <a:buSzPts val="3000"/>
              <a:buFont typeface="Times New Roman"/>
              <a:buNone/>
            </a:pPr>
            <a:r>
              <a:t/>
            </a:r>
            <a:endParaRPr b="1" sz="2300">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3000"/>
              <a:buFont typeface="Times New Roman"/>
              <a:buNone/>
            </a:pPr>
            <a:r>
              <a:rPr b="1" lang="en" sz="2300">
                <a:latin typeface="Times New Roman"/>
                <a:ea typeface="Times New Roman"/>
                <a:cs typeface="Times New Roman"/>
                <a:sym typeface="Times New Roman"/>
              </a:rPr>
              <a:t>Agrolife:ML enabled Plant Disease Classification System</a:t>
            </a:r>
            <a:endParaRPr sz="2300"/>
          </a:p>
          <a:p>
            <a:pPr indent="0" lvl="0" marL="0" marR="0" rtl="0" algn="ctr">
              <a:lnSpc>
                <a:spcPct val="93000"/>
              </a:lnSpc>
              <a:spcBef>
                <a:spcPts val="0"/>
              </a:spcBef>
              <a:spcAft>
                <a:spcPts val="0"/>
              </a:spcAft>
              <a:buClr>
                <a:srgbClr val="000000"/>
              </a:buClr>
              <a:buSzPts val="3000"/>
              <a:buFont typeface="Times New Roman"/>
              <a:buNone/>
            </a:pPr>
            <a:r>
              <a:rPr b="0" i="0" lang="en" sz="2300" u="none">
                <a:solidFill>
                  <a:srgbClr val="000000"/>
                </a:solidFill>
                <a:latin typeface="Times New Roman"/>
                <a:ea typeface="Times New Roman"/>
                <a:cs typeface="Times New Roman"/>
                <a:sym typeface="Times New Roman"/>
              </a:rPr>
              <a:t> </a:t>
            </a:r>
            <a:endParaRPr b="1" i="0" sz="2100" u="none">
              <a:solidFill>
                <a:schemeClr val="dk1"/>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2700"/>
              <a:buFont typeface="Times New Roman"/>
              <a:buNone/>
            </a:pPr>
            <a:r>
              <a:rPr b="1" i="0" lang="en" sz="2200" u="none">
                <a:solidFill>
                  <a:srgbClr val="000000"/>
                </a:solidFill>
                <a:latin typeface="Times New Roman"/>
                <a:ea typeface="Times New Roman"/>
                <a:cs typeface="Times New Roman"/>
                <a:sym typeface="Times New Roman"/>
              </a:rPr>
              <a:t>Group No. </a:t>
            </a:r>
            <a:r>
              <a:rPr b="1" lang="en" sz="2200">
                <a:latin typeface="Times New Roman"/>
                <a:ea typeface="Times New Roman"/>
                <a:cs typeface="Times New Roman"/>
                <a:sym typeface="Times New Roman"/>
              </a:rPr>
              <a:t>19</a:t>
            </a:r>
            <a:endParaRPr b="1" sz="2200">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2700"/>
              <a:buFont typeface="Times New Roman"/>
              <a:buNone/>
            </a:pPr>
            <a:r>
              <a:t/>
            </a:r>
            <a:endParaRPr b="1" sz="2200">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2700"/>
              <a:buFont typeface="Times New Roman"/>
              <a:buNone/>
            </a:pPr>
            <a:r>
              <a:t/>
            </a:r>
            <a:endParaRPr b="1" sz="2100">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2700"/>
              <a:buFont typeface="Times New Roman"/>
              <a:buNone/>
            </a:pPr>
            <a:r>
              <a:rPr b="1" lang="en" sz="2100">
                <a:latin typeface="Times New Roman"/>
                <a:ea typeface="Times New Roman"/>
                <a:cs typeface="Times New Roman"/>
                <a:sym typeface="Times New Roman"/>
              </a:rPr>
              <a:t>Ruta Mhaskar 19104013</a:t>
            </a:r>
            <a:endParaRPr b="1" sz="2100">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2700"/>
              <a:buFont typeface="Times New Roman"/>
              <a:buNone/>
            </a:pPr>
            <a:r>
              <a:rPr b="1" lang="en" sz="2100">
                <a:latin typeface="Times New Roman"/>
                <a:ea typeface="Times New Roman"/>
                <a:cs typeface="Times New Roman"/>
                <a:sym typeface="Times New Roman"/>
              </a:rPr>
              <a:t>Anagha Rai  19104030</a:t>
            </a:r>
            <a:endParaRPr b="0" i="0" sz="2100" u="none">
              <a:solidFill>
                <a:srgbClr val="000000"/>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chemeClr val="dk1"/>
              </a:buClr>
              <a:buSzPts val="2700"/>
              <a:buFont typeface="Trebuchet MS"/>
              <a:buNone/>
            </a:pPr>
            <a:r>
              <a:rPr b="1" lang="en" sz="2100">
                <a:latin typeface="Times New Roman"/>
                <a:ea typeface="Times New Roman"/>
                <a:cs typeface="Times New Roman"/>
                <a:sym typeface="Times New Roman"/>
              </a:rPr>
              <a:t>Ishika Sharma 19104061</a:t>
            </a:r>
            <a:endParaRPr b="1" i="0" sz="2100" u="none">
              <a:solidFill>
                <a:srgbClr val="000000"/>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chemeClr val="dk1"/>
              </a:buClr>
              <a:buSzPts val="2700"/>
              <a:buFont typeface="Trebuchet MS"/>
              <a:buNone/>
            </a:pPr>
            <a:r>
              <a:t/>
            </a:r>
            <a:endParaRPr b="0" i="0" sz="2100" u="none">
              <a:solidFill>
                <a:srgbClr val="000000"/>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2300"/>
              <a:buFont typeface="Times New Roman"/>
              <a:buNone/>
            </a:pPr>
            <a:r>
              <a:rPr b="1" i="0" lang="en" sz="2100" u="none">
                <a:solidFill>
                  <a:srgbClr val="000000"/>
                </a:solidFill>
                <a:latin typeface="Times New Roman"/>
                <a:ea typeface="Times New Roman"/>
                <a:cs typeface="Times New Roman"/>
                <a:sym typeface="Times New Roman"/>
              </a:rPr>
              <a:t>Project Guide and Co-Guide</a:t>
            </a:r>
            <a:endParaRPr b="1" i="0" sz="2100" u="none">
              <a:solidFill>
                <a:srgbClr val="000000"/>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2300"/>
              <a:buFont typeface="Times New Roman"/>
              <a:buNone/>
            </a:pPr>
            <a:r>
              <a:rPr b="1" lang="en" sz="2100">
                <a:latin typeface="Times New Roman"/>
                <a:ea typeface="Times New Roman"/>
                <a:cs typeface="Times New Roman"/>
                <a:sym typeface="Times New Roman"/>
              </a:rPr>
              <a:t>Prof. Sonal Jain</a:t>
            </a:r>
            <a:endParaRPr b="1" sz="2100">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2300"/>
              <a:buFont typeface="Times New Roman"/>
              <a:buNone/>
            </a:pPr>
            <a:r>
              <a:rPr b="1" lang="en" sz="2100">
                <a:latin typeface="Times New Roman"/>
                <a:ea typeface="Times New Roman"/>
                <a:cs typeface="Times New Roman"/>
                <a:sym typeface="Times New Roman"/>
              </a:rPr>
              <a:t>Prof. Charul Singh</a:t>
            </a:r>
            <a:endParaRPr b="1"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100" u="none">
              <a:solidFill>
                <a:srgbClr val="000000"/>
              </a:solidFill>
              <a:latin typeface="Times New Roman"/>
              <a:ea typeface="Times New Roman"/>
              <a:cs typeface="Times New Roman"/>
              <a:sym typeface="Times New Roman"/>
            </a:endParaRPr>
          </a:p>
        </p:txBody>
      </p:sp>
      <p:cxnSp>
        <p:nvCxnSpPr>
          <p:cNvPr id="178" name="Google Shape;178;p29"/>
          <p:cNvCxnSpPr/>
          <p:nvPr/>
        </p:nvCxnSpPr>
        <p:spPr>
          <a:xfrm>
            <a:off x="0" y="1185965"/>
            <a:ext cx="9144000" cy="0"/>
          </a:xfrm>
          <a:prstGeom prst="straightConnector1">
            <a:avLst/>
          </a:prstGeom>
          <a:noFill/>
          <a:ln cap="rnd" cmpd="sng" w="25400">
            <a:solidFill>
              <a:schemeClr val="dk1"/>
            </a:solidFill>
            <a:prstDash val="solid"/>
            <a:miter lim="800000"/>
            <a:headEnd len="med" w="med" type="none"/>
            <a:tailEnd len="med" w="med" type="none"/>
          </a:ln>
          <a:effectLst>
            <a:outerShdw blurRad="63500" dir="5400000" dist="25400">
              <a:srgbClr val="000000">
                <a:alpha val="34901"/>
              </a:srgbClr>
            </a:outerShdw>
          </a:effectLst>
        </p:spPr>
      </p:cxnSp>
      <p:pic>
        <p:nvPicPr>
          <p:cNvPr id="179" name="Google Shape;179;p29"/>
          <p:cNvPicPr preferRelativeResize="0"/>
          <p:nvPr/>
        </p:nvPicPr>
        <p:blipFill rotWithShape="1">
          <a:blip r:embed="rId3">
            <a:alphaModFix/>
          </a:blip>
          <a:srcRect b="0" l="0" r="0" t="0"/>
          <a:stretch/>
        </p:blipFill>
        <p:spPr>
          <a:xfrm>
            <a:off x="0" y="0"/>
            <a:ext cx="9144001" cy="116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1" name="Shape 241"/>
        <p:cNvGrpSpPr/>
        <p:nvPr/>
      </p:nvGrpSpPr>
      <p:grpSpPr>
        <a:xfrm>
          <a:off x="0" y="0"/>
          <a:ext cx="0" cy="0"/>
          <a:chOff x="0" y="0"/>
          <a:chExt cx="0" cy="0"/>
        </a:xfrm>
      </p:grpSpPr>
      <p:sp>
        <p:nvSpPr>
          <p:cNvPr id="242" name="Google Shape;242;p38"/>
          <p:cNvSpPr txBox="1"/>
          <p:nvPr/>
        </p:nvSpPr>
        <p:spPr>
          <a:xfrm>
            <a:off x="456480" y="205222"/>
            <a:ext cx="8228160" cy="858690"/>
          </a:xfrm>
          <a:prstGeom prst="rect">
            <a:avLst/>
          </a:prstGeom>
          <a:noFill/>
          <a:ln>
            <a:noFill/>
          </a:ln>
        </p:spPr>
        <p:txBody>
          <a:bodyPr anchorCtr="0" anchor="ctr" bIns="0" lIns="0" spcFirstLastPara="1" rIns="0" wrap="square" tIns="26350">
            <a:noAutofit/>
          </a:bodyPr>
          <a:lstStyle/>
          <a:p>
            <a:pPr indent="0" lvl="0" marL="0" marR="0" rtl="0" algn="l">
              <a:lnSpc>
                <a:spcPct val="93000"/>
              </a:lnSpc>
              <a:spcBef>
                <a:spcPts val="0"/>
              </a:spcBef>
              <a:spcAft>
                <a:spcPts val="0"/>
              </a:spcAft>
              <a:buClr>
                <a:srgbClr val="000000"/>
              </a:buClr>
              <a:buSzPts val="3000"/>
              <a:buFont typeface="Times New Roman"/>
              <a:buNone/>
            </a:pPr>
            <a:r>
              <a:rPr b="1" i="0" lang="en" sz="3000" u="none">
                <a:solidFill>
                  <a:srgbClr val="000000"/>
                </a:solidFill>
                <a:latin typeface="Times New Roman"/>
                <a:ea typeface="Times New Roman"/>
                <a:cs typeface="Times New Roman"/>
                <a:sym typeface="Times New Roman"/>
              </a:rPr>
              <a:t>6. Technology Stack</a:t>
            </a:r>
            <a:endParaRPr sz="1200"/>
          </a:p>
        </p:txBody>
      </p:sp>
      <p:sp>
        <p:nvSpPr>
          <p:cNvPr id="243" name="Google Shape;243;p38"/>
          <p:cNvSpPr txBox="1"/>
          <p:nvPr/>
        </p:nvSpPr>
        <p:spPr>
          <a:xfrm>
            <a:off x="456475" y="1232850"/>
            <a:ext cx="8228100" cy="3365100"/>
          </a:xfrm>
          <a:prstGeom prst="rect">
            <a:avLst/>
          </a:prstGeom>
          <a:noFill/>
          <a:ln>
            <a:noFill/>
          </a:ln>
        </p:spPr>
        <p:txBody>
          <a:bodyPr anchorCtr="0" anchor="t" bIns="0" lIns="0" spcFirstLastPara="1" rIns="0" wrap="square" tIns="17650">
            <a:noAutofit/>
          </a:bodyPr>
          <a:lstStyle/>
          <a:p>
            <a:pPr indent="-349250" lvl="0" marL="457200" marR="0" rtl="0" algn="just">
              <a:lnSpc>
                <a:spcPct val="150000"/>
              </a:lnSpc>
              <a:spcBef>
                <a:spcPts val="120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HTML, CSS, Bootstrap for interface</a:t>
            </a:r>
            <a:endParaRPr sz="1900">
              <a:solidFill>
                <a:schemeClr val="dk1"/>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Python (version 3.9.2)</a:t>
            </a:r>
            <a:endParaRPr sz="1900">
              <a:solidFill>
                <a:schemeClr val="dk1"/>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Tensorflow for preprocessing the data</a:t>
            </a:r>
            <a:endParaRPr sz="1900">
              <a:solidFill>
                <a:schemeClr val="dk1"/>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Deep Learning using CNN model</a:t>
            </a:r>
            <a:endParaRPr sz="1900">
              <a:solidFill>
                <a:schemeClr val="dk1"/>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Google Cloud/ AWS Cloud Server for deployment</a:t>
            </a:r>
            <a:endParaRPr sz="1900">
              <a:solidFill>
                <a:schemeClr val="dk1"/>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React Native for Mobile App</a:t>
            </a:r>
            <a:endParaRPr sz="19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8" name="Shape 248"/>
        <p:cNvGrpSpPr/>
        <p:nvPr/>
      </p:nvGrpSpPr>
      <p:grpSpPr>
        <a:xfrm>
          <a:off x="0" y="0"/>
          <a:ext cx="0" cy="0"/>
          <a:chOff x="0" y="0"/>
          <a:chExt cx="0" cy="0"/>
        </a:xfrm>
      </p:grpSpPr>
      <p:sp>
        <p:nvSpPr>
          <p:cNvPr id="249" name="Google Shape;249;p39"/>
          <p:cNvSpPr txBox="1"/>
          <p:nvPr/>
        </p:nvSpPr>
        <p:spPr>
          <a:xfrm>
            <a:off x="456480" y="205222"/>
            <a:ext cx="8228160" cy="858690"/>
          </a:xfrm>
          <a:prstGeom prst="rect">
            <a:avLst/>
          </a:prstGeom>
          <a:noFill/>
          <a:ln>
            <a:noFill/>
          </a:ln>
        </p:spPr>
        <p:txBody>
          <a:bodyPr anchorCtr="0" anchor="ctr" bIns="0" lIns="0" spcFirstLastPara="1" rIns="0" wrap="square" tIns="26350">
            <a:noAutofit/>
          </a:bodyPr>
          <a:lstStyle/>
          <a:p>
            <a:pPr indent="0" lvl="0" marL="0" marR="0" rtl="0" algn="l">
              <a:lnSpc>
                <a:spcPct val="93000"/>
              </a:lnSpc>
              <a:spcBef>
                <a:spcPts val="0"/>
              </a:spcBef>
              <a:spcAft>
                <a:spcPts val="0"/>
              </a:spcAft>
              <a:buClr>
                <a:srgbClr val="000000"/>
              </a:buClr>
              <a:buSzPts val="3000"/>
              <a:buFont typeface="Times New Roman"/>
              <a:buNone/>
            </a:pPr>
            <a:r>
              <a:rPr b="1" i="0" lang="en" sz="3000" u="none">
                <a:solidFill>
                  <a:srgbClr val="000000"/>
                </a:solidFill>
                <a:latin typeface="Times New Roman"/>
                <a:ea typeface="Times New Roman"/>
                <a:cs typeface="Times New Roman"/>
                <a:sym typeface="Times New Roman"/>
              </a:rPr>
              <a:t>7. Proposed System Architecture/Prototype</a:t>
            </a:r>
            <a:endParaRPr sz="1200"/>
          </a:p>
          <a:p>
            <a:pPr indent="0" lvl="0" marL="0" marR="0" rtl="0" algn="l">
              <a:lnSpc>
                <a:spcPct val="100000"/>
              </a:lnSpc>
              <a:spcBef>
                <a:spcPts val="0"/>
              </a:spcBef>
              <a:spcAft>
                <a:spcPts val="0"/>
              </a:spcAft>
              <a:buNone/>
            </a:pPr>
            <a:r>
              <a:t/>
            </a:r>
            <a:endParaRPr b="1" i="0" sz="3000" u="none">
              <a:solidFill>
                <a:srgbClr val="000000"/>
              </a:solidFill>
              <a:latin typeface="Times New Roman"/>
              <a:ea typeface="Times New Roman"/>
              <a:cs typeface="Times New Roman"/>
              <a:sym typeface="Times New Roman"/>
            </a:endParaRPr>
          </a:p>
        </p:txBody>
      </p:sp>
      <p:pic>
        <p:nvPicPr>
          <p:cNvPr id="250" name="Google Shape;250;p39"/>
          <p:cNvPicPr preferRelativeResize="0"/>
          <p:nvPr/>
        </p:nvPicPr>
        <p:blipFill>
          <a:blip r:embed="rId3">
            <a:alphaModFix/>
          </a:blip>
          <a:stretch>
            <a:fillRect/>
          </a:stretch>
        </p:blipFill>
        <p:spPr>
          <a:xfrm>
            <a:off x="1534575" y="844150"/>
            <a:ext cx="5523575" cy="3994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5" name="Shape 255"/>
        <p:cNvGrpSpPr/>
        <p:nvPr/>
      </p:nvGrpSpPr>
      <p:grpSpPr>
        <a:xfrm>
          <a:off x="0" y="0"/>
          <a:ext cx="0" cy="0"/>
          <a:chOff x="0" y="0"/>
          <a:chExt cx="0" cy="0"/>
        </a:xfrm>
      </p:grpSpPr>
      <p:sp>
        <p:nvSpPr>
          <p:cNvPr id="256" name="Google Shape;256;p40"/>
          <p:cNvSpPr txBox="1"/>
          <p:nvPr/>
        </p:nvSpPr>
        <p:spPr>
          <a:xfrm>
            <a:off x="456480" y="205222"/>
            <a:ext cx="8228100" cy="858600"/>
          </a:xfrm>
          <a:prstGeom prst="rect">
            <a:avLst/>
          </a:prstGeom>
          <a:noFill/>
          <a:ln>
            <a:noFill/>
          </a:ln>
        </p:spPr>
        <p:txBody>
          <a:bodyPr anchorCtr="0" anchor="ctr" bIns="0" lIns="0" spcFirstLastPara="1" rIns="0" wrap="square" tIns="26350">
            <a:noAutofit/>
          </a:bodyPr>
          <a:lstStyle/>
          <a:p>
            <a:pPr indent="0" lvl="0" marL="0" marR="0" rtl="0" algn="l">
              <a:lnSpc>
                <a:spcPct val="93000"/>
              </a:lnSpc>
              <a:spcBef>
                <a:spcPts val="0"/>
              </a:spcBef>
              <a:spcAft>
                <a:spcPts val="0"/>
              </a:spcAft>
              <a:buClr>
                <a:srgbClr val="000000"/>
              </a:buClr>
              <a:buSzPts val="3000"/>
              <a:buFont typeface="Times New Roman"/>
              <a:buNone/>
            </a:pPr>
            <a:r>
              <a:rPr b="1" i="0" lang="en" sz="3000" u="none">
                <a:solidFill>
                  <a:srgbClr val="000000"/>
                </a:solidFill>
                <a:latin typeface="Times New Roman"/>
                <a:ea typeface="Times New Roman"/>
                <a:cs typeface="Times New Roman"/>
                <a:sym typeface="Times New Roman"/>
              </a:rPr>
              <a:t>7. Proposed System Architecture/Prototype</a:t>
            </a:r>
            <a:endParaRPr sz="1200"/>
          </a:p>
          <a:p>
            <a:pPr indent="0" lvl="0" marL="0" marR="0" rtl="0" algn="l">
              <a:lnSpc>
                <a:spcPct val="100000"/>
              </a:lnSpc>
              <a:spcBef>
                <a:spcPts val="0"/>
              </a:spcBef>
              <a:spcAft>
                <a:spcPts val="0"/>
              </a:spcAft>
              <a:buNone/>
            </a:pPr>
            <a:r>
              <a:t/>
            </a:r>
            <a:endParaRPr b="1" i="0" sz="3000" u="none">
              <a:solidFill>
                <a:srgbClr val="000000"/>
              </a:solidFill>
              <a:latin typeface="Times New Roman"/>
              <a:ea typeface="Times New Roman"/>
              <a:cs typeface="Times New Roman"/>
              <a:sym typeface="Times New Roman"/>
            </a:endParaRPr>
          </a:p>
        </p:txBody>
      </p:sp>
      <p:sp>
        <p:nvSpPr>
          <p:cNvPr id="257" name="Google Shape;257;p40"/>
          <p:cNvSpPr txBox="1"/>
          <p:nvPr/>
        </p:nvSpPr>
        <p:spPr>
          <a:xfrm>
            <a:off x="391675" y="1063900"/>
            <a:ext cx="7920000" cy="3668700"/>
          </a:xfrm>
          <a:prstGeom prst="rect">
            <a:avLst/>
          </a:prstGeom>
          <a:noFill/>
          <a:ln>
            <a:noFill/>
          </a:ln>
        </p:spPr>
        <p:txBody>
          <a:bodyPr anchorCtr="0" anchor="t" bIns="0" lIns="0" spcFirstLastPara="1" rIns="0" wrap="square" tIns="17650">
            <a:normAutofit lnSpcReduction="10000"/>
          </a:bodyPr>
          <a:lstStyle/>
          <a:p>
            <a:pPr indent="-349250" lvl="0" marL="457200" marR="0" rtl="0" algn="just">
              <a:lnSpc>
                <a:spcPct val="100000"/>
              </a:lnSpc>
              <a:spcBef>
                <a:spcPts val="1200"/>
              </a:spcBef>
              <a:spcAft>
                <a:spcPts val="0"/>
              </a:spcAft>
              <a:buSzPts val="1900"/>
              <a:buFont typeface="Times New Roman"/>
              <a:buChar char="●"/>
            </a:pPr>
            <a:r>
              <a:rPr b="1" lang="en" sz="2000">
                <a:latin typeface="Times New Roman"/>
                <a:ea typeface="Times New Roman"/>
                <a:cs typeface="Times New Roman"/>
                <a:sym typeface="Times New Roman"/>
              </a:rPr>
              <a:t>Feature 1</a:t>
            </a:r>
            <a:r>
              <a:rPr lang="en" sz="2000">
                <a:latin typeface="Times New Roman"/>
                <a:ea typeface="Times New Roman"/>
                <a:cs typeface="Times New Roman"/>
                <a:sym typeface="Times New Roman"/>
              </a:rPr>
              <a:t>:</a:t>
            </a:r>
            <a:r>
              <a:rPr lang="en" sz="1900">
                <a:solidFill>
                  <a:schemeClr val="dk1"/>
                </a:solidFill>
                <a:latin typeface="Times New Roman"/>
                <a:ea typeface="Times New Roman"/>
                <a:cs typeface="Times New Roman"/>
                <a:sym typeface="Times New Roman"/>
              </a:rPr>
              <a:t> There is a database which consists of all the different plant leaf diseases which we have taken into account a</a:t>
            </a:r>
            <a:r>
              <a:rPr lang="en" sz="1900">
                <a:solidFill>
                  <a:schemeClr val="dk1"/>
                </a:solidFill>
                <a:latin typeface="Times New Roman"/>
                <a:ea typeface="Times New Roman"/>
                <a:cs typeface="Times New Roman"/>
                <a:sym typeface="Times New Roman"/>
              </a:rPr>
              <a:t>s shown in the figure</a:t>
            </a:r>
            <a:endParaRPr sz="1900">
              <a:solidFill>
                <a:schemeClr val="dk1"/>
              </a:solidFill>
              <a:latin typeface="Times New Roman"/>
              <a:ea typeface="Times New Roman"/>
              <a:cs typeface="Times New Roman"/>
              <a:sym typeface="Times New Roman"/>
            </a:endParaRPr>
          </a:p>
          <a:p>
            <a:pPr indent="0" lvl="0" marL="457200" marR="0" rtl="0" algn="just">
              <a:lnSpc>
                <a:spcPct val="100000"/>
              </a:lnSpc>
              <a:spcBef>
                <a:spcPts val="1200"/>
              </a:spcBef>
              <a:spcAft>
                <a:spcPts val="0"/>
              </a:spcAft>
              <a:buNone/>
            </a:pPr>
            <a:r>
              <a:t/>
            </a:r>
            <a:endParaRPr sz="1900">
              <a:solidFill>
                <a:schemeClr val="dk1"/>
              </a:solidFill>
              <a:latin typeface="Times New Roman"/>
              <a:ea typeface="Times New Roman"/>
              <a:cs typeface="Times New Roman"/>
              <a:sym typeface="Times New Roman"/>
            </a:endParaRPr>
          </a:p>
          <a:p>
            <a:pPr indent="-349250" lvl="0" marL="457200" marR="0" rtl="0" algn="just">
              <a:lnSpc>
                <a:spcPct val="100000"/>
              </a:lnSpc>
              <a:spcBef>
                <a:spcPts val="1200"/>
              </a:spcBef>
              <a:spcAft>
                <a:spcPts val="0"/>
              </a:spcAft>
              <a:buSzPts val="1900"/>
              <a:buFont typeface="Times New Roman"/>
              <a:buChar char="●"/>
            </a:pPr>
            <a:r>
              <a:rPr b="1" lang="en" sz="2000">
                <a:latin typeface="Times New Roman"/>
                <a:ea typeface="Times New Roman"/>
                <a:cs typeface="Times New Roman"/>
                <a:sym typeface="Times New Roman"/>
              </a:rPr>
              <a:t>Feature 2</a:t>
            </a:r>
            <a:r>
              <a:rPr lang="en" sz="2000">
                <a:latin typeface="Times New Roman"/>
                <a:ea typeface="Times New Roman"/>
                <a:cs typeface="Times New Roman"/>
                <a:sym typeface="Times New Roman"/>
              </a:rPr>
              <a:t>:</a:t>
            </a:r>
            <a:r>
              <a:rPr lang="en" sz="1900">
                <a:latin typeface="Times New Roman"/>
                <a:ea typeface="Times New Roman"/>
                <a:cs typeface="Times New Roman"/>
                <a:sym typeface="Times New Roman"/>
              </a:rPr>
              <a:t> </a:t>
            </a:r>
            <a:r>
              <a:rPr lang="en" sz="1900">
                <a:solidFill>
                  <a:schemeClr val="dk1"/>
                </a:solidFill>
                <a:latin typeface="Times New Roman"/>
                <a:ea typeface="Times New Roman"/>
                <a:cs typeface="Times New Roman"/>
                <a:sym typeface="Times New Roman"/>
              </a:rPr>
              <a:t>The module is trained repetitively to attain the maximum accuracy. If a new image is given to the module its features get compared with the features that are already trained in the database. It then provides the appropriate result. </a:t>
            </a:r>
            <a:endParaRPr sz="1900">
              <a:solidFill>
                <a:schemeClr val="dk1"/>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None/>
            </a:pPr>
            <a:r>
              <a:t/>
            </a:r>
            <a:endParaRPr sz="1900">
              <a:solidFill>
                <a:schemeClr val="dk1"/>
              </a:solidFill>
              <a:latin typeface="Times New Roman"/>
              <a:ea typeface="Times New Roman"/>
              <a:cs typeface="Times New Roman"/>
              <a:sym typeface="Times New Roman"/>
            </a:endParaRPr>
          </a:p>
          <a:p>
            <a:pPr indent="-349250" lvl="0" marL="457200" marR="0" rtl="0" algn="just">
              <a:lnSpc>
                <a:spcPct val="100000"/>
              </a:lnSpc>
              <a:spcBef>
                <a:spcPts val="1200"/>
              </a:spcBef>
              <a:spcAft>
                <a:spcPts val="0"/>
              </a:spcAft>
              <a:buClr>
                <a:schemeClr val="dk1"/>
              </a:buClr>
              <a:buSzPts val="1900"/>
              <a:buFont typeface="Times New Roman"/>
              <a:buChar char="●"/>
            </a:pPr>
            <a:r>
              <a:rPr b="1" lang="en" sz="2000">
                <a:solidFill>
                  <a:schemeClr val="dk1"/>
                </a:solidFill>
                <a:latin typeface="Times New Roman"/>
                <a:ea typeface="Times New Roman"/>
                <a:cs typeface="Times New Roman"/>
                <a:sym typeface="Times New Roman"/>
              </a:rPr>
              <a:t>Feature 3</a:t>
            </a:r>
            <a:r>
              <a:rPr lang="en" sz="2000">
                <a:solidFill>
                  <a:schemeClr val="dk1"/>
                </a:solidFill>
                <a:latin typeface="Times New Roman"/>
                <a:ea typeface="Times New Roman"/>
                <a:cs typeface="Times New Roman"/>
                <a:sym typeface="Times New Roman"/>
              </a:rPr>
              <a:t>:</a:t>
            </a:r>
            <a:r>
              <a:rPr lang="en" sz="1900">
                <a:solidFill>
                  <a:schemeClr val="dk1"/>
                </a:solidFill>
                <a:latin typeface="Times New Roman"/>
                <a:ea typeface="Times New Roman"/>
                <a:cs typeface="Times New Roman"/>
                <a:sym typeface="Times New Roman"/>
              </a:rPr>
              <a:t> The proposed system gives a gist of the disease detected along with some simple remedies (if applicable) to consider before consulting an expert.</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2" name="Shape 262"/>
        <p:cNvGrpSpPr/>
        <p:nvPr/>
      </p:nvGrpSpPr>
      <p:grpSpPr>
        <a:xfrm>
          <a:off x="0" y="0"/>
          <a:ext cx="0" cy="0"/>
          <a:chOff x="0" y="0"/>
          <a:chExt cx="0" cy="0"/>
        </a:xfrm>
      </p:grpSpPr>
      <p:sp>
        <p:nvSpPr>
          <p:cNvPr id="263" name="Google Shape;263;p41"/>
          <p:cNvSpPr txBox="1"/>
          <p:nvPr/>
        </p:nvSpPr>
        <p:spPr>
          <a:xfrm>
            <a:off x="456480" y="205222"/>
            <a:ext cx="8228100" cy="858600"/>
          </a:xfrm>
          <a:prstGeom prst="rect">
            <a:avLst/>
          </a:prstGeom>
          <a:noFill/>
          <a:ln>
            <a:noFill/>
          </a:ln>
        </p:spPr>
        <p:txBody>
          <a:bodyPr anchorCtr="0" anchor="ctr" bIns="0" lIns="0" spcFirstLastPara="1" rIns="0" wrap="square" tIns="26350">
            <a:noAutofit/>
          </a:bodyPr>
          <a:lstStyle/>
          <a:p>
            <a:pPr indent="0" lvl="0" marL="0" marR="0" rtl="0" algn="l">
              <a:lnSpc>
                <a:spcPct val="93000"/>
              </a:lnSpc>
              <a:spcBef>
                <a:spcPts val="0"/>
              </a:spcBef>
              <a:spcAft>
                <a:spcPts val="0"/>
              </a:spcAft>
              <a:buClr>
                <a:srgbClr val="000000"/>
              </a:buClr>
              <a:buSzPts val="3000"/>
              <a:buFont typeface="Times New Roman"/>
              <a:buNone/>
            </a:pPr>
            <a:r>
              <a:rPr b="1" lang="en" sz="3000">
                <a:latin typeface="Times New Roman"/>
                <a:ea typeface="Times New Roman"/>
                <a:cs typeface="Times New Roman"/>
                <a:sym typeface="Times New Roman"/>
              </a:rPr>
              <a:t>8</a:t>
            </a:r>
            <a:r>
              <a:rPr b="1" i="0" lang="en" sz="3000" u="none">
                <a:solidFill>
                  <a:srgbClr val="000000"/>
                </a:solidFill>
                <a:latin typeface="Times New Roman"/>
                <a:ea typeface="Times New Roman"/>
                <a:cs typeface="Times New Roman"/>
                <a:sym typeface="Times New Roman"/>
              </a:rPr>
              <a:t>. </a:t>
            </a:r>
            <a:r>
              <a:rPr b="1" lang="en" sz="3000">
                <a:latin typeface="Times New Roman"/>
                <a:ea typeface="Times New Roman"/>
                <a:cs typeface="Times New Roman"/>
                <a:sym typeface="Times New Roman"/>
              </a:rPr>
              <a:t>Suggestions given during Review 1</a:t>
            </a:r>
            <a:endParaRPr sz="1200"/>
          </a:p>
          <a:p>
            <a:pPr indent="0" lvl="0" marL="0" marR="0" rtl="0" algn="l">
              <a:lnSpc>
                <a:spcPct val="100000"/>
              </a:lnSpc>
              <a:spcBef>
                <a:spcPts val="0"/>
              </a:spcBef>
              <a:spcAft>
                <a:spcPts val="0"/>
              </a:spcAft>
              <a:buNone/>
            </a:pPr>
            <a:r>
              <a:t/>
            </a:r>
            <a:endParaRPr b="1" i="0" sz="3000" u="none">
              <a:solidFill>
                <a:srgbClr val="000000"/>
              </a:solidFill>
              <a:latin typeface="Times New Roman"/>
              <a:ea typeface="Times New Roman"/>
              <a:cs typeface="Times New Roman"/>
              <a:sym typeface="Times New Roman"/>
            </a:endParaRPr>
          </a:p>
        </p:txBody>
      </p:sp>
      <p:sp>
        <p:nvSpPr>
          <p:cNvPr id="264" name="Google Shape;264;p41"/>
          <p:cNvSpPr txBox="1"/>
          <p:nvPr/>
        </p:nvSpPr>
        <p:spPr>
          <a:xfrm>
            <a:off x="391675" y="1063900"/>
            <a:ext cx="7920000" cy="3668700"/>
          </a:xfrm>
          <a:prstGeom prst="rect">
            <a:avLst/>
          </a:prstGeom>
          <a:noFill/>
          <a:ln>
            <a:noFill/>
          </a:ln>
        </p:spPr>
        <p:txBody>
          <a:bodyPr anchorCtr="0" anchor="t" bIns="0" lIns="0" spcFirstLastPara="1" rIns="0" wrap="square" tIns="17650">
            <a:normAutofit/>
          </a:bodyPr>
          <a:lstStyle/>
          <a:p>
            <a:pPr indent="-349250" lvl="0" marL="457200" marR="0" rtl="0" algn="just">
              <a:lnSpc>
                <a:spcPct val="100000"/>
              </a:lnSpc>
              <a:spcBef>
                <a:spcPts val="120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Changes in objective</a:t>
            </a:r>
            <a:br>
              <a:rPr lang="en" sz="1900">
                <a:solidFill>
                  <a:schemeClr val="dk1"/>
                </a:solidFill>
                <a:latin typeface="Times New Roman"/>
                <a:ea typeface="Times New Roman"/>
                <a:cs typeface="Times New Roman"/>
                <a:sym typeface="Times New Roman"/>
              </a:rPr>
            </a:br>
            <a:r>
              <a:rPr lang="en" sz="1900">
                <a:solidFill>
                  <a:schemeClr val="dk1"/>
                </a:solidFill>
                <a:latin typeface="Times New Roman"/>
                <a:ea typeface="Times New Roman"/>
                <a:cs typeface="Times New Roman"/>
                <a:sym typeface="Times New Roman"/>
              </a:rPr>
              <a:t>We elaborated the objectives by </a:t>
            </a:r>
            <a:r>
              <a:rPr lang="en" sz="1900">
                <a:solidFill>
                  <a:schemeClr val="dk1"/>
                </a:solidFill>
                <a:latin typeface="Times New Roman"/>
                <a:ea typeface="Times New Roman"/>
                <a:cs typeface="Times New Roman"/>
                <a:sym typeface="Times New Roman"/>
              </a:rPr>
              <a:t>specifying</a:t>
            </a:r>
            <a:r>
              <a:rPr lang="en" sz="1900">
                <a:solidFill>
                  <a:schemeClr val="dk1"/>
                </a:solidFill>
                <a:latin typeface="Times New Roman"/>
                <a:ea typeface="Times New Roman"/>
                <a:cs typeface="Times New Roman"/>
                <a:sym typeface="Times New Roman"/>
              </a:rPr>
              <a:t> the technology that we will be using.</a:t>
            </a:r>
            <a:endParaRPr sz="1900">
              <a:solidFill>
                <a:schemeClr val="dk1"/>
              </a:solidFill>
              <a:latin typeface="Times New Roman"/>
              <a:ea typeface="Times New Roman"/>
              <a:cs typeface="Times New Roman"/>
              <a:sym typeface="Times New Roman"/>
            </a:endParaRPr>
          </a:p>
          <a:p>
            <a:pPr indent="-349250" lvl="0" marL="457200" marR="0" rtl="0" algn="just">
              <a:lnSpc>
                <a:spcPct val="100000"/>
              </a:lnSpc>
              <a:spcBef>
                <a:spcPts val="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Literature Survey</a:t>
            </a:r>
            <a:endParaRPr sz="1900">
              <a:solidFill>
                <a:schemeClr val="dk1"/>
              </a:solidFill>
              <a:latin typeface="Times New Roman"/>
              <a:ea typeface="Times New Roman"/>
              <a:cs typeface="Times New Roman"/>
              <a:sym typeface="Times New Roman"/>
            </a:endParaRPr>
          </a:p>
          <a:p>
            <a:pPr indent="0" lvl="0" marL="457200" marR="0" rtl="0" algn="just">
              <a:lnSpc>
                <a:spcPct val="100000"/>
              </a:lnSpc>
              <a:spcBef>
                <a:spcPts val="1200"/>
              </a:spcBef>
              <a:spcAft>
                <a:spcPts val="0"/>
              </a:spcAft>
              <a:buNone/>
            </a:pPr>
            <a:r>
              <a:rPr lang="en" sz="1900">
                <a:solidFill>
                  <a:schemeClr val="dk1"/>
                </a:solidFill>
                <a:latin typeface="Times New Roman"/>
                <a:ea typeface="Times New Roman"/>
                <a:cs typeface="Times New Roman"/>
                <a:sym typeface="Times New Roman"/>
              </a:rPr>
              <a:t>We add our base paper as the first in the list of literature survey</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9" name="Shape 269"/>
        <p:cNvGrpSpPr/>
        <p:nvPr/>
      </p:nvGrpSpPr>
      <p:grpSpPr>
        <a:xfrm>
          <a:off x="0" y="0"/>
          <a:ext cx="0" cy="0"/>
          <a:chOff x="0" y="0"/>
          <a:chExt cx="0" cy="0"/>
        </a:xfrm>
      </p:grpSpPr>
      <p:sp>
        <p:nvSpPr>
          <p:cNvPr id="270" name="Google Shape;270;p42"/>
          <p:cNvSpPr txBox="1"/>
          <p:nvPr/>
        </p:nvSpPr>
        <p:spPr>
          <a:xfrm>
            <a:off x="587520" y="2080298"/>
            <a:ext cx="8228160" cy="858690"/>
          </a:xfrm>
          <a:prstGeom prst="rect">
            <a:avLst/>
          </a:prstGeom>
          <a:noFill/>
          <a:ln>
            <a:noFill/>
          </a:ln>
        </p:spPr>
        <p:txBody>
          <a:bodyPr anchorCtr="0" anchor="ctr" bIns="0" lIns="0" spcFirstLastPara="1" rIns="0" wrap="square" tIns="26350">
            <a:noAutofit/>
          </a:bodyPr>
          <a:lstStyle/>
          <a:p>
            <a:pPr indent="0" lvl="0" marL="0" marR="0" rtl="0" algn="ctr">
              <a:lnSpc>
                <a:spcPct val="93000"/>
              </a:lnSpc>
              <a:spcBef>
                <a:spcPts val="0"/>
              </a:spcBef>
              <a:spcAft>
                <a:spcPts val="0"/>
              </a:spcAft>
              <a:buClr>
                <a:srgbClr val="000000"/>
              </a:buClr>
              <a:buSzPts val="3000"/>
              <a:buFont typeface="Times New Roman"/>
              <a:buNone/>
            </a:pPr>
            <a:r>
              <a:rPr b="0" i="0" lang="en" sz="3000" u="none">
                <a:solidFill>
                  <a:srgbClr val="000000"/>
                </a:solidFill>
                <a:latin typeface="Times New Roman"/>
                <a:ea typeface="Times New Roman"/>
                <a:cs typeface="Times New Roman"/>
                <a:sym typeface="Times New Roman"/>
              </a:rPr>
              <a:t>Thank You...!!</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nvSpPr>
        <p:spPr>
          <a:xfrm>
            <a:off x="457920" y="98290"/>
            <a:ext cx="8228160" cy="719356"/>
          </a:xfrm>
          <a:prstGeom prst="rect">
            <a:avLst/>
          </a:prstGeom>
          <a:noFill/>
          <a:ln>
            <a:noFill/>
          </a:ln>
        </p:spPr>
        <p:txBody>
          <a:bodyPr anchorCtr="0" anchor="ctr" bIns="0" lIns="0" spcFirstLastPara="1" rIns="0" wrap="square" tIns="26350">
            <a:noAutofit/>
          </a:bodyPr>
          <a:lstStyle/>
          <a:p>
            <a:pPr indent="0" lvl="0" marL="0" marR="0" rtl="0" algn="ctr">
              <a:lnSpc>
                <a:spcPct val="93000"/>
              </a:lnSpc>
              <a:spcBef>
                <a:spcPts val="0"/>
              </a:spcBef>
              <a:spcAft>
                <a:spcPts val="0"/>
              </a:spcAft>
              <a:buClr>
                <a:srgbClr val="000000"/>
              </a:buClr>
              <a:buSzPts val="3000"/>
              <a:buFont typeface="Times New Roman"/>
              <a:buNone/>
            </a:pPr>
            <a:r>
              <a:rPr b="1" i="0" lang="en" sz="3000" u="none">
                <a:solidFill>
                  <a:srgbClr val="000000"/>
                </a:solidFill>
                <a:latin typeface="Times New Roman"/>
                <a:ea typeface="Times New Roman"/>
                <a:cs typeface="Times New Roman"/>
                <a:sym typeface="Times New Roman"/>
              </a:rPr>
              <a:t>Contents</a:t>
            </a:r>
            <a:endParaRPr sz="1200"/>
          </a:p>
        </p:txBody>
      </p:sp>
      <p:sp>
        <p:nvSpPr>
          <p:cNvPr id="186" name="Google Shape;186;p30"/>
          <p:cNvSpPr txBox="1"/>
          <p:nvPr/>
        </p:nvSpPr>
        <p:spPr>
          <a:xfrm>
            <a:off x="342720" y="673991"/>
            <a:ext cx="8457120" cy="3795518"/>
          </a:xfrm>
          <a:prstGeom prst="rect">
            <a:avLst/>
          </a:prstGeom>
          <a:noFill/>
          <a:ln>
            <a:noFill/>
          </a:ln>
        </p:spPr>
        <p:txBody>
          <a:bodyPr anchorCtr="0" anchor="t" bIns="0" lIns="0" spcFirstLastPara="1" rIns="0" wrap="square" tIns="17650">
            <a:noAutofit/>
          </a:bodyPr>
          <a:lstStyle/>
          <a:p>
            <a:pPr indent="-260350" lvl="0" marL="355600" marR="0" rtl="0" algn="l">
              <a:lnSpc>
                <a:spcPct val="100000"/>
              </a:lnSpc>
              <a:spcBef>
                <a:spcPts val="0"/>
              </a:spcBef>
              <a:spcAft>
                <a:spcPts val="0"/>
              </a:spcAft>
              <a:buClr>
                <a:srgbClr val="000000"/>
              </a:buClr>
              <a:buSzPts val="900"/>
              <a:buFont typeface="Noto Sans Symbols"/>
              <a:buChar char="●"/>
            </a:pPr>
            <a:r>
              <a:rPr b="1" i="0" lang="en" sz="2000" u="none">
                <a:solidFill>
                  <a:srgbClr val="000000"/>
                </a:solidFill>
                <a:latin typeface="Times New Roman"/>
                <a:ea typeface="Times New Roman"/>
                <a:cs typeface="Times New Roman"/>
                <a:sym typeface="Times New Roman"/>
              </a:rPr>
              <a:t>Abstract</a:t>
            </a:r>
            <a:endParaRPr sz="1200"/>
          </a:p>
          <a:p>
            <a:pPr indent="-260350" lvl="0" marL="355600" marR="0" rtl="0" algn="l">
              <a:lnSpc>
                <a:spcPct val="100000"/>
              </a:lnSpc>
              <a:spcBef>
                <a:spcPts val="1200"/>
              </a:spcBef>
              <a:spcAft>
                <a:spcPts val="0"/>
              </a:spcAft>
              <a:buClr>
                <a:srgbClr val="000000"/>
              </a:buClr>
              <a:buSzPts val="900"/>
              <a:buFont typeface="Noto Sans Symbols"/>
              <a:buChar char="●"/>
            </a:pPr>
            <a:r>
              <a:rPr b="1" i="0" lang="en" sz="2000" u="none">
                <a:solidFill>
                  <a:srgbClr val="000000"/>
                </a:solidFill>
                <a:latin typeface="Times New Roman"/>
                <a:ea typeface="Times New Roman"/>
                <a:cs typeface="Times New Roman"/>
                <a:sym typeface="Times New Roman"/>
              </a:rPr>
              <a:t>Introduction</a:t>
            </a:r>
            <a:endParaRPr sz="1200"/>
          </a:p>
          <a:p>
            <a:pPr indent="-260350" lvl="0" marL="355600" marR="0" rtl="0" algn="l">
              <a:lnSpc>
                <a:spcPct val="100000"/>
              </a:lnSpc>
              <a:spcBef>
                <a:spcPts val="1200"/>
              </a:spcBef>
              <a:spcAft>
                <a:spcPts val="0"/>
              </a:spcAft>
              <a:buClr>
                <a:srgbClr val="000000"/>
              </a:buClr>
              <a:buSzPts val="900"/>
              <a:buFont typeface="Noto Sans Symbols"/>
              <a:buChar char="●"/>
            </a:pPr>
            <a:r>
              <a:rPr b="1" i="0" lang="en" sz="2000" u="none">
                <a:solidFill>
                  <a:srgbClr val="000000"/>
                </a:solidFill>
                <a:latin typeface="Times New Roman"/>
                <a:ea typeface="Times New Roman"/>
                <a:cs typeface="Times New Roman"/>
                <a:sym typeface="Times New Roman"/>
              </a:rPr>
              <a:t>Objectives</a:t>
            </a:r>
            <a:endParaRPr sz="1200"/>
          </a:p>
          <a:p>
            <a:pPr indent="-260350" lvl="0" marL="355600" marR="0" rtl="0" algn="l">
              <a:lnSpc>
                <a:spcPct val="100000"/>
              </a:lnSpc>
              <a:spcBef>
                <a:spcPts val="1200"/>
              </a:spcBef>
              <a:spcAft>
                <a:spcPts val="0"/>
              </a:spcAft>
              <a:buClr>
                <a:srgbClr val="000000"/>
              </a:buClr>
              <a:buSzPts val="900"/>
              <a:buFont typeface="Noto Sans Symbols"/>
              <a:buChar char="●"/>
            </a:pPr>
            <a:r>
              <a:rPr b="1" i="0" lang="en" sz="2000" u="none">
                <a:solidFill>
                  <a:srgbClr val="000000"/>
                </a:solidFill>
                <a:latin typeface="Times New Roman"/>
                <a:ea typeface="Times New Roman"/>
                <a:cs typeface="Times New Roman"/>
                <a:sym typeface="Times New Roman"/>
              </a:rPr>
              <a:t>Literature Survey</a:t>
            </a:r>
            <a:endParaRPr sz="1200"/>
          </a:p>
          <a:p>
            <a:pPr indent="-260350" lvl="0" marL="355600" marR="0" rtl="0" algn="l">
              <a:lnSpc>
                <a:spcPct val="93000"/>
              </a:lnSpc>
              <a:spcBef>
                <a:spcPts val="1200"/>
              </a:spcBef>
              <a:spcAft>
                <a:spcPts val="0"/>
              </a:spcAft>
              <a:buClr>
                <a:srgbClr val="000000"/>
              </a:buClr>
              <a:buSzPts val="900"/>
              <a:buFont typeface="Noto Sans Symbols"/>
              <a:buChar char="●"/>
            </a:pPr>
            <a:r>
              <a:rPr b="1" i="0" lang="en" sz="2000" u="none">
                <a:solidFill>
                  <a:srgbClr val="000000"/>
                </a:solidFill>
                <a:latin typeface="Times New Roman"/>
                <a:ea typeface="Times New Roman"/>
                <a:cs typeface="Times New Roman"/>
                <a:sym typeface="Times New Roman"/>
              </a:rPr>
              <a:t>Problem Definition</a:t>
            </a:r>
            <a:endParaRPr sz="1200"/>
          </a:p>
          <a:p>
            <a:pPr indent="-260350" lvl="0" marL="355600" marR="0" rtl="0" algn="l">
              <a:lnSpc>
                <a:spcPct val="93000"/>
              </a:lnSpc>
              <a:spcBef>
                <a:spcPts val="1200"/>
              </a:spcBef>
              <a:spcAft>
                <a:spcPts val="0"/>
              </a:spcAft>
              <a:buClr>
                <a:srgbClr val="000000"/>
              </a:buClr>
              <a:buSzPts val="900"/>
              <a:buFont typeface="Noto Sans Symbols"/>
              <a:buChar char="●"/>
            </a:pPr>
            <a:r>
              <a:rPr b="1" i="0" lang="en" sz="2000" u="none">
                <a:solidFill>
                  <a:srgbClr val="000000"/>
                </a:solidFill>
                <a:latin typeface="Times New Roman"/>
                <a:ea typeface="Times New Roman"/>
                <a:cs typeface="Times New Roman"/>
                <a:sym typeface="Times New Roman"/>
              </a:rPr>
              <a:t>Technological Stack</a:t>
            </a:r>
            <a:endParaRPr sz="1200"/>
          </a:p>
          <a:p>
            <a:pPr indent="-260350" lvl="0" marL="355600" marR="0" rtl="0" algn="l">
              <a:lnSpc>
                <a:spcPct val="93000"/>
              </a:lnSpc>
              <a:spcBef>
                <a:spcPts val="1200"/>
              </a:spcBef>
              <a:spcAft>
                <a:spcPts val="0"/>
              </a:spcAft>
              <a:buClr>
                <a:srgbClr val="000000"/>
              </a:buClr>
              <a:buSzPts val="900"/>
              <a:buFont typeface="Noto Sans Symbols"/>
              <a:buChar char="●"/>
            </a:pPr>
            <a:r>
              <a:rPr b="1" i="0" lang="en" sz="2000" u="none">
                <a:solidFill>
                  <a:srgbClr val="000000"/>
                </a:solidFill>
                <a:latin typeface="Times New Roman"/>
                <a:ea typeface="Times New Roman"/>
                <a:cs typeface="Times New Roman"/>
                <a:sym typeface="Times New Roman"/>
              </a:rPr>
              <a:t>Proposed System Architecture/Prototype</a:t>
            </a:r>
            <a:endParaRPr b="1" i="0" sz="2000" u="none">
              <a:solidFill>
                <a:srgbClr val="000000"/>
              </a:solidFill>
              <a:latin typeface="Times New Roman"/>
              <a:ea typeface="Times New Roman"/>
              <a:cs typeface="Times New Roman"/>
              <a:sym typeface="Times New Roman"/>
            </a:endParaRPr>
          </a:p>
          <a:p>
            <a:pPr indent="-260350" lvl="0" marL="355600" marR="0" rtl="0" algn="l">
              <a:lnSpc>
                <a:spcPct val="93000"/>
              </a:lnSpc>
              <a:spcBef>
                <a:spcPts val="1200"/>
              </a:spcBef>
              <a:spcAft>
                <a:spcPts val="0"/>
              </a:spcAft>
              <a:buClr>
                <a:srgbClr val="000000"/>
              </a:buClr>
              <a:buSzPts val="900"/>
              <a:buFont typeface="Noto Sans Symbols"/>
              <a:buChar char="●"/>
            </a:pPr>
            <a:r>
              <a:rPr b="1" lang="en" sz="2000">
                <a:latin typeface="Times New Roman"/>
                <a:ea typeface="Times New Roman"/>
                <a:cs typeface="Times New Roman"/>
                <a:sym typeface="Times New Roman"/>
              </a:rPr>
              <a:t>Suggestions given during Review 1</a:t>
            </a:r>
            <a:r>
              <a:rPr b="1" i="0" lang="en" sz="2000" u="none">
                <a:solidFill>
                  <a:srgbClr val="000000"/>
                </a:solidFill>
                <a:latin typeface="Times New Roman"/>
                <a:ea typeface="Times New Roman"/>
                <a:cs typeface="Times New Roman"/>
                <a:sym typeface="Times New Roman"/>
              </a:rPr>
              <a:t> </a:t>
            </a:r>
            <a:endParaRPr b="1" i="0" sz="2000" u="none">
              <a:solidFill>
                <a:srgbClr val="000000"/>
              </a:solidFill>
              <a:latin typeface="Times New Roman"/>
              <a:ea typeface="Times New Roman"/>
              <a:cs typeface="Times New Roman"/>
              <a:sym typeface="Times New Roman"/>
            </a:endParaRPr>
          </a:p>
          <a:p>
            <a:pPr indent="-266700" lvl="0" marL="355600" marR="0" rtl="0" algn="l">
              <a:lnSpc>
                <a:spcPct val="150000"/>
              </a:lnSpc>
              <a:spcBef>
                <a:spcPts val="1200"/>
              </a:spcBef>
              <a:spcAft>
                <a:spcPts val="0"/>
              </a:spcAft>
              <a:buClr>
                <a:schemeClr val="dk1"/>
              </a:buClr>
              <a:buSzPts val="2000"/>
              <a:buFont typeface="Trebuchet MS"/>
              <a:buNone/>
            </a:pPr>
            <a:r>
              <a:t/>
            </a:r>
            <a:endParaRPr b="0" i="0" sz="2000" u="none">
              <a:solidFill>
                <a:srgbClr val="000000"/>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None/>
            </a:pPr>
            <a:r>
              <a:t/>
            </a:r>
            <a:endParaRPr b="0" i="0" sz="20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nvSpPr>
        <p:spPr>
          <a:xfrm>
            <a:off x="456480" y="205222"/>
            <a:ext cx="8228160" cy="858690"/>
          </a:xfrm>
          <a:prstGeom prst="rect">
            <a:avLst/>
          </a:prstGeom>
          <a:noFill/>
          <a:ln>
            <a:noFill/>
          </a:ln>
        </p:spPr>
        <p:txBody>
          <a:bodyPr anchorCtr="0" anchor="ctr" bIns="0" lIns="0" spcFirstLastPara="1" rIns="0" wrap="square" tIns="26350">
            <a:noAutofit/>
          </a:bodyPr>
          <a:lstStyle/>
          <a:p>
            <a:pPr indent="0" lvl="0" marL="0" marR="0" rtl="0" algn="l">
              <a:lnSpc>
                <a:spcPct val="93000"/>
              </a:lnSpc>
              <a:spcBef>
                <a:spcPts val="0"/>
              </a:spcBef>
              <a:spcAft>
                <a:spcPts val="0"/>
              </a:spcAft>
              <a:buClr>
                <a:srgbClr val="000000"/>
              </a:buClr>
              <a:buSzPts val="3000"/>
              <a:buFont typeface="Times New Roman"/>
              <a:buNone/>
            </a:pPr>
            <a:r>
              <a:rPr b="1" i="0" lang="en" sz="3000" u="none">
                <a:solidFill>
                  <a:srgbClr val="000000"/>
                </a:solidFill>
                <a:latin typeface="Times New Roman"/>
                <a:ea typeface="Times New Roman"/>
                <a:cs typeface="Times New Roman"/>
                <a:sym typeface="Times New Roman"/>
              </a:rPr>
              <a:t>1. Abstract</a:t>
            </a:r>
            <a:endParaRPr sz="1200"/>
          </a:p>
        </p:txBody>
      </p:sp>
      <p:sp>
        <p:nvSpPr>
          <p:cNvPr id="193" name="Google Shape;193;p31"/>
          <p:cNvSpPr txBox="1"/>
          <p:nvPr/>
        </p:nvSpPr>
        <p:spPr>
          <a:xfrm>
            <a:off x="456475" y="1203250"/>
            <a:ext cx="7550400" cy="3728100"/>
          </a:xfrm>
          <a:prstGeom prst="rect">
            <a:avLst/>
          </a:prstGeom>
          <a:noFill/>
          <a:ln>
            <a:noFill/>
          </a:ln>
        </p:spPr>
        <p:txBody>
          <a:bodyPr anchorCtr="0" anchor="t" bIns="0" lIns="0" spcFirstLastPara="1" rIns="0" wrap="square" tIns="17650">
            <a:noAutofit/>
          </a:bodyPr>
          <a:lstStyle/>
          <a:p>
            <a:pPr indent="0" lvl="0" marL="0" marR="0" rtl="0" algn="just">
              <a:lnSpc>
                <a:spcPct val="93000"/>
              </a:lnSpc>
              <a:spcBef>
                <a:spcPts val="0"/>
              </a:spcBef>
              <a:spcAft>
                <a:spcPts val="0"/>
              </a:spcAft>
              <a:buNone/>
            </a:pPr>
            <a:r>
              <a:rPr lang="en" sz="1900">
                <a:latin typeface="Times New Roman"/>
                <a:ea typeface="Times New Roman"/>
                <a:cs typeface="Times New Roman"/>
                <a:sym typeface="Times New Roman"/>
              </a:rPr>
              <a:t>Agrolife aims at </a:t>
            </a:r>
            <a:r>
              <a:rPr lang="en" sz="1900">
                <a:solidFill>
                  <a:schemeClr val="dk1"/>
                </a:solidFill>
                <a:latin typeface="Times New Roman"/>
                <a:ea typeface="Times New Roman"/>
                <a:cs typeface="Times New Roman"/>
                <a:sym typeface="Times New Roman"/>
              </a:rPr>
              <a:t>detecting whether the plant is diseased or not and if yes, classify the disease caused. Along with this, the system will provide a gist about the disease with few easy home remedies(if applicable) and guide the user to take proper consultation.</a:t>
            </a:r>
            <a:endParaRPr sz="1900">
              <a:solidFill>
                <a:schemeClr val="dk1"/>
              </a:solidFill>
              <a:latin typeface="Times New Roman"/>
              <a:ea typeface="Times New Roman"/>
              <a:cs typeface="Times New Roman"/>
              <a:sym typeface="Times New Roman"/>
            </a:endParaRPr>
          </a:p>
          <a:p>
            <a:pPr indent="0" lvl="0" marL="0" rtl="0" algn="just">
              <a:lnSpc>
                <a:spcPct val="93000"/>
              </a:lnSpc>
              <a:spcBef>
                <a:spcPts val="0"/>
              </a:spcBef>
              <a:spcAft>
                <a:spcPts val="0"/>
              </a:spcAft>
              <a:buNone/>
            </a:pPr>
            <a:r>
              <a:rPr lang="en" sz="1900">
                <a:solidFill>
                  <a:schemeClr val="dk1"/>
                </a:solidFill>
                <a:latin typeface="Times New Roman"/>
                <a:ea typeface="Times New Roman"/>
                <a:cs typeface="Times New Roman"/>
                <a:sym typeface="Times New Roman"/>
              </a:rPr>
              <a:t>Convolutional Neural Network (CNN), a Deep Learning technique, is used which takes input from the user in the form of image data and displays the type of disease along with some remedies.  Also, some other softwares used are Tensorflow(for preprocessing of data), Google cloud server(for deployment) and React Native(for mobile app). This, thus, would help in preventing the loss of crops resulting in an increase in production.</a:t>
            </a:r>
            <a:endParaRPr sz="1900">
              <a:solidFill>
                <a:schemeClr val="dk1"/>
              </a:solidFill>
              <a:latin typeface="Times New Roman"/>
              <a:ea typeface="Times New Roman"/>
              <a:cs typeface="Times New Roman"/>
              <a:sym typeface="Times New Roman"/>
            </a:endParaRPr>
          </a:p>
          <a:p>
            <a:pPr indent="0" lvl="0" marL="457200" rtl="0" algn="just">
              <a:lnSpc>
                <a:spcPct val="150000"/>
              </a:lnSpc>
              <a:spcBef>
                <a:spcPts val="1200"/>
              </a:spcBef>
              <a:spcAft>
                <a:spcPts val="120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8" name="Shape 198"/>
        <p:cNvGrpSpPr/>
        <p:nvPr/>
      </p:nvGrpSpPr>
      <p:grpSpPr>
        <a:xfrm>
          <a:off x="0" y="0"/>
          <a:ext cx="0" cy="0"/>
          <a:chOff x="0" y="0"/>
          <a:chExt cx="0" cy="0"/>
        </a:xfrm>
      </p:grpSpPr>
      <p:sp>
        <p:nvSpPr>
          <p:cNvPr id="199" name="Google Shape;199;p32"/>
          <p:cNvSpPr txBox="1"/>
          <p:nvPr/>
        </p:nvSpPr>
        <p:spPr>
          <a:xfrm>
            <a:off x="456480" y="205222"/>
            <a:ext cx="8228160" cy="858690"/>
          </a:xfrm>
          <a:prstGeom prst="rect">
            <a:avLst/>
          </a:prstGeom>
          <a:noFill/>
          <a:ln>
            <a:noFill/>
          </a:ln>
        </p:spPr>
        <p:txBody>
          <a:bodyPr anchorCtr="0" anchor="ctr" bIns="0" lIns="0" spcFirstLastPara="1" rIns="0" wrap="square" tIns="26350">
            <a:noAutofit/>
          </a:bodyPr>
          <a:lstStyle/>
          <a:p>
            <a:pPr indent="0" lvl="0" marL="0" marR="0" rtl="0" algn="l">
              <a:lnSpc>
                <a:spcPct val="93000"/>
              </a:lnSpc>
              <a:spcBef>
                <a:spcPts val="0"/>
              </a:spcBef>
              <a:spcAft>
                <a:spcPts val="0"/>
              </a:spcAft>
              <a:buClr>
                <a:srgbClr val="000000"/>
              </a:buClr>
              <a:buSzPts val="3000"/>
              <a:buFont typeface="Times New Roman"/>
              <a:buNone/>
            </a:pPr>
            <a:r>
              <a:rPr b="1" i="0" lang="en" sz="3000" u="none">
                <a:solidFill>
                  <a:srgbClr val="000000"/>
                </a:solidFill>
                <a:latin typeface="Times New Roman"/>
                <a:ea typeface="Times New Roman"/>
                <a:cs typeface="Times New Roman"/>
                <a:sym typeface="Times New Roman"/>
              </a:rPr>
              <a:t>2. Introduction</a:t>
            </a:r>
            <a:endParaRPr sz="1200"/>
          </a:p>
        </p:txBody>
      </p:sp>
      <p:sp>
        <p:nvSpPr>
          <p:cNvPr id="200" name="Google Shape;200;p32"/>
          <p:cNvSpPr txBox="1"/>
          <p:nvPr/>
        </p:nvSpPr>
        <p:spPr>
          <a:xfrm>
            <a:off x="231100" y="1126800"/>
            <a:ext cx="7987800" cy="3405000"/>
          </a:xfrm>
          <a:prstGeom prst="rect">
            <a:avLst/>
          </a:prstGeom>
          <a:noFill/>
          <a:ln>
            <a:noFill/>
          </a:ln>
        </p:spPr>
        <p:txBody>
          <a:bodyPr anchorCtr="0" anchor="t" bIns="0" lIns="0" spcFirstLastPara="1" rIns="0" wrap="square" tIns="17650">
            <a:noAutofit/>
          </a:bodyPr>
          <a:lstStyle/>
          <a:p>
            <a:pPr indent="-349250" lvl="0" marL="457200" rtl="0" algn="just">
              <a:lnSpc>
                <a:spcPct val="93000"/>
              </a:lnSpc>
              <a:spcBef>
                <a:spcPts val="1200"/>
              </a:spcBef>
              <a:spcAft>
                <a:spcPts val="0"/>
              </a:spcAft>
              <a:buSzPts val="1900"/>
              <a:buFont typeface="Times New Roman"/>
              <a:buChar char="•"/>
            </a:pPr>
            <a:r>
              <a:rPr lang="en" sz="1900">
                <a:solidFill>
                  <a:schemeClr val="dk1"/>
                </a:solidFill>
                <a:latin typeface="Times New Roman"/>
                <a:ea typeface="Times New Roman"/>
                <a:cs typeface="Times New Roman"/>
                <a:sym typeface="Times New Roman"/>
              </a:rPr>
              <a:t>Agriculture is extremely important in developing countries like India, however food security still remains the vital issue. </a:t>
            </a:r>
            <a:endParaRPr sz="1900">
              <a:latin typeface="Times New Roman"/>
              <a:ea typeface="Times New Roman"/>
              <a:cs typeface="Times New Roman"/>
              <a:sym typeface="Times New Roman"/>
            </a:endParaRPr>
          </a:p>
          <a:p>
            <a:pPr indent="-285750" lvl="0" marL="381000" marR="0" rtl="0" algn="just">
              <a:lnSpc>
                <a:spcPct val="93000"/>
              </a:lnSpc>
              <a:spcBef>
                <a:spcPts val="1200"/>
              </a:spcBef>
              <a:spcAft>
                <a:spcPts val="0"/>
              </a:spcAft>
              <a:buClr>
                <a:srgbClr val="000000"/>
              </a:buClr>
              <a:buSzPts val="1900"/>
              <a:buFont typeface="Times New Roman"/>
              <a:buChar char="•"/>
            </a:pPr>
            <a:r>
              <a:rPr i="0" lang="en" sz="1900" u="none">
                <a:solidFill>
                  <a:srgbClr val="000000"/>
                </a:solidFill>
                <a:latin typeface="Times New Roman"/>
                <a:ea typeface="Times New Roman"/>
                <a:cs typeface="Times New Roman"/>
                <a:sym typeface="Times New Roman"/>
              </a:rPr>
              <a:t>Problem Identified : </a:t>
            </a:r>
            <a:endParaRPr sz="1900">
              <a:latin typeface="Times New Roman"/>
              <a:ea typeface="Times New Roman"/>
              <a:cs typeface="Times New Roman"/>
              <a:sym typeface="Times New Roman"/>
            </a:endParaRPr>
          </a:p>
          <a:p>
            <a:pPr indent="-349250" lvl="2" marL="1371600" rtl="0" algn="just">
              <a:lnSpc>
                <a:spcPct val="150000"/>
              </a:lnSpc>
              <a:spcBef>
                <a:spcPts val="0"/>
              </a:spcBef>
              <a:spcAft>
                <a:spcPts val="0"/>
              </a:spcAft>
              <a:buSzPts val="1900"/>
              <a:buFont typeface="Times New Roman"/>
              <a:buChar char="•"/>
            </a:pPr>
            <a:r>
              <a:rPr lang="en" sz="1900">
                <a:solidFill>
                  <a:schemeClr val="dk1"/>
                </a:solidFill>
                <a:latin typeface="Times New Roman"/>
                <a:ea typeface="Times New Roman"/>
                <a:cs typeface="Times New Roman"/>
                <a:sym typeface="Times New Roman"/>
              </a:rPr>
              <a:t>Due to various factors such as temperature, pollution, pests and many more, the plants get diseased.</a:t>
            </a:r>
            <a:endParaRPr sz="1900">
              <a:solidFill>
                <a:schemeClr val="dk1"/>
              </a:solidFill>
              <a:latin typeface="Times New Roman"/>
              <a:ea typeface="Times New Roman"/>
              <a:cs typeface="Times New Roman"/>
              <a:sym typeface="Times New Roman"/>
            </a:endParaRPr>
          </a:p>
          <a:p>
            <a:pPr indent="-349250" lvl="2" marL="1371600" rtl="0" algn="just">
              <a:lnSpc>
                <a:spcPct val="15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These diseased plants are sometimes not evident enough to identify what kind of disease it has.</a:t>
            </a:r>
            <a:endParaRPr sz="1900">
              <a:solidFill>
                <a:schemeClr val="dk1"/>
              </a:solidFill>
              <a:latin typeface="Times New Roman"/>
              <a:ea typeface="Times New Roman"/>
              <a:cs typeface="Times New Roman"/>
              <a:sym typeface="Times New Roman"/>
            </a:endParaRPr>
          </a:p>
          <a:p>
            <a:pPr indent="-349250" lvl="2" marL="1371600" rtl="0" algn="just">
              <a:lnSpc>
                <a:spcPct val="150000"/>
              </a:lnSpc>
              <a:spcBef>
                <a:spcPts val="0"/>
              </a:spcBef>
              <a:spcAft>
                <a:spcPts val="0"/>
              </a:spcAft>
              <a:buClr>
                <a:schemeClr val="dk1"/>
              </a:buClr>
              <a:buSzPts val="1900"/>
              <a:buFont typeface="Noto Sans Symbols"/>
              <a:buChar char="•"/>
            </a:pPr>
            <a:r>
              <a:rPr lang="en" sz="1900">
                <a:solidFill>
                  <a:schemeClr val="dk1"/>
                </a:solidFill>
                <a:latin typeface="Times New Roman"/>
                <a:ea typeface="Times New Roman"/>
                <a:cs typeface="Times New Roman"/>
                <a:sym typeface="Times New Roman"/>
              </a:rPr>
              <a:t>This results in mass deduction of food production.</a:t>
            </a:r>
            <a:endParaRPr sz="19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idx="1" type="body"/>
          </p:nvPr>
        </p:nvSpPr>
        <p:spPr>
          <a:xfrm>
            <a:off x="304925" y="597750"/>
            <a:ext cx="7185000" cy="3948000"/>
          </a:xfrm>
          <a:prstGeom prst="rect">
            <a:avLst/>
          </a:prstGeom>
        </p:spPr>
        <p:txBody>
          <a:bodyPr anchorCtr="0" anchor="t" bIns="38000" lIns="76025" spcFirstLastPara="1" rIns="76025" wrap="square" tIns="38000">
            <a:noAutofit/>
          </a:bodyPr>
          <a:lstStyle/>
          <a:p>
            <a:pPr indent="-285750" lvl="0" marL="381000" rtl="0" algn="just">
              <a:lnSpc>
                <a:spcPct val="93000"/>
              </a:lnSpc>
              <a:spcBef>
                <a:spcPts val="120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Solution Proposed :</a:t>
            </a:r>
            <a:endParaRPr sz="1900">
              <a:solidFill>
                <a:schemeClr val="dk1"/>
              </a:solidFill>
              <a:latin typeface="Times New Roman"/>
              <a:ea typeface="Times New Roman"/>
              <a:cs typeface="Times New Roman"/>
              <a:sym typeface="Times New Roman"/>
            </a:endParaRPr>
          </a:p>
          <a:p>
            <a:pPr indent="-349250" lvl="2" marL="1371600" rtl="0" algn="just">
              <a:lnSpc>
                <a:spcPct val="93000"/>
              </a:lnSpc>
              <a:spcBef>
                <a:spcPts val="120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This project focuses on studying and identifying whether the plant is diseased.</a:t>
            </a:r>
            <a:endParaRPr sz="1900">
              <a:solidFill>
                <a:schemeClr val="dk1"/>
              </a:solidFill>
              <a:latin typeface="Times New Roman"/>
              <a:ea typeface="Times New Roman"/>
              <a:cs typeface="Times New Roman"/>
              <a:sym typeface="Times New Roman"/>
            </a:endParaRPr>
          </a:p>
          <a:p>
            <a:pPr indent="-349250" lvl="2" marL="1371600" rtl="0" algn="just">
              <a:lnSpc>
                <a:spcPct val="93000"/>
              </a:lnSpc>
              <a:spcBef>
                <a:spcPts val="120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If so, we provide a gist about the disease with some home remedies and guide the user to take proper consultation.</a:t>
            </a:r>
            <a:endParaRPr sz="1900">
              <a:solidFill>
                <a:schemeClr val="dk1"/>
              </a:solidFill>
              <a:latin typeface="Times New Roman"/>
              <a:ea typeface="Times New Roman"/>
              <a:cs typeface="Times New Roman"/>
              <a:sym typeface="Times New Roman"/>
            </a:endParaRPr>
          </a:p>
          <a:p>
            <a:pPr indent="-349250" lvl="2" marL="1371600" rtl="0" algn="just">
              <a:lnSpc>
                <a:spcPct val="93000"/>
              </a:lnSpc>
              <a:spcBef>
                <a:spcPts val="120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Deep learning technique-CNN used here takes input from the user and displays the type of disease with its description and some remedies.  </a:t>
            </a:r>
            <a:endParaRPr sz="1900">
              <a:solidFill>
                <a:schemeClr val="dk1"/>
              </a:solidFill>
              <a:latin typeface="Times New Roman"/>
              <a:ea typeface="Times New Roman"/>
              <a:cs typeface="Times New Roman"/>
              <a:sym typeface="Times New Roman"/>
            </a:endParaRPr>
          </a:p>
          <a:p>
            <a:pPr indent="-349250" lvl="2" marL="1371600" rtl="0" algn="just">
              <a:lnSpc>
                <a:spcPct val="93000"/>
              </a:lnSpc>
              <a:spcBef>
                <a:spcPts val="120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This thus, will help in preventing the loss of crops and also elevate growth in production.</a:t>
            </a:r>
            <a:endParaRPr sz="1900">
              <a:solidFill>
                <a:schemeClr val="dk1"/>
              </a:solidFill>
              <a:latin typeface="Times New Roman"/>
              <a:ea typeface="Times New Roman"/>
              <a:cs typeface="Times New Roman"/>
              <a:sym typeface="Times New Roman"/>
            </a:endParaRPr>
          </a:p>
          <a:p>
            <a:pPr indent="0" lvl="0" marL="0" rtl="0" algn="just">
              <a:lnSpc>
                <a:spcPct val="93000"/>
              </a:lnSpc>
              <a:spcBef>
                <a:spcPts val="1200"/>
              </a:spcBef>
              <a:spcAft>
                <a:spcPts val="0"/>
              </a:spcAft>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0" name="Shape 210"/>
        <p:cNvGrpSpPr/>
        <p:nvPr/>
      </p:nvGrpSpPr>
      <p:grpSpPr>
        <a:xfrm>
          <a:off x="0" y="0"/>
          <a:ext cx="0" cy="0"/>
          <a:chOff x="0" y="0"/>
          <a:chExt cx="0" cy="0"/>
        </a:xfrm>
      </p:grpSpPr>
      <p:sp>
        <p:nvSpPr>
          <p:cNvPr id="211" name="Google Shape;211;p34"/>
          <p:cNvSpPr txBox="1"/>
          <p:nvPr/>
        </p:nvSpPr>
        <p:spPr>
          <a:xfrm>
            <a:off x="456480" y="205222"/>
            <a:ext cx="8228160" cy="858690"/>
          </a:xfrm>
          <a:prstGeom prst="rect">
            <a:avLst/>
          </a:prstGeom>
          <a:noFill/>
          <a:ln>
            <a:noFill/>
          </a:ln>
        </p:spPr>
        <p:txBody>
          <a:bodyPr anchorCtr="0" anchor="ctr" bIns="0" lIns="0" spcFirstLastPara="1" rIns="0" wrap="square" tIns="26350">
            <a:noAutofit/>
          </a:bodyPr>
          <a:lstStyle/>
          <a:p>
            <a:pPr indent="0" lvl="0" marL="0" marR="0" rtl="0" algn="l">
              <a:lnSpc>
                <a:spcPct val="93000"/>
              </a:lnSpc>
              <a:spcBef>
                <a:spcPts val="0"/>
              </a:spcBef>
              <a:spcAft>
                <a:spcPts val="0"/>
              </a:spcAft>
              <a:buClr>
                <a:srgbClr val="000000"/>
              </a:buClr>
              <a:buSzPts val="3000"/>
              <a:buFont typeface="Times New Roman"/>
              <a:buNone/>
            </a:pPr>
            <a:r>
              <a:rPr b="1" i="0" lang="en" sz="3000" u="none">
                <a:solidFill>
                  <a:srgbClr val="000000"/>
                </a:solidFill>
                <a:latin typeface="Times New Roman"/>
                <a:ea typeface="Times New Roman"/>
                <a:cs typeface="Times New Roman"/>
                <a:sym typeface="Times New Roman"/>
              </a:rPr>
              <a:t>3. Objectives</a:t>
            </a:r>
            <a:endParaRPr sz="1200"/>
          </a:p>
        </p:txBody>
      </p:sp>
      <p:sp>
        <p:nvSpPr>
          <p:cNvPr id="212" name="Google Shape;212;p34"/>
          <p:cNvSpPr txBox="1"/>
          <p:nvPr/>
        </p:nvSpPr>
        <p:spPr>
          <a:xfrm>
            <a:off x="456475" y="1203250"/>
            <a:ext cx="6927300" cy="3394800"/>
          </a:xfrm>
          <a:prstGeom prst="rect">
            <a:avLst/>
          </a:prstGeom>
          <a:noFill/>
          <a:ln>
            <a:noFill/>
          </a:ln>
        </p:spPr>
        <p:txBody>
          <a:bodyPr anchorCtr="0" anchor="t" bIns="0" lIns="0" spcFirstLastPara="1" rIns="0" wrap="square" tIns="17650">
            <a:noAutofit/>
          </a:bodyPr>
          <a:lstStyle/>
          <a:p>
            <a:pPr indent="-349250" lvl="0" marL="457200" rtl="0" algn="just">
              <a:lnSpc>
                <a:spcPct val="115000"/>
              </a:lnSpc>
              <a:spcBef>
                <a:spcPts val="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To detect the crop disease using Convolutional Neural Network algorithm.</a:t>
            </a:r>
            <a:endParaRPr sz="1900">
              <a:solidFill>
                <a:schemeClr val="dk1"/>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To give right knowledge to the users about which disease the crop has based on the image classification.</a:t>
            </a:r>
            <a:endParaRPr sz="1900">
              <a:solidFill>
                <a:schemeClr val="dk1"/>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To help predict disease and display the actions to be taken at the right time.</a:t>
            </a:r>
            <a:endParaRPr sz="1900">
              <a:solidFill>
                <a:schemeClr val="dk1"/>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To provide information about the disease predicted to the user and help them make an informed decision before taking appropriate measures.</a:t>
            </a:r>
            <a:endParaRPr sz="1200"/>
          </a:p>
          <a:p>
            <a:pPr indent="0" lvl="0" marL="88900" marR="0" rtl="0" algn="just">
              <a:lnSpc>
                <a:spcPct val="93000"/>
              </a:lnSpc>
              <a:spcBef>
                <a:spcPts val="1200"/>
              </a:spcBef>
              <a:spcAft>
                <a:spcPts val="0"/>
              </a:spcAft>
              <a:buClr>
                <a:schemeClr val="dk1"/>
              </a:buClr>
              <a:buSzPts val="2000"/>
              <a:buFont typeface="Trebuchet MS"/>
              <a:buNone/>
            </a:pPr>
            <a:r>
              <a:t/>
            </a:r>
            <a:endParaRPr b="0" i="0" sz="2000" u="none">
              <a:solidFill>
                <a:srgbClr val="000000"/>
              </a:solidFill>
              <a:latin typeface="Times New Roman"/>
              <a:ea typeface="Times New Roman"/>
              <a:cs typeface="Times New Roman"/>
              <a:sym typeface="Times New Roman"/>
            </a:endParaRPr>
          </a:p>
          <a:p>
            <a:pPr indent="0" lvl="0" marL="88900" marR="0" rtl="0" algn="just">
              <a:lnSpc>
                <a:spcPct val="93000"/>
              </a:lnSpc>
              <a:spcBef>
                <a:spcPts val="1200"/>
              </a:spcBef>
              <a:spcAft>
                <a:spcPts val="0"/>
              </a:spcAft>
              <a:buClr>
                <a:srgbClr val="FF0000"/>
              </a:buClr>
              <a:buSzPts val="2000"/>
              <a:buFont typeface="Times New Roman"/>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7" name="Shape 217"/>
        <p:cNvGrpSpPr/>
        <p:nvPr/>
      </p:nvGrpSpPr>
      <p:grpSpPr>
        <a:xfrm>
          <a:off x="0" y="0"/>
          <a:ext cx="0" cy="0"/>
          <a:chOff x="0" y="0"/>
          <a:chExt cx="0" cy="0"/>
        </a:xfrm>
      </p:grpSpPr>
      <p:sp>
        <p:nvSpPr>
          <p:cNvPr id="218" name="Google Shape;218;p35"/>
          <p:cNvSpPr txBox="1"/>
          <p:nvPr/>
        </p:nvSpPr>
        <p:spPr>
          <a:xfrm>
            <a:off x="456480" y="205222"/>
            <a:ext cx="8228160" cy="858690"/>
          </a:xfrm>
          <a:prstGeom prst="rect">
            <a:avLst/>
          </a:prstGeom>
          <a:noFill/>
          <a:ln>
            <a:noFill/>
          </a:ln>
        </p:spPr>
        <p:txBody>
          <a:bodyPr anchorCtr="0" anchor="ctr" bIns="0" lIns="0" spcFirstLastPara="1" rIns="0" wrap="square" tIns="26350">
            <a:noAutofit/>
          </a:bodyPr>
          <a:lstStyle/>
          <a:p>
            <a:pPr indent="0" lvl="0" marL="0" marR="0" rtl="0" algn="l">
              <a:lnSpc>
                <a:spcPct val="93000"/>
              </a:lnSpc>
              <a:spcBef>
                <a:spcPts val="0"/>
              </a:spcBef>
              <a:spcAft>
                <a:spcPts val="0"/>
              </a:spcAft>
              <a:buClr>
                <a:srgbClr val="000000"/>
              </a:buClr>
              <a:buSzPts val="3000"/>
              <a:buFont typeface="Times New Roman"/>
              <a:buNone/>
            </a:pPr>
            <a:r>
              <a:rPr b="1" i="0" lang="en" sz="3000" u="none">
                <a:solidFill>
                  <a:srgbClr val="000000"/>
                </a:solidFill>
                <a:latin typeface="Times New Roman"/>
                <a:ea typeface="Times New Roman"/>
                <a:cs typeface="Times New Roman"/>
                <a:sym typeface="Times New Roman"/>
              </a:rPr>
              <a:t>4. Literature Survey</a:t>
            </a:r>
            <a:endParaRPr sz="1200"/>
          </a:p>
        </p:txBody>
      </p:sp>
      <p:sp>
        <p:nvSpPr>
          <p:cNvPr id="219" name="Google Shape;219;p35"/>
          <p:cNvSpPr txBox="1"/>
          <p:nvPr/>
        </p:nvSpPr>
        <p:spPr>
          <a:xfrm>
            <a:off x="435513" y="994250"/>
            <a:ext cx="7815600" cy="3630300"/>
          </a:xfrm>
          <a:prstGeom prst="rect">
            <a:avLst/>
          </a:prstGeom>
          <a:noFill/>
          <a:ln>
            <a:noFill/>
          </a:ln>
        </p:spPr>
        <p:txBody>
          <a:bodyPr anchorCtr="0" anchor="t" bIns="0" lIns="0" spcFirstLastPara="1" rIns="0" wrap="square" tIns="17650">
            <a:noAutofit/>
          </a:bodyPr>
          <a:lstStyle/>
          <a:p>
            <a:pPr indent="0" lvl="0" marL="0" marR="0" rtl="0" algn="l">
              <a:lnSpc>
                <a:spcPct val="100000"/>
              </a:lnSpc>
              <a:spcBef>
                <a:spcPts val="1200"/>
              </a:spcBef>
              <a:spcAft>
                <a:spcPts val="0"/>
              </a:spcAft>
              <a:buNone/>
            </a:pPr>
            <a:r>
              <a:t/>
            </a:r>
            <a:endParaRPr b="0" i="0" sz="2000" u="none">
              <a:solidFill>
                <a:srgbClr val="000000"/>
              </a:solidFill>
              <a:latin typeface="Times New Roman"/>
              <a:ea typeface="Times New Roman"/>
              <a:cs typeface="Times New Roman"/>
              <a:sym typeface="Times New Roman"/>
            </a:endParaRPr>
          </a:p>
        </p:txBody>
      </p:sp>
      <p:graphicFrame>
        <p:nvGraphicFramePr>
          <p:cNvPr id="220" name="Google Shape;220;p35"/>
          <p:cNvGraphicFramePr/>
          <p:nvPr/>
        </p:nvGraphicFramePr>
        <p:xfrm>
          <a:off x="435525" y="994245"/>
          <a:ext cx="3000000" cy="3000000"/>
        </p:xfrm>
        <a:graphic>
          <a:graphicData uri="http://schemas.openxmlformats.org/drawingml/2006/table">
            <a:tbl>
              <a:tblPr>
                <a:noFill/>
                <a:tableStyleId>{48E88480-392B-4564-B3C9-ED0AC791767B}</a:tableStyleId>
              </a:tblPr>
              <a:tblGrid>
                <a:gridCol w="501725"/>
                <a:gridCol w="3567600"/>
                <a:gridCol w="3574650"/>
              </a:tblGrid>
              <a:tr h="594650">
                <a:tc>
                  <a:txBody>
                    <a:bodyPr/>
                    <a:lstStyle/>
                    <a:p>
                      <a:pPr indent="0" lvl="0" marL="0" rtl="0" algn="just">
                        <a:spcBef>
                          <a:spcPts val="0"/>
                        </a:spcBef>
                        <a:spcAft>
                          <a:spcPts val="0"/>
                        </a:spcAft>
                        <a:buNone/>
                      </a:pPr>
                      <a:r>
                        <a:rPr lang="en">
                          <a:latin typeface="Times New Roman"/>
                          <a:ea typeface="Times New Roman"/>
                          <a:cs typeface="Times New Roman"/>
                          <a:sym typeface="Times New Roman"/>
                        </a:rPr>
                        <a:t>SR. </a:t>
                      </a:r>
                      <a:r>
                        <a:rPr lang="en">
                          <a:latin typeface="Times New Roman"/>
                          <a:ea typeface="Times New Roman"/>
                          <a:cs typeface="Times New Roman"/>
                          <a:sym typeface="Times New Roman"/>
                        </a:rPr>
                        <a:t>NO.</a:t>
                      </a:r>
                      <a:endParaRPr>
                        <a:latin typeface="Times New Roman"/>
                        <a:ea typeface="Times New Roman"/>
                        <a:cs typeface="Times New Roman"/>
                        <a:sym typeface="Times New Roman"/>
                      </a:endParaRPr>
                    </a:p>
                  </a:txBody>
                  <a:tcPr marT="91425" marB="91425" marR="91425" marL="91425">
                    <a:lnL cap="flat" cmpd="sng" w="9525">
                      <a:solidFill>
                        <a:srgbClr val="3F3F3F"/>
                      </a:solidFill>
                      <a:prstDash val="solid"/>
                      <a:round/>
                      <a:headEnd len="sm" w="sm" type="none"/>
                      <a:tailEnd len="sm" w="sm" type="none"/>
                    </a:lnL>
                    <a:lnR cap="flat" cmpd="sng" w="9525">
                      <a:solidFill>
                        <a:srgbClr val="3F3F3F"/>
                      </a:solidFill>
                      <a:prstDash val="solid"/>
                      <a:round/>
                      <a:headEnd len="sm" w="sm" type="none"/>
                      <a:tailEnd len="sm" w="sm" type="none"/>
                    </a:lnR>
                    <a:lnT cap="flat" cmpd="sng" w="9525">
                      <a:solidFill>
                        <a:srgbClr val="3F3F3F"/>
                      </a:solidFill>
                      <a:prstDash val="solid"/>
                      <a:round/>
                      <a:headEnd len="sm" w="sm" type="none"/>
                      <a:tailEnd len="sm" w="sm" type="none"/>
                    </a:lnT>
                    <a:lnB cap="flat" cmpd="sng" w="9525">
                      <a:solidFill>
                        <a:srgbClr val="3F3F3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PAPER NAME</a:t>
                      </a:r>
                      <a:endParaRPr>
                        <a:latin typeface="Times New Roman"/>
                        <a:ea typeface="Times New Roman"/>
                        <a:cs typeface="Times New Roman"/>
                        <a:sym typeface="Times New Roman"/>
                      </a:endParaRPr>
                    </a:p>
                  </a:txBody>
                  <a:tcPr marT="91425" marB="91425" marR="91425" marL="91425">
                    <a:lnL cap="flat" cmpd="sng" w="9525">
                      <a:solidFill>
                        <a:srgbClr val="3F3F3F"/>
                      </a:solidFill>
                      <a:prstDash val="solid"/>
                      <a:round/>
                      <a:headEnd len="sm" w="sm" type="none"/>
                      <a:tailEnd len="sm" w="sm" type="none"/>
                    </a:lnL>
                    <a:lnR cap="flat" cmpd="sng" w="9525">
                      <a:solidFill>
                        <a:srgbClr val="3F3F3F"/>
                      </a:solidFill>
                      <a:prstDash val="solid"/>
                      <a:round/>
                      <a:headEnd len="sm" w="sm" type="none"/>
                      <a:tailEnd len="sm" w="sm" type="none"/>
                    </a:lnR>
                    <a:lnT cap="flat" cmpd="sng" w="9525">
                      <a:solidFill>
                        <a:srgbClr val="3F3F3F"/>
                      </a:solidFill>
                      <a:prstDash val="solid"/>
                      <a:round/>
                      <a:headEnd len="sm" w="sm" type="none"/>
                      <a:tailEnd len="sm" w="sm" type="none"/>
                    </a:lnT>
                    <a:lnB cap="flat" cmpd="sng" w="9525">
                      <a:solidFill>
                        <a:srgbClr val="3F3F3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FINDINGS</a:t>
                      </a:r>
                      <a:endParaRPr>
                        <a:latin typeface="Times New Roman"/>
                        <a:ea typeface="Times New Roman"/>
                        <a:cs typeface="Times New Roman"/>
                        <a:sym typeface="Times New Roman"/>
                      </a:endParaRPr>
                    </a:p>
                  </a:txBody>
                  <a:tcPr marT="91425" marB="91425" marR="91425" marL="91425">
                    <a:lnL cap="flat" cmpd="sng" w="9525">
                      <a:solidFill>
                        <a:srgbClr val="3F3F3F"/>
                      </a:solidFill>
                      <a:prstDash val="solid"/>
                      <a:round/>
                      <a:headEnd len="sm" w="sm" type="none"/>
                      <a:tailEnd len="sm" w="sm" type="none"/>
                    </a:lnL>
                    <a:lnR cap="flat" cmpd="sng" w="9525">
                      <a:solidFill>
                        <a:srgbClr val="3F3F3F"/>
                      </a:solidFill>
                      <a:prstDash val="solid"/>
                      <a:round/>
                      <a:headEnd len="sm" w="sm" type="none"/>
                      <a:tailEnd len="sm" w="sm" type="none"/>
                    </a:lnR>
                    <a:lnT cap="flat" cmpd="sng" w="9525">
                      <a:solidFill>
                        <a:srgbClr val="3F3F3F"/>
                      </a:solidFill>
                      <a:prstDash val="solid"/>
                      <a:round/>
                      <a:headEnd len="sm" w="sm" type="none"/>
                      <a:tailEnd len="sm" w="sm" type="none"/>
                    </a:lnT>
                    <a:lnB cap="flat" cmpd="sng" w="9525">
                      <a:solidFill>
                        <a:srgbClr val="3F3F3F"/>
                      </a:solidFill>
                      <a:prstDash val="solid"/>
                      <a:round/>
                      <a:headEnd len="sm" w="sm" type="none"/>
                      <a:tailEnd len="sm" w="sm" type="none"/>
                    </a:lnB>
                  </a:tcPr>
                </a:tc>
              </a:tr>
              <a:tr h="1575100">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91425" marB="91425" marR="91425" marL="91425">
                    <a:lnL cap="flat" cmpd="sng" w="9525">
                      <a:solidFill>
                        <a:srgbClr val="3F3F3F"/>
                      </a:solidFill>
                      <a:prstDash val="solid"/>
                      <a:round/>
                      <a:headEnd len="sm" w="sm" type="none"/>
                      <a:tailEnd len="sm" w="sm" type="none"/>
                    </a:lnL>
                    <a:lnR cap="flat" cmpd="sng" w="9525">
                      <a:solidFill>
                        <a:srgbClr val="3F3F3F"/>
                      </a:solidFill>
                      <a:prstDash val="solid"/>
                      <a:round/>
                      <a:headEnd len="sm" w="sm" type="none"/>
                      <a:tailEnd len="sm" w="sm" type="none"/>
                    </a:lnR>
                    <a:lnT cap="flat" cmpd="sng" w="9525">
                      <a:solidFill>
                        <a:srgbClr val="3F3F3F"/>
                      </a:solidFill>
                      <a:prstDash val="solid"/>
                      <a:round/>
                      <a:headEnd len="sm" w="sm" type="none"/>
                      <a:tailEnd len="sm" w="sm" type="none"/>
                    </a:lnT>
                    <a:lnB cap="flat" cmpd="sng" w="9525">
                      <a:solidFill>
                        <a:srgbClr val="3F3F3F"/>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Marzougui, F., Elleuch, M., &amp; Kherallah, M. (2020). </a:t>
                      </a:r>
                      <a:r>
                        <a:rPr i="1" lang="en" sz="1200">
                          <a:solidFill>
                            <a:schemeClr val="dk1"/>
                          </a:solidFill>
                          <a:latin typeface="Times New Roman"/>
                          <a:ea typeface="Times New Roman"/>
                          <a:cs typeface="Times New Roman"/>
                          <a:sym typeface="Times New Roman"/>
                        </a:rPr>
                        <a:t>A Deep CNN Approach for Plant Disease Detection. 2020 21st International Arab Conference on Information Technology (ACIT).</a:t>
                      </a:r>
                      <a:r>
                        <a:rPr lang="en" sz="1200">
                          <a:solidFill>
                            <a:schemeClr val="dk1"/>
                          </a:solidFill>
                          <a:latin typeface="Times New Roman"/>
                          <a:ea typeface="Times New Roman"/>
                          <a:cs typeface="Times New Roman"/>
                          <a:sym typeface="Times New Roman"/>
                        </a:rPr>
                        <a:t> doi:10.1109/acit50332.2020.9300072 </a:t>
                      </a:r>
                      <a:endParaRPr sz="1200">
                        <a:solidFill>
                          <a:srgbClr val="3F3F3F"/>
                        </a:solidFill>
                        <a:latin typeface="Times New Roman"/>
                        <a:ea typeface="Times New Roman"/>
                        <a:cs typeface="Times New Roman"/>
                        <a:sym typeface="Times New Roman"/>
                      </a:endParaRPr>
                    </a:p>
                  </a:txBody>
                  <a:tcPr marT="91425" marB="91425" marR="91425" marL="91425">
                    <a:lnL cap="flat" cmpd="sng" w="9525">
                      <a:solidFill>
                        <a:srgbClr val="3F3F3F"/>
                      </a:solidFill>
                      <a:prstDash val="solid"/>
                      <a:round/>
                      <a:headEnd len="sm" w="sm" type="none"/>
                      <a:tailEnd len="sm" w="sm" type="none"/>
                    </a:lnL>
                    <a:lnR cap="flat" cmpd="sng" w="9525">
                      <a:solidFill>
                        <a:srgbClr val="3F3F3F"/>
                      </a:solidFill>
                      <a:prstDash val="solid"/>
                      <a:round/>
                      <a:headEnd len="sm" w="sm" type="none"/>
                      <a:tailEnd len="sm" w="sm" type="none"/>
                    </a:lnR>
                    <a:lnT cap="flat" cmpd="sng" w="9525">
                      <a:solidFill>
                        <a:srgbClr val="3F3F3F"/>
                      </a:solidFill>
                      <a:prstDash val="solid"/>
                      <a:round/>
                      <a:headEnd len="sm" w="sm" type="none"/>
                      <a:tailEnd len="sm" w="sm" type="none"/>
                    </a:lnT>
                    <a:lnB cap="flat" cmpd="sng" w="9525">
                      <a:solidFill>
                        <a:srgbClr val="3F3F3F"/>
                      </a:solidFill>
                      <a:prstDash val="solid"/>
                      <a:round/>
                      <a:headEnd len="sm" w="sm" type="none"/>
                      <a:tailEnd len="sm" w="sm" type="none"/>
                    </a:lnB>
                  </a:tcPr>
                </a:tc>
                <a:tc>
                  <a:txBody>
                    <a:bodyPr/>
                    <a:lstStyle/>
                    <a:p>
                      <a:pPr indent="0" lvl="0" marL="0" rtl="0" algn="just">
                        <a:lnSpc>
                          <a:spcPct val="150000"/>
                        </a:lnSpc>
                        <a:spcBef>
                          <a:spcPts val="0"/>
                        </a:spcBef>
                        <a:spcAft>
                          <a:spcPts val="1000"/>
                        </a:spcAft>
                        <a:buNone/>
                      </a:pPr>
                      <a:r>
                        <a:rPr lang="en" sz="1300">
                          <a:latin typeface="Times New Roman"/>
                          <a:ea typeface="Times New Roman"/>
                          <a:cs typeface="Times New Roman"/>
                          <a:sym typeface="Times New Roman"/>
                        </a:rPr>
                        <a:t>Applies Deep Learning method- CNN which classifies the input leaf images as diseased or disease-free. </a:t>
                      </a:r>
                      <a:r>
                        <a:rPr lang="en" sz="1300">
                          <a:latin typeface="Times New Roman"/>
                          <a:ea typeface="Times New Roman"/>
                          <a:cs typeface="Times New Roman"/>
                          <a:sym typeface="Times New Roman"/>
                        </a:rPr>
                        <a:t>Anaconda is used to compare their performances.</a:t>
                      </a:r>
                      <a:endParaRPr sz="1300">
                        <a:latin typeface="Times New Roman"/>
                        <a:ea typeface="Times New Roman"/>
                        <a:cs typeface="Times New Roman"/>
                        <a:sym typeface="Times New Roman"/>
                      </a:endParaRPr>
                    </a:p>
                  </a:txBody>
                  <a:tcPr marT="91425" marB="91425" marR="91425" marL="91425">
                    <a:lnL cap="flat" cmpd="sng" w="9525">
                      <a:solidFill>
                        <a:srgbClr val="3F3F3F"/>
                      </a:solidFill>
                      <a:prstDash val="solid"/>
                      <a:round/>
                      <a:headEnd len="sm" w="sm" type="none"/>
                      <a:tailEnd len="sm" w="sm" type="none"/>
                    </a:lnL>
                    <a:lnR cap="flat" cmpd="sng" w="9525">
                      <a:solidFill>
                        <a:srgbClr val="3F3F3F"/>
                      </a:solidFill>
                      <a:prstDash val="solid"/>
                      <a:round/>
                      <a:headEnd len="sm" w="sm" type="none"/>
                      <a:tailEnd len="sm" w="sm" type="none"/>
                    </a:lnR>
                    <a:lnT cap="flat" cmpd="sng" w="9525">
                      <a:solidFill>
                        <a:srgbClr val="3F3F3F"/>
                      </a:solidFill>
                      <a:prstDash val="solid"/>
                      <a:round/>
                      <a:headEnd len="sm" w="sm" type="none"/>
                      <a:tailEnd len="sm" w="sm" type="none"/>
                    </a:lnT>
                    <a:lnB cap="flat" cmpd="sng" w="9525">
                      <a:solidFill>
                        <a:srgbClr val="3F3F3F"/>
                      </a:solidFill>
                      <a:prstDash val="solid"/>
                      <a:round/>
                      <a:headEnd len="sm" w="sm" type="none"/>
                      <a:tailEnd len="sm" w="sm" type="none"/>
                    </a:lnB>
                  </a:tcPr>
                </a:tc>
              </a:tr>
              <a:tr h="1605725">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91425" marB="91425" marR="91425" marL="91425">
                    <a:lnL cap="flat" cmpd="sng" w="9525">
                      <a:solidFill>
                        <a:srgbClr val="3F3F3F"/>
                      </a:solidFill>
                      <a:prstDash val="solid"/>
                      <a:round/>
                      <a:headEnd len="sm" w="sm" type="none"/>
                      <a:tailEnd len="sm" w="sm" type="none"/>
                    </a:lnL>
                    <a:lnR cap="flat" cmpd="sng" w="9525">
                      <a:solidFill>
                        <a:srgbClr val="3F3F3F"/>
                      </a:solidFill>
                      <a:prstDash val="solid"/>
                      <a:round/>
                      <a:headEnd len="sm" w="sm" type="none"/>
                      <a:tailEnd len="sm" w="sm" type="none"/>
                    </a:lnR>
                    <a:lnT cap="flat" cmpd="sng" w="9525">
                      <a:solidFill>
                        <a:srgbClr val="3F3F3F"/>
                      </a:solidFill>
                      <a:prstDash val="solid"/>
                      <a:round/>
                      <a:headEnd len="sm" w="sm" type="none"/>
                      <a:tailEnd len="sm" w="sm" type="none"/>
                    </a:lnT>
                    <a:lnB cap="flat" cmpd="sng" w="9525">
                      <a:solidFill>
                        <a:srgbClr val="3F3F3F"/>
                      </a:solidFill>
                      <a:prstDash val="solid"/>
                      <a:round/>
                      <a:headEnd len="sm" w="sm" type="none"/>
                      <a:tailEnd len="sm" w="sm" type="none"/>
                    </a:lnB>
                  </a:tcPr>
                </a:tc>
                <a:tc>
                  <a:txBody>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highlight>
                            <a:schemeClr val="lt1"/>
                          </a:highlight>
                          <a:latin typeface="Times New Roman"/>
                          <a:ea typeface="Times New Roman"/>
                          <a:cs typeface="Times New Roman"/>
                          <a:sym typeface="Times New Roman"/>
                        </a:rPr>
                        <a:t>Liu, J., Wang, X. Plant diseases and pests detection based on deep learning: a review. </a:t>
                      </a:r>
                      <a:r>
                        <a:rPr i="1" lang="en" sz="1200">
                          <a:solidFill>
                            <a:schemeClr val="dk1"/>
                          </a:solidFill>
                          <a:highlight>
                            <a:schemeClr val="lt1"/>
                          </a:highlight>
                          <a:latin typeface="Times New Roman"/>
                          <a:ea typeface="Times New Roman"/>
                          <a:cs typeface="Times New Roman"/>
                          <a:sym typeface="Times New Roman"/>
                        </a:rPr>
                        <a:t>Plant Methods</a:t>
                      </a:r>
                      <a:r>
                        <a:rPr lang="en" sz="1200">
                          <a:solidFill>
                            <a:schemeClr val="dk1"/>
                          </a:solidFill>
                          <a:highlight>
                            <a:schemeClr val="lt1"/>
                          </a:highlight>
                          <a:latin typeface="Times New Roman"/>
                          <a:ea typeface="Times New Roman"/>
                          <a:cs typeface="Times New Roman"/>
                          <a:sym typeface="Times New Roman"/>
                        </a:rPr>
                        <a:t> 17, 22 (2021). https://doi.org/10.1186/s13007-021-00722-9</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txBody>
                  <a:tcPr marT="91425" marB="91425" marR="91425" marL="91425">
                    <a:lnL cap="flat" cmpd="sng" w="9525">
                      <a:solidFill>
                        <a:srgbClr val="3F3F3F"/>
                      </a:solidFill>
                      <a:prstDash val="solid"/>
                      <a:round/>
                      <a:headEnd len="sm" w="sm" type="none"/>
                      <a:tailEnd len="sm" w="sm" type="none"/>
                    </a:lnL>
                    <a:lnR cap="flat" cmpd="sng" w="9525">
                      <a:solidFill>
                        <a:srgbClr val="3F3F3F"/>
                      </a:solidFill>
                      <a:prstDash val="solid"/>
                      <a:round/>
                      <a:headEnd len="sm" w="sm" type="none"/>
                      <a:tailEnd len="sm" w="sm" type="none"/>
                    </a:lnR>
                    <a:lnT cap="flat" cmpd="sng" w="9525">
                      <a:solidFill>
                        <a:srgbClr val="3F3F3F"/>
                      </a:solidFill>
                      <a:prstDash val="solid"/>
                      <a:round/>
                      <a:headEnd len="sm" w="sm" type="none"/>
                      <a:tailEnd len="sm" w="sm" type="none"/>
                    </a:lnT>
                    <a:lnB cap="flat" cmpd="sng" w="9525">
                      <a:solidFill>
                        <a:srgbClr val="3F3F3F"/>
                      </a:solidFill>
                      <a:prstDash val="solid"/>
                      <a:round/>
                      <a:headEnd len="sm" w="sm" type="none"/>
                      <a:tailEnd len="sm" w="sm" type="none"/>
                    </a:lnB>
                  </a:tcPr>
                </a:tc>
                <a:tc>
                  <a:txBody>
                    <a:bodyPr/>
                    <a:lstStyle/>
                    <a:p>
                      <a:pPr indent="0" lvl="0" marL="0" rtl="0" algn="just">
                        <a:lnSpc>
                          <a:spcPct val="150000"/>
                        </a:lnSpc>
                        <a:spcBef>
                          <a:spcPts val="0"/>
                        </a:spcBef>
                        <a:spcAft>
                          <a:spcPts val="1000"/>
                        </a:spcAft>
                        <a:buClr>
                          <a:schemeClr val="dk1"/>
                        </a:buClr>
                        <a:buSzPts val="1100"/>
                        <a:buFont typeface="Arial"/>
                        <a:buNone/>
                      </a:pPr>
                      <a:r>
                        <a:rPr lang="en" sz="1300">
                          <a:solidFill>
                            <a:schemeClr val="dk1"/>
                          </a:solidFill>
                          <a:highlight>
                            <a:schemeClr val="lt1"/>
                          </a:highlight>
                          <a:latin typeface="Times New Roman"/>
                          <a:ea typeface="Times New Roman"/>
                          <a:cs typeface="Times New Roman"/>
                          <a:sym typeface="Times New Roman"/>
                        </a:rPr>
                        <a:t>The review provides a definition of plant diseases and pests detection problems, and puts forward a comparison with traditional plant diseases and pests detection methods.</a:t>
                      </a:r>
                      <a:endParaRPr sz="1300">
                        <a:latin typeface="Times New Roman"/>
                        <a:ea typeface="Times New Roman"/>
                        <a:cs typeface="Times New Roman"/>
                        <a:sym typeface="Times New Roman"/>
                      </a:endParaRPr>
                    </a:p>
                  </a:txBody>
                  <a:tcPr marT="91425" marB="91425" marR="91425" marL="91425">
                    <a:lnL cap="flat" cmpd="sng" w="9525">
                      <a:solidFill>
                        <a:srgbClr val="3F3F3F"/>
                      </a:solidFill>
                      <a:prstDash val="solid"/>
                      <a:round/>
                      <a:headEnd len="sm" w="sm" type="none"/>
                      <a:tailEnd len="sm" w="sm" type="none"/>
                    </a:lnL>
                    <a:lnR cap="flat" cmpd="sng" w="9525">
                      <a:solidFill>
                        <a:srgbClr val="3F3F3F"/>
                      </a:solidFill>
                      <a:prstDash val="solid"/>
                      <a:round/>
                      <a:headEnd len="sm" w="sm" type="none"/>
                      <a:tailEnd len="sm" w="sm" type="none"/>
                    </a:lnR>
                    <a:lnT cap="flat" cmpd="sng" w="9525">
                      <a:solidFill>
                        <a:srgbClr val="3F3F3F"/>
                      </a:solidFill>
                      <a:prstDash val="solid"/>
                      <a:round/>
                      <a:headEnd len="sm" w="sm" type="none"/>
                      <a:tailEnd len="sm" w="sm" type="none"/>
                    </a:lnT>
                    <a:lnB cap="flat" cmpd="sng" w="9525">
                      <a:solidFill>
                        <a:srgbClr val="3F3F3F"/>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5" name="Shape 225"/>
        <p:cNvGrpSpPr/>
        <p:nvPr/>
      </p:nvGrpSpPr>
      <p:grpSpPr>
        <a:xfrm>
          <a:off x="0" y="0"/>
          <a:ext cx="0" cy="0"/>
          <a:chOff x="0" y="0"/>
          <a:chExt cx="0" cy="0"/>
        </a:xfrm>
      </p:grpSpPr>
      <p:sp>
        <p:nvSpPr>
          <p:cNvPr id="226" name="Google Shape;226;p36"/>
          <p:cNvSpPr txBox="1"/>
          <p:nvPr/>
        </p:nvSpPr>
        <p:spPr>
          <a:xfrm>
            <a:off x="456480" y="205222"/>
            <a:ext cx="8228100" cy="858600"/>
          </a:xfrm>
          <a:prstGeom prst="rect">
            <a:avLst/>
          </a:prstGeom>
          <a:noFill/>
          <a:ln>
            <a:noFill/>
          </a:ln>
        </p:spPr>
        <p:txBody>
          <a:bodyPr anchorCtr="0" anchor="ctr" bIns="0" lIns="0" spcFirstLastPara="1" rIns="0" wrap="square" tIns="26350">
            <a:noAutofit/>
          </a:bodyPr>
          <a:lstStyle/>
          <a:p>
            <a:pPr indent="0" lvl="0" marL="0" marR="0" rtl="0" algn="l">
              <a:lnSpc>
                <a:spcPct val="93000"/>
              </a:lnSpc>
              <a:spcBef>
                <a:spcPts val="0"/>
              </a:spcBef>
              <a:spcAft>
                <a:spcPts val="0"/>
              </a:spcAft>
              <a:buClr>
                <a:srgbClr val="000000"/>
              </a:buClr>
              <a:buSzPts val="3000"/>
              <a:buFont typeface="Times New Roman"/>
              <a:buNone/>
            </a:pPr>
            <a:r>
              <a:rPr b="1" i="0" lang="en" sz="3000" u="none">
                <a:solidFill>
                  <a:srgbClr val="000000"/>
                </a:solidFill>
                <a:latin typeface="Times New Roman"/>
                <a:ea typeface="Times New Roman"/>
                <a:cs typeface="Times New Roman"/>
                <a:sym typeface="Times New Roman"/>
              </a:rPr>
              <a:t>4. Literature Survey</a:t>
            </a:r>
            <a:endParaRPr sz="1200"/>
          </a:p>
        </p:txBody>
      </p:sp>
      <p:sp>
        <p:nvSpPr>
          <p:cNvPr id="227" name="Google Shape;227;p36"/>
          <p:cNvSpPr txBox="1"/>
          <p:nvPr/>
        </p:nvSpPr>
        <p:spPr>
          <a:xfrm>
            <a:off x="435513" y="994250"/>
            <a:ext cx="7815600" cy="3630300"/>
          </a:xfrm>
          <a:prstGeom prst="rect">
            <a:avLst/>
          </a:prstGeom>
          <a:noFill/>
          <a:ln>
            <a:noFill/>
          </a:ln>
        </p:spPr>
        <p:txBody>
          <a:bodyPr anchorCtr="0" anchor="t" bIns="0" lIns="0" spcFirstLastPara="1" rIns="0" wrap="square" tIns="17650">
            <a:noAutofit/>
          </a:bodyPr>
          <a:lstStyle/>
          <a:p>
            <a:pPr indent="0" lvl="0" marL="0" marR="0" rtl="0" algn="l">
              <a:lnSpc>
                <a:spcPct val="100000"/>
              </a:lnSpc>
              <a:spcBef>
                <a:spcPts val="1200"/>
              </a:spcBef>
              <a:spcAft>
                <a:spcPts val="0"/>
              </a:spcAft>
              <a:buNone/>
            </a:pPr>
            <a:r>
              <a:t/>
            </a:r>
            <a:endParaRPr b="0" i="0" sz="2000" u="none">
              <a:solidFill>
                <a:srgbClr val="000000"/>
              </a:solidFill>
              <a:latin typeface="Times New Roman"/>
              <a:ea typeface="Times New Roman"/>
              <a:cs typeface="Times New Roman"/>
              <a:sym typeface="Times New Roman"/>
            </a:endParaRPr>
          </a:p>
        </p:txBody>
      </p:sp>
      <p:graphicFrame>
        <p:nvGraphicFramePr>
          <p:cNvPr id="228" name="Google Shape;228;p36"/>
          <p:cNvGraphicFramePr/>
          <p:nvPr/>
        </p:nvGraphicFramePr>
        <p:xfrm>
          <a:off x="435513" y="994260"/>
          <a:ext cx="3000000" cy="3000000"/>
        </p:xfrm>
        <a:graphic>
          <a:graphicData uri="http://schemas.openxmlformats.org/drawingml/2006/table">
            <a:tbl>
              <a:tblPr>
                <a:noFill/>
                <a:tableStyleId>{48E88480-392B-4564-B3C9-ED0AC791767B}</a:tableStyleId>
              </a:tblPr>
              <a:tblGrid>
                <a:gridCol w="532650"/>
                <a:gridCol w="3308775"/>
                <a:gridCol w="3974175"/>
              </a:tblGrid>
              <a:tr h="609575">
                <a:tc>
                  <a:txBody>
                    <a:bodyPr/>
                    <a:lstStyle/>
                    <a:p>
                      <a:pPr indent="0" lvl="0" marL="0" rtl="0" algn="just">
                        <a:spcBef>
                          <a:spcPts val="0"/>
                        </a:spcBef>
                        <a:spcAft>
                          <a:spcPts val="0"/>
                        </a:spcAft>
                        <a:buNone/>
                      </a:pPr>
                      <a:r>
                        <a:rPr lang="en">
                          <a:latin typeface="Times New Roman"/>
                          <a:ea typeface="Times New Roman"/>
                          <a:cs typeface="Times New Roman"/>
                          <a:sym typeface="Times New Roman"/>
                        </a:rPr>
                        <a:t>SR. NO.</a:t>
                      </a:r>
                      <a:endParaRPr>
                        <a:latin typeface="Times New Roman"/>
                        <a:ea typeface="Times New Roman"/>
                        <a:cs typeface="Times New Roman"/>
                        <a:sym typeface="Times New Roman"/>
                      </a:endParaRPr>
                    </a:p>
                  </a:txBody>
                  <a:tcPr marT="91425" marB="91425" marR="91425" marL="91425">
                    <a:lnL cap="flat" cmpd="sng" w="9525">
                      <a:solidFill>
                        <a:srgbClr val="3F3F3F"/>
                      </a:solidFill>
                      <a:prstDash val="solid"/>
                      <a:round/>
                      <a:headEnd len="sm" w="sm" type="none"/>
                      <a:tailEnd len="sm" w="sm" type="none"/>
                    </a:lnL>
                    <a:lnR cap="flat" cmpd="sng" w="9525">
                      <a:solidFill>
                        <a:srgbClr val="3F3F3F"/>
                      </a:solidFill>
                      <a:prstDash val="solid"/>
                      <a:round/>
                      <a:headEnd len="sm" w="sm" type="none"/>
                      <a:tailEnd len="sm" w="sm" type="none"/>
                    </a:lnR>
                    <a:lnT cap="flat" cmpd="sng" w="9525">
                      <a:solidFill>
                        <a:srgbClr val="3F3F3F"/>
                      </a:solidFill>
                      <a:prstDash val="solid"/>
                      <a:round/>
                      <a:headEnd len="sm" w="sm" type="none"/>
                      <a:tailEnd len="sm" w="sm" type="none"/>
                    </a:lnT>
                    <a:lnB cap="flat" cmpd="sng" w="9525">
                      <a:solidFill>
                        <a:srgbClr val="3F3F3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PAPER NAME</a:t>
                      </a:r>
                      <a:endParaRPr>
                        <a:latin typeface="Times New Roman"/>
                        <a:ea typeface="Times New Roman"/>
                        <a:cs typeface="Times New Roman"/>
                        <a:sym typeface="Times New Roman"/>
                      </a:endParaRPr>
                    </a:p>
                  </a:txBody>
                  <a:tcPr marT="91425" marB="91425" marR="91425" marL="91425">
                    <a:lnL cap="flat" cmpd="sng" w="9525">
                      <a:solidFill>
                        <a:srgbClr val="3F3F3F"/>
                      </a:solidFill>
                      <a:prstDash val="solid"/>
                      <a:round/>
                      <a:headEnd len="sm" w="sm" type="none"/>
                      <a:tailEnd len="sm" w="sm" type="none"/>
                    </a:lnL>
                    <a:lnR cap="flat" cmpd="sng" w="9525">
                      <a:solidFill>
                        <a:srgbClr val="3F3F3F"/>
                      </a:solidFill>
                      <a:prstDash val="solid"/>
                      <a:round/>
                      <a:headEnd len="sm" w="sm" type="none"/>
                      <a:tailEnd len="sm" w="sm" type="none"/>
                    </a:lnR>
                    <a:lnT cap="flat" cmpd="sng" w="9525">
                      <a:solidFill>
                        <a:srgbClr val="3F3F3F"/>
                      </a:solidFill>
                      <a:prstDash val="solid"/>
                      <a:round/>
                      <a:headEnd len="sm" w="sm" type="none"/>
                      <a:tailEnd len="sm" w="sm" type="none"/>
                    </a:lnT>
                    <a:lnB cap="flat" cmpd="sng" w="9525">
                      <a:solidFill>
                        <a:srgbClr val="3F3F3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FINDINGS</a:t>
                      </a:r>
                      <a:endParaRPr>
                        <a:latin typeface="Times New Roman"/>
                        <a:ea typeface="Times New Roman"/>
                        <a:cs typeface="Times New Roman"/>
                        <a:sym typeface="Times New Roman"/>
                      </a:endParaRPr>
                    </a:p>
                  </a:txBody>
                  <a:tcPr marT="91425" marB="91425" marR="91425" marL="91425">
                    <a:lnL cap="flat" cmpd="sng" w="9525">
                      <a:solidFill>
                        <a:srgbClr val="3F3F3F"/>
                      </a:solidFill>
                      <a:prstDash val="solid"/>
                      <a:round/>
                      <a:headEnd len="sm" w="sm" type="none"/>
                      <a:tailEnd len="sm" w="sm" type="none"/>
                    </a:lnL>
                    <a:lnR cap="flat" cmpd="sng" w="9525">
                      <a:solidFill>
                        <a:srgbClr val="3F3F3F"/>
                      </a:solidFill>
                      <a:prstDash val="solid"/>
                      <a:round/>
                      <a:headEnd len="sm" w="sm" type="none"/>
                      <a:tailEnd len="sm" w="sm" type="none"/>
                    </a:lnR>
                    <a:lnT cap="flat" cmpd="sng" w="9525">
                      <a:solidFill>
                        <a:srgbClr val="3F3F3F"/>
                      </a:solidFill>
                      <a:prstDash val="solid"/>
                      <a:round/>
                      <a:headEnd len="sm" w="sm" type="none"/>
                      <a:tailEnd len="sm" w="sm" type="none"/>
                    </a:lnT>
                    <a:lnB cap="flat" cmpd="sng" w="9525">
                      <a:solidFill>
                        <a:srgbClr val="3F3F3F"/>
                      </a:solidFill>
                      <a:prstDash val="solid"/>
                      <a:round/>
                      <a:headEnd len="sm" w="sm" type="none"/>
                      <a:tailEnd len="sm" w="sm" type="none"/>
                    </a:lnB>
                  </a:tcPr>
                </a:tc>
              </a:tr>
              <a:tr h="1963075">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91425" marB="91425" marR="91425" marL="91425">
                    <a:lnL cap="flat" cmpd="sng" w="9525">
                      <a:solidFill>
                        <a:srgbClr val="3F3F3F"/>
                      </a:solidFill>
                      <a:prstDash val="solid"/>
                      <a:round/>
                      <a:headEnd len="sm" w="sm" type="none"/>
                      <a:tailEnd len="sm" w="sm" type="none"/>
                    </a:lnL>
                    <a:lnR cap="flat" cmpd="sng" w="9525">
                      <a:solidFill>
                        <a:srgbClr val="3F3F3F"/>
                      </a:solidFill>
                      <a:prstDash val="solid"/>
                      <a:round/>
                      <a:headEnd len="sm" w="sm" type="none"/>
                      <a:tailEnd len="sm" w="sm" type="none"/>
                    </a:lnR>
                    <a:lnT cap="flat" cmpd="sng" w="9525">
                      <a:solidFill>
                        <a:srgbClr val="3F3F3F"/>
                      </a:solidFill>
                      <a:prstDash val="solid"/>
                      <a:round/>
                      <a:headEnd len="sm" w="sm" type="none"/>
                      <a:tailEnd len="sm" w="sm" type="none"/>
                    </a:lnT>
                    <a:lnB cap="flat" cmpd="sng" w="9525">
                      <a:solidFill>
                        <a:srgbClr val="3F3F3F"/>
                      </a:solidFill>
                      <a:prstDash val="solid"/>
                      <a:round/>
                      <a:headEnd len="sm" w="sm" type="none"/>
                      <a:tailEnd len="sm" w="sm" type="none"/>
                    </a:lnB>
                  </a:tcPr>
                </a:tc>
                <a:tc>
                  <a:txBody>
                    <a:bodyPr/>
                    <a:lstStyle/>
                    <a:p>
                      <a:pPr indent="0" lvl="0" marL="0" rtl="0" algn="just">
                        <a:lnSpc>
                          <a:spcPct val="150000"/>
                        </a:lnSpc>
                        <a:spcBef>
                          <a:spcPts val="0"/>
                        </a:spcBef>
                        <a:spcAft>
                          <a:spcPts val="0"/>
                        </a:spcAft>
                        <a:buClr>
                          <a:schemeClr val="dk1"/>
                        </a:buClr>
                        <a:buSzPts val="1100"/>
                        <a:buFont typeface="Arial"/>
                        <a:buNone/>
                      </a:pPr>
                      <a:r>
                        <a:rPr lang="en" sz="1200">
                          <a:solidFill>
                            <a:srgbClr val="222222"/>
                          </a:solidFill>
                          <a:highlight>
                            <a:schemeClr val="lt1"/>
                          </a:highlight>
                          <a:latin typeface="Times New Roman"/>
                          <a:ea typeface="Times New Roman"/>
                          <a:cs typeface="Times New Roman"/>
                          <a:sym typeface="Times New Roman"/>
                        </a:rPr>
                        <a:t>Saleem, M.H.; Potgieter, J.; Arif, K.M. Plant Disease Detection and Classification by Deep Learning. </a:t>
                      </a:r>
                      <a:r>
                        <a:rPr i="1" lang="en" sz="1200">
                          <a:solidFill>
                            <a:srgbClr val="222222"/>
                          </a:solidFill>
                          <a:highlight>
                            <a:schemeClr val="lt1"/>
                          </a:highlight>
                          <a:latin typeface="Times New Roman"/>
                          <a:ea typeface="Times New Roman"/>
                          <a:cs typeface="Times New Roman"/>
                          <a:sym typeface="Times New Roman"/>
                        </a:rPr>
                        <a:t>Plants</a:t>
                      </a:r>
                      <a:r>
                        <a:rPr lang="en" sz="1200">
                          <a:solidFill>
                            <a:srgbClr val="222222"/>
                          </a:solidFill>
                          <a:highlight>
                            <a:schemeClr val="lt1"/>
                          </a:highlight>
                          <a:latin typeface="Times New Roman"/>
                          <a:ea typeface="Times New Roman"/>
                          <a:cs typeface="Times New Roman"/>
                          <a:sym typeface="Times New Roman"/>
                        </a:rPr>
                        <a:t> </a:t>
                      </a:r>
                      <a:r>
                        <a:rPr b="1" lang="en" sz="1200">
                          <a:solidFill>
                            <a:srgbClr val="222222"/>
                          </a:solidFill>
                          <a:highlight>
                            <a:schemeClr val="lt1"/>
                          </a:highlight>
                          <a:latin typeface="Times New Roman"/>
                          <a:ea typeface="Times New Roman"/>
                          <a:cs typeface="Times New Roman"/>
                          <a:sym typeface="Times New Roman"/>
                        </a:rPr>
                        <a:t>2019</a:t>
                      </a:r>
                      <a:r>
                        <a:rPr lang="en" sz="1200">
                          <a:solidFill>
                            <a:srgbClr val="222222"/>
                          </a:solidFill>
                          <a:highlight>
                            <a:schemeClr val="lt1"/>
                          </a:highlight>
                          <a:latin typeface="Times New Roman"/>
                          <a:ea typeface="Times New Roman"/>
                          <a:cs typeface="Times New Roman"/>
                          <a:sym typeface="Times New Roman"/>
                        </a:rPr>
                        <a:t>, </a:t>
                      </a:r>
                      <a:r>
                        <a:rPr i="1" lang="en" sz="1200">
                          <a:solidFill>
                            <a:srgbClr val="222222"/>
                          </a:solidFill>
                          <a:highlight>
                            <a:schemeClr val="lt1"/>
                          </a:highlight>
                          <a:latin typeface="Times New Roman"/>
                          <a:ea typeface="Times New Roman"/>
                          <a:cs typeface="Times New Roman"/>
                          <a:sym typeface="Times New Roman"/>
                        </a:rPr>
                        <a:t>8</a:t>
                      </a:r>
                      <a:r>
                        <a:rPr lang="en" sz="1200">
                          <a:solidFill>
                            <a:srgbClr val="222222"/>
                          </a:solidFill>
                          <a:highlight>
                            <a:schemeClr val="lt1"/>
                          </a:highlight>
                          <a:latin typeface="Times New Roman"/>
                          <a:ea typeface="Times New Roman"/>
                          <a:cs typeface="Times New Roman"/>
                          <a:sym typeface="Times New Roman"/>
                        </a:rPr>
                        <a:t>, 468. https://doi.org/10.3390/plants8110468</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1000"/>
                        </a:spcAft>
                        <a:buNone/>
                      </a:pPr>
                      <a:r>
                        <a:t/>
                      </a:r>
                      <a:endParaRPr sz="1200">
                        <a:solidFill>
                          <a:srgbClr val="3F3F3F"/>
                        </a:solidFill>
                        <a:highlight>
                          <a:srgbClr val="FFFFFF"/>
                        </a:highlight>
                        <a:latin typeface="Times New Roman"/>
                        <a:ea typeface="Times New Roman"/>
                        <a:cs typeface="Times New Roman"/>
                        <a:sym typeface="Times New Roman"/>
                      </a:endParaRPr>
                    </a:p>
                  </a:txBody>
                  <a:tcPr marT="91425" marB="91425" marR="91425" marL="91425">
                    <a:lnL cap="flat" cmpd="sng" w="9525">
                      <a:solidFill>
                        <a:srgbClr val="3F3F3F"/>
                      </a:solidFill>
                      <a:prstDash val="solid"/>
                      <a:round/>
                      <a:headEnd len="sm" w="sm" type="none"/>
                      <a:tailEnd len="sm" w="sm" type="none"/>
                    </a:lnL>
                    <a:lnR cap="flat" cmpd="sng" w="9525">
                      <a:solidFill>
                        <a:srgbClr val="3F3F3F"/>
                      </a:solidFill>
                      <a:prstDash val="solid"/>
                      <a:round/>
                      <a:headEnd len="sm" w="sm" type="none"/>
                      <a:tailEnd len="sm" w="sm" type="none"/>
                    </a:lnR>
                    <a:lnT cap="flat" cmpd="sng" w="9525">
                      <a:solidFill>
                        <a:srgbClr val="3F3F3F"/>
                      </a:solidFill>
                      <a:prstDash val="solid"/>
                      <a:round/>
                      <a:headEnd len="sm" w="sm" type="none"/>
                      <a:tailEnd len="sm" w="sm" type="none"/>
                    </a:lnT>
                    <a:lnB cap="flat" cmpd="sng" w="9525">
                      <a:solidFill>
                        <a:srgbClr val="3F3F3F"/>
                      </a:solidFill>
                      <a:prstDash val="solid"/>
                      <a:round/>
                      <a:headEnd len="sm" w="sm" type="none"/>
                      <a:tailEnd len="sm" w="sm" type="none"/>
                    </a:lnB>
                  </a:tcPr>
                </a:tc>
                <a:tc>
                  <a:txBody>
                    <a:bodyPr/>
                    <a:lstStyle/>
                    <a:p>
                      <a:pPr indent="0" lvl="0" marL="0" rtl="0" algn="just">
                        <a:lnSpc>
                          <a:spcPct val="150000"/>
                        </a:lnSpc>
                        <a:spcBef>
                          <a:spcPts val="0"/>
                        </a:spcBef>
                        <a:spcAft>
                          <a:spcPts val="1000"/>
                        </a:spcAft>
                        <a:buNone/>
                      </a:pPr>
                      <a:r>
                        <a:rPr lang="en" sz="1300">
                          <a:solidFill>
                            <a:schemeClr val="dk1"/>
                          </a:solidFill>
                          <a:highlight>
                            <a:schemeClr val="lt1"/>
                          </a:highlight>
                          <a:latin typeface="Times New Roman"/>
                          <a:ea typeface="Times New Roman"/>
                          <a:cs typeface="Times New Roman"/>
                          <a:sym typeface="Times New Roman"/>
                        </a:rPr>
                        <a:t>P</a:t>
                      </a:r>
                      <a:r>
                        <a:rPr lang="en" sz="1300">
                          <a:solidFill>
                            <a:schemeClr val="dk1"/>
                          </a:solidFill>
                          <a:highlight>
                            <a:schemeClr val="lt1"/>
                          </a:highlight>
                          <a:latin typeface="Times New Roman"/>
                          <a:ea typeface="Times New Roman"/>
                          <a:cs typeface="Times New Roman"/>
                          <a:sym typeface="Times New Roman"/>
                        </a:rPr>
                        <a:t>rovides a comprehensive explanation of Deep Learning models used to visualize various plant diseases. Additionally, some research gaps are identified from which to obtain greater transparency for detecting diseases in plants, even before their symptoms appear clearly.</a:t>
                      </a:r>
                      <a:endParaRPr sz="1200">
                        <a:latin typeface="Times New Roman"/>
                        <a:ea typeface="Times New Roman"/>
                        <a:cs typeface="Times New Roman"/>
                        <a:sym typeface="Times New Roman"/>
                      </a:endParaRPr>
                    </a:p>
                  </a:txBody>
                  <a:tcPr marT="91425" marB="91425" marR="91425" marL="91425">
                    <a:lnL cap="flat" cmpd="sng" w="9525">
                      <a:solidFill>
                        <a:srgbClr val="3F3F3F"/>
                      </a:solidFill>
                      <a:prstDash val="solid"/>
                      <a:round/>
                      <a:headEnd len="sm" w="sm" type="none"/>
                      <a:tailEnd len="sm" w="sm" type="none"/>
                    </a:lnL>
                    <a:lnR cap="flat" cmpd="sng" w="9525">
                      <a:solidFill>
                        <a:srgbClr val="3F3F3F"/>
                      </a:solidFill>
                      <a:prstDash val="solid"/>
                      <a:round/>
                      <a:headEnd len="sm" w="sm" type="none"/>
                      <a:tailEnd len="sm" w="sm" type="none"/>
                    </a:lnR>
                    <a:lnT cap="flat" cmpd="sng" w="9525">
                      <a:solidFill>
                        <a:srgbClr val="3F3F3F"/>
                      </a:solidFill>
                      <a:prstDash val="solid"/>
                      <a:round/>
                      <a:headEnd len="sm" w="sm" type="none"/>
                      <a:tailEnd len="sm" w="sm" type="none"/>
                    </a:lnT>
                    <a:lnB cap="flat" cmpd="sng" w="9525">
                      <a:solidFill>
                        <a:srgbClr val="3F3F3F"/>
                      </a:solidFill>
                      <a:prstDash val="solid"/>
                      <a:round/>
                      <a:headEnd len="sm" w="sm" type="none"/>
                      <a:tailEnd len="sm" w="sm" type="none"/>
                    </a:lnB>
                  </a:tcPr>
                </a:tc>
              </a:tr>
              <a:tr h="1372275">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4</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lnL cap="flat" cmpd="sng" w="9525">
                      <a:solidFill>
                        <a:srgbClr val="3F3F3F"/>
                      </a:solidFill>
                      <a:prstDash val="solid"/>
                      <a:round/>
                      <a:headEnd len="sm" w="sm" type="none"/>
                      <a:tailEnd len="sm" w="sm" type="none"/>
                    </a:lnL>
                    <a:lnR cap="flat" cmpd="sng" w="9525">
                      <a:solidFill>
                        <a:srgbClr val="3F3F3F"/>
                      </a:solidFill>
                      <a:prstDash val="solid"/>
                      <a:round/>
                      <a:headEnd len="sm" w="sm" type="none"/>
                      <a:tailEnd len="sm" w="sm" type="none"/>
                    </a:lnR>
                    <a:lnT cap="flat" cmpd="sng" w="9525">
                      <a:solidFill>
                        <a:srgbClr val="3F3F3F"/>
                      </a:solidFill>
                      <a:prstDash val="solid"/>
                      <a:round/>
                      <a:headEnd len="sm" w="sm" type="none"/>
                      <a:tailEnd len="sm" w="sm" type="none"/>
                    </a:lnT>
                    <a:lnB cap="flat" cmpd="sng" w="9525">
                      <a:solidFill>
                        <a:srgbClr val="3F3F3F"/>
                      </a:solidFill>
                      <a:prstDash val="solid"/>
                      <a:round/>
                      <a:headEnd len="sm" w="sm" type="none"/>
                      <a:tailEnd len="sm" w="sm" type="none"/>
                    </a:lnB>
                  </a:tcPr>
                </a:tc>
                <a:tc>
                  <a:txBody>
                    <a:bodyPr/>
                    <a:lstStyle/>
                    <a:p>
                      <a:pPr indent="0" lvl="0" marL="0" rtl="0" algn="just">
                        <a:lnSpc>
                          <a:spcPct val="150000"/>
                        </a:lnSpc>
                        <a:spcBef>
                          <a:spcPts val="0"/>
                        </a:spcBef>
                        <a:spcAft>
                          <a:spcPts val="1000"/>
                        </a:spcAft>
                        <a:buClr>
                          <a:schemeClr val="dk1"/>
                        </a:buClr>
                        <a:buSzPts val="1100"/>
                        <a:buFont typeface="Arial"/>
                        <a:buNone/>
                      </a:pPr>
                      <a:r>
                        <a:rPr lang="en" sz="1200">
                          <a:solidFill>
                            <a:srgbClr val="212121"/>
                          </a:solidFill>
                          <a:highlight>
                            <a:srgbClr val="FFFFFF"/>
                          </a:highlight>
                          <a:latin typeface="Times New Roman"/>
                          <a:ea typeface="Times New Roman"/>
                          <a:cs typeface="Times New Roman"/>
                          <a:sym typeface="Times New Roman"/>
                        </a:rPr>
                        <a:t>L. Li, S. Zhang and B. Wang, "Plant Disease Detection and Classification by Deep Learning—A Review," in IEEE Access, vol. 9, pp. 56683-56698, 2021, doi: 10.1109/ACCESS.2021.3069646.</a:t>
                      </a:r>
                      <a:endParaRPr sz="1200">
                        <a:latin typeface="Times New Roman"/>
                        <a:ea typeface="Times New Roman"/>
                        <a:cs typeface="Times New Roman"/>
                        <a:sym typeface="Times New Roman"/>
                      </a:endParaRPr>
                    </a:p>
                  </a:txBody>
                  <a:tcPr marT="91425" marB="91425" marR="91425" marL="91425">
                    <a:lnL cap="flat" cmpd="sng" w="9525">
                      <a:solidFill>
                        <a:srgbClr val="3F3F3F"/>
                      </a:solidFill>
                      <a:prstDash val="solid"/>
                      <a:round/>
                      <a:headEnd len="sm" w="sm" type="none"/>
                      <a:tailEnd len="sm" w="sm" type="none"/>
                    </a:lnL>
                    <a:lnR cap="flat" cmpd="sng" w="9525">
                      <a:solidFill>
                        <a:srgbClr val="3F3F3F"/>
                      </a:solidFill>
                      <a:prstDash val="solid"/>
                      <a:round/>
                      <a:headEnd len="sm" w="sm" type="none"/>
                      <a:tailEnd len="sm" w="sm" type="none"/>
                    </a:lnR>
                    <a:lnT cap="flat" cmpd="sng" w="9525">
                      <a:solidFill>
                        <a:srgbClr val="3F3F3F"/>
                      </a:solidFill>
                      <a:prstDash val="solid"/>
                      <a:round/>
                      <a:headEnd len="sm" w="sm" type="none"/>
                      <a:tailEnd len="sm" w="sm" type="none"/>
                    </a:lnT>
                    <a:lnB cap="flat" cmpd="sng" w="9525">
                      <a:solidFill>
                        <a:srgbClr val="3F3F3F"/>
                      </a:solidFill>
                      <a:prstDash val="solid"/>
                      <a:round/>
                      <a:headEnd len="sm" w="sm" type="none"/>
                      <a:tailEnd len="sm" w="sm" type="none"/>
                    </a:lnB>
                  </a:tcPr>
                </a:tc>
                <a:tc>
                  <a:txBody>
                    <a:bodyPr/>
                    <a:lstStyle/>
                    <a:p>
                      <a:pPr indent="0" lvl="0" marL="0" rtl="0" algn="just">
                        <a:lnSpc>
                          <a:spcPct val="150000"/>
                        </a:lnSpc>
                        <a:spcBef>
                          <a:spcPts val="0"/>
                        </a:spcBef>
                        <a:spcAft>
                          <a:spcPts val="1000"/>
                        </a:spcAft>
                        <a:buNone/>
                      </a:pPr>
                      <a:r>
                        <a:rPr lang="en" sz="1200">
                          <a:solidFill>
                            <a:schemeClr val="dk1"/>
                          </a:solidFill>
                          <a:highlight>
                            <a:srgbClr val="FFFFFF"/>
                          </a:highlight>
                          <a:latin typeface="Times New Roman"/>
                          <a:ea typeface="Times New Roman"/>
                          <a:cs typeface="Times New Roman"/>
                          <a:sym typeface="Times New Roman"/>
                        </a:rPr>
                        <a:t>Provides the research progress of deep learning technology in the field of crop leaf disease identification in recent years and discusses some of the current problems that need to be resolved.</a:t>
                      </a:r>
                      <a:endParaRPr sz="1300">
                        <a:latin typeface="Times New Roman"/>
                        <a:ea typeface="Times New Roman"/>
                        <a:cs typeface="Times New Roman"/>
                        <a:sym typeface="Times New Roman"/>
                      </a:endParaRPr>
                    </a:p>
                  </a:txBody>
                  <a:tcPr marT="91425" marB="91425" marR="91425" marL="91425">
                    <a:lnL cap="flat" cmpd="sng" w="9525">
                      <a:solidFill>
                        <a:srgbClr val="3F3F3F"/>
                      </a:solidFill>
                      <a:prstDash val="solid"/>
                      <a:round/>
                      <a:headEnd len="sm" w="sm" type="none"/>
                      <a:tailEnd len="sm" w="sm" type="none"/>
                    </a:lnL>
                    <a:lnR cap="flat" cmpd="sng" w="9525">
                      <a:solidFill>
                        <a:srgbClr val="3F3F3F"/>
                      </a:solidFill>
                      <a:prstDash val="solid"/>
                      <a:round/>
                      <a:headEnd len="sm" w="sm" type="none"/>
                      <a:tailEnd len="sm" w="sm" type="none"/>
                    </a:lnR>
                    <a:lnT cap="flat" cmpd="sng" w="9525">
                      <a:solidFill>
                        <a:srgbClr val="3F3F3F"/>
                      </a:solidFill>
                      <a:prstDash val="solid"/>
                      <a:round/>
                      <a:headEnd len="sm" w="sm" type="none"/>
                      <a:tailEnd len="sm" w="sm" type="none"/>
                    </a:lnT>
                    <a:lnB cap="flat" cmpd="sng" w="9525">
                      <a:solidFill>
                        <a:srgbClr val="3F3F3F"/>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nvSpPr>
        <p:spPr>
          <a:xfrm>
            <a:off x="456480" y="205222"/>
            <a:ext cx="8228160" cy="858690"/>
          </a:xfrm>
          <a:prstGeom prst="rect">
            <a:avLst/>
          </a:prstGeom>
          <a:noFill/>
          <a:ln>
            <a:noFill/>
          </a:ln>
        </p:spPr>
        <p:txBody>
          <a:bodyPr anchorCtr="0" anchor="ctr" bIns="0" lIns="0" spcFirstLastPara="1" rIns="0" wrap="square" tIns="26350">
            <a:noAutofit/>
          </a:bodyPr>
          <a:lstStyle/>
          <a:p>
            <a:pPr indent="0" lvl="0" marL="0" marR="0" rtl="0" algn="l">
              <a:lnSpc>
                <a:spcPct val="93000"/>
              </a:lnSpc>
              <a:spcBef>
                <a:spcPts val="0"/>
              </a:spcBef>
              <a:spcAft>
                <a:spcPts val="0"/>
              </a:spcAft>
              <a:buClr>
                <a:srgbClr val="000000"/>
              </a:buClr>
              <a:buSzPts val="3000"/>
              <a:buFont typeface="Times New Roman"/>
              <a:buNone/>
            </a:pPr>
            <a:r>
              <a:rPr b="1" i="0" lang="en" sz="3000" u="none">
                <a:solidFill>
                  <a:srgbClr val="000000"/>
                </a:solidFill>
                <a:latin typeface="Times New Roman"/>
                <a:ea typeface="Times New Roman"/>
                <a:cs typeface="Times New Roman"/>
                <a:sym typeface="Times New Roman"/>
              </a:rPr>
              <a:t>5. Problem Definition</a:t>
            </a:r>
            <a:endParaRPr sz="1200"/>
          </a:p>
        </p:txBody>
      </p:sp>
      <p:sp>
        <p:nvSpPr>
          <p:cNvPr id="235" name="Google Shape;235;p37"/>
          <p:cNvSpPr txBox="1"/>
          <p:nvPr/>
        </p:nvSpPr>
        <p:spPr>
          <a:xfrm>
            <a:off x="456480" y="1203246"/>
            <a:ext cx="8228160" cy="3394796"/>
          </a:xfrm>
          <a:prstGeom prst="rect">
            <a:avLst/>
          </a:prstGeom>
          <a:noFill/>
          <a:ln>
            <a:noFill/>
          </a:ln>
        </p:spPr>
        <p:txBody>
          <a:bodyPr anchorCtr="0" anchor="t" bIns="0" lIns="0" spcFirstLastPara="1" rIns="0" wrap="square" tIns="1765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236" name="Google Shape;236;p37"/>
          <p:cNvSpPr txBox="1"/>
          <p:nvPr>
            <p:ph idx="1" type="body"/>
          </p:nvPr>
        </p:nvSpPr>
        <p:spPr>
          <a:xfrm>
            <a:off x="326875" y="1136275"/>
            <a:ext cx="7136400" cy="3596400"/>
          </a:xfrm>
          <a:prstGeom prst="rect">
            <a:avLst/>
          </a:prstGeom>
          <a:noFill/>
          <a:ln>
            <a:noFill/>
          </a:ln>
        </p:spPr>
        <p:txBody>
          <a:bodyPr anchorCtr="0" anchor="t" bIns="38000" lIns="76025" spcFirstLastPara="1" rIns="76025" wrap="square" tIns="38000">
            <a:noAutofit/>
          </a:bodyPr>
          <a:lstStyle/>
          <a:p>
            <a:pPr indent="-349250" lvl="0" marL="457200" rtl="0" algn="just">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Farmers' economic growth is determined by the quality of the goods they produce, which is dependent on plant growth and yield.</a:t>
            </a:r>
            <a:endParaRPr sz="1900">
              <a:solidFill>
                <a:schemeClr val="dk1"/>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As a result, in the field of agriculture, disease identification in plant leaves is important. </a:t>
            </a:r>
            <a:endParaRPr sz="1900">
              <a:solidFill>
                <a:schemeClr val="dk1"/>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It takes a long time to manually diagnose plant leaves’ disease through naked eye.</a:t>
            </a:r>
            <a:endParaRPr sz="1900">
              <a:solidFill>
                <a:schemeClr val="dk1"/>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Thus, computational methods need to be developed to automate the process of disease detection and classification using leaf image classification. </a:t>
            </a:r>
            <a:endParaRPr sz="19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Facet">
  <a:themeElements>
    <a:clrScheme name="default">
      <a:dk1>
        <a:srgbClr val="000000"/>
      </a:dk1>
      <a:lt1>
        <a:srgbClr val="FFFFFF"/>
      </a:lt1>
      <a:dk2>
        <a:srgbClr val="2C3C43"/>
      </a:dk2>
      <a:lt2>
        <a:srgbClr val="EBEBEB"/>
      </a:lt2>
      <a:accent1>
        <a:srgbClr val="5FCBEF"/>
      </a:accent1>
      <a:accent2>
        <a:srgbClr val="2E83C3"/>
      </a:accent2>
      <a:accent3>
        <a:srgbClr val="FFFFFF"/>
      </a:accent3>
      <a:accent4>
        <a:srgbClr val="5FCBEF"/>
      </a:accent4>
      <a:accent5>
        <a:srgbClr val="2E83C3"/>
      </a:accent5>
      <a:accent6>
        <a:srgbClr val="FFFFFF"/>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