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2ADC5-D47C-4495-9AE9-239F701C97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0D30EF-EF0D-4FA3-A4DF-566E8EB4372D}">
      <dgm:prSet/>
      <dgm:spPr/>
      <dgm:t>
        <a:bodyPr/>
        <a:lstStyle/>
        <a:p>
          <a:r>
            <a:rPr lang="en-GB" b="1"/>
            <a:t>Approach : </a:t>
          </a:r>
          <a:endParaRPr lang="en-US"/>
        </a:p>
      </dgm:t>
    </dgm:pt>
    <dgm:pt modelId="{444610DE-6170-46A8-97F0-B7D34F6FA9C6}" type="parTrans" cxnId="{F8379565-BFC9-46A2-B5CE-0BDF3D269E2F}">
      <dgm:prSet/>
      <dgm:spPr/>
      <dgm:t>
        <a:bodyPr/>
        <a:lstStyle/>
        <a:p>
          <a:endParaRPr lang="en-US"/>
        </a:p>
      </dgm:t>
    </dgm:pt>
    <dgm:pt modelId="{14D91A9D-7171-4DB0-92A9-87E6C3377839}" type="sibTrans" cxnId="{F8379565-BFC9-46A2-B5CE-0BDF3D269E2F}">
      <dgm:prSet/>
      <dgm:spPr/>
      <dgm:t>
        <a:bodyPr/>
        <a:lstStyle/>
        <a:p>
          <a:endParaRPr lang="en-US"/>
        </a:p>
      </dgm:t>
    </dgm:pt>
    <dgm:pt modelId="{13C0C4C5-5119-4BEC-834C-79B7DEBD0C6C}">
      <dgm:prSet/>
      <dgm:spPr/>
      <dgm:t>
        <a:bodyPr/>
        <a:lstStyle/>
        <a:p>
          <a:r>
            <a:rPr lang="en-GB"/>
            <a:t>Here we are developing a supervised machine learning model on the Telcom industry data set and train the model on various aspects by using various algorithms : </a:t>
          </a:r>
          <a:endParaRPr lang="en-US"/>
        </a:p>
      </dgm:t>
    </dgm:pt>
    <dgm:pt modelId="{F2D1DB67-06FC-4C5A-99AE-998DA15C1D58}" type="parTrans" cxnId="{502FED9D-58D0-445E-B503-8CDB3D79D450}">
      <dgm:prSet/>
      <dgm:spPr/>
      <dgm:t>
        <a:bodyPr/>
        <a:lstStyle/>
        <a:p>
          <a:endParaRPr lang="en-US"/>
        </a:p>
      </dgm:t>
    </dgm:pt>
    <dgm:pt modelId="{D15ADB28-1E63-4A24-98C1-CCD3F0977C55}" type="sibTrans" cxnId="{502FED9D-58D0-445E-B503-8CDB3D79D450}">
      <dgm:prSet/>
      <dgm:spPr/>
      <dgm:t>
        <a:bodyPr/>
        <a:lstStyle/>
        <a:p>
          <a:endParaRPr lang="en-US"/>
        </a:p>
      </dgm:t>
    </dgm:pt>
    <dgm:pt modelId="{5BF05955-DE53-463D-95A6-904B3914C043}">
      <dgm:prSet/>
      <dgm:spPr/>
      <dgm:t>
        <a:bodyPr/>
        <a:lstStyle/>
        <a:p>
          <a:r>
            <a:rPr lang="en-GB"/>
            <a:t>1. Decision Tree – which gives accuracy of 93.43%. </a:t>
          </a:r>
          <a:endParaRPr lang="en-US"/>
        </a:p>
      </dgm:t>
    </dgm:pt>
    <dgm:pt modelId="{7F0F207C-E54B-48D1-9666-BFF5B302BA89}" type="parTrans" cxnId="{E225DD29-42BA-47B4-8A8F-39216BDE7BA9}">
      <dgm:prSet/>
      <dgm:spPr/>
      <dgm:t>
        <a:bodyPr/>
        <a:lstStyle/>
        <a:p>
          <a:endParaRPr lang="en-US"/>
        </a:p>
      </dgm:t>
    </dgm:pt>
    <dgm:pt modelId="{FEAB0EC3-C2C7-45E4-8CFB-37AC4183C7CF}" type="sibTrans" cxnId="{E225DD29-42BA-47B4-8A8F-39216BDE7BA9}">
      <dgm:prSet/>
      <dgm:spPr/>
      <dgm:t>
        <a:bodyPr/>
        <a:lstStyle/>
        <a:p>
          <a:endParaRPr lang="en-US"/>
        </a:p>
      </dgm:t>
    </dgm:pt>
    <dgm:pt modelId="{9340388E-6F90-4533-AAB8-78BF92451B02}">
      <dgm:prSet/>
      <dgm:spPr/>
      <dgm:t>
        <a:bodyPr/>
        <a:lstStyle/>
        <a:p>
          <a:r>
            <a:rPr lang="en-GB"/>
            <a:t>2. Random forest – which gives accuracy of 95.34%.</a:t>
          </a:r>
          <a:endParaRPr lang="en-US"/>
        </a:p>
      </dgm:t>
    </dgm:pt>
    <dgm:pt modelId="{13354008-65EB-4684-8279-510F4BB23A8A}" type="parTrans" cxnId="{16C74021-FE0C-47D6-B1C1-6CD6F74A16D9}">
      <dgm:prSet/>
      <dgm:spPr/>
      <dgm:t>
        <a:bodyPr/>
        <a:lstStyle/>
        <a:p>
          <a:endParaRPr lang="en-US"/>
        </a:p>
      </dgm:t>
    </dgm:pt>
    <dgm:pt modelId="{17C57822-281C-4201-A9E3-347224C758ED}" type="sibTrans" cxnId="{16C74021-FE0C-47D6-B1C1-6CD6F74A16D9}">
      <dgm:prSet/>
      <dgm:spPr/>
      <dgm:t>
        <a:bodyPr/>
        <a:lstStyle/>
        <a:p>
          <a:endParaRPr lang="en-US"/>
        </a:p>
      </dgm:t>
    </dgm:pt>
    <dgm:pt modelId="{857EF55C-8D2F-41DA-916B-25CBC3603CB8}" type="pres">
      <dgm:prSet presAssocID="{BBD2ADC5-D47C-4495-9AE9-239F701C976E}" presName="outerComposite" presStyleCnt="0">
        <dgm:presLayoutVars>
          <dgm:chMax val="5"/>
          <dgm:dir/>
          <dgm:resizeHandles val="exact"/>
        </dgm:presLayoutVars>
      </dgm:prSet>
      <dgm:spPr/>
    </dgm:pt>
    <dgm:pt modelId="{85D73A91-AF13-4E96-95FF-A3A195239538}" type="pres">
      <dgm:prSet presAssocID="{BBD2ADC5-D47C-4495-9AE9-239F701C976E}" presName="dummyMaxCanvas" presStyleCnt="0">
        <dgm:presLayoutVars/>
      </dgm:prSet>
      <dgm:spPr/>
    </dgm:pt>
    <dgm:pt modelId="{5D0493FF-200B-4026-81C5-910282A655EE}" type="pres">
      <dgm:prSet presAssocID="{BBD2ADC5-D47C-4495-9AE9-239F701C976E}" presName="FourNodes_1" presStyleLbl="node1" presStyleIdx="0" presStyleCnt="4">
        <dgm:presLayoutVars>
          <dgm:bulletEnabled val="1"/>
        </dgm:presLayoutVars>
      </dgm:prSet>
      <dgm:spPr/>
    </dgm:pt>
    <dgm:pt modelId="{B00946BA-81CB-4B44-959C-06F3D4E40FCE}" type="pres">
      <dgm:prSet presAssocID="{BBD2ADC5-D47C-4495-9AE9-239F701C976E}" presName="FourNodes_2" presStyleLbl="node1" presStyleIdx="1" presStyleCnt="4">
        <dgm:presLayoutVars>
          <dgm:bulletEnabled val="1"/>
        </dgm:presLayoutVars>
      </dgm:prSet>
      <dgm:spPr/>
    </dgm:pt>
    <dgm:pt modelId="{00A98241-9CCC-4652-86C9-AA31652CD4A8}" type="pres">
      <dgm:prSet presAssocID="{BBD2ADC5-D47C-4495-9AE9-239F701C976E}" presName="FourNodes_3" presStyleLbl="node1" presStyleIdx="2" presStyleCnt="4">
        <dgm:presLayoutVars>
          <dgm:bulletEnabled val="1"/>
        </dgm:presLayoutVars>
      </dgm:prSet>
      <dgm:spPr/>
    </dgm:pt>
    <dgm:pt modelId="{3C301E7A-CC6C-48F8-883B-5AA108CFCDBC}" type="pres">
      <dgm:prSet presAssocID="{BBD2ADC5-D47C-4495-9AE9-239F701C976E}" presName="FourNodes_4" presStyleLbl="node1" presStyleIdx="3" presStyleCnt="4">
        <dgm:presLayoutVars>
          <dgm:bulletEnabled val="1"/>
        </dgm:presLayoutVars>
      </dgm:prSet>
      <dgm:spPr/>
    </dgm:pt>
    <dgm:pt modelId="{704AFFF5-2FC0-46B3-B5D3-D35FF5E1D858}" type="pres">
      <dgm:prSet presAssocID="{BBD2ADC5-D47C-4495-9AE9-239F701C976E}" presName="FourConn_1-2" presStyleLbl="fgAccFollowNode1" presStyleIdx="0" presStyleCnt="3">
        <dgm:presLayoutVars>
          <dgm:bulletEnabled val="1"/>
        </dgm:presLayoutVars>
      </dgm:prSet>
      <dgm:spPr/>
    </dgm:pt>
    <dgm:pt modelId="{EA08B119-5AC6-4AF7-917E-5BCE8DF1936D}" type="pres">
      <dgm:prSet presAssocID="{BBD2ADC5-D47C-4495-9AE9-239F701C976E}" presName="FourConn_2-3" presStyleLbl="fgAccFollowNode1" presStyleIdx="1" presStyleCnt="3">
        <dgm:presLayoutVars>
          <dgm:bulletEnabled val="1"/>
        </dgm:presLayoutVars>
      </dgm:prSet>
      <dgm:spPr/>
    </dgm:pt>
    <dgm:pt modelId="{54E731ED-5ED6-4829-B064-2748C8B2AD25}" type="pres">
      <dgm:prSet presAssocID="{BBD2ADC5-D47C-4495-9AE9-239F701C976E}" presName="FourConn_3-4" presStyleLbl="fgAccFollowNode1" presStyleIdx="2" presStyleCnt="3">
        <dgm:presLayoutVars>
          <dgm:bulletEnabled val="1"/>
        </dgm:presLayoutVars>
      </dgm:prSet>
      <dgm:spPr/>
    </dgm:pt>
    <dgm:pt modelId="{885E815F-788F-4C28-937F-72B3BD2247D2}" type="pres">
      <dgm:prSet presAssocID="{BBD2ADC5-D47C-4495-9AE9-239F701C976E}" presName="FourNodes_1_text" presStyleLbl="node1" presStyleIdx="3" presStyleCnt="4">
        <dgm:presLayoutVars>
          <dgm:bulletEnabled val="1"/>
        </dgm:presLayoutVars>
      </dgm:prSet>
      <dgm:spPr/>
    </dgm:pt>
    <dgm:pt modelId="{211EE104-3100-483A-9FD3-772220D75523}" type="pres">
      <dgm:prSet presAssocID="{BBD2ADC5-D47C-4495-9AE9-239F701C976E}" presName="FourNodes_2_text" presStyleLbl="node1" presStyleIdx="3" presStyleCnt="4">
        <dgm:presLayoutVars>
          <dgm:bulletEnabled val="1"/>
        </dgm:presLayoutVars>
      </dgm:prSet>
      <dgm:spPr/>
    </dgm:pt>
    <dgm:pt modelId="{EEB28738-9757-474B-9AB0-4AE489834F10}" type="pres">
      <dgm:prSet presAssocID="{BBD2ADC5-D47C-4495-9AE9-239F701C976E}" presName="FourNodes_3_text" presStyleLbl="node1" presStyleIdx="3" presStyleCnt="4">
        <dgm:presLayoutVars>
          <dgm:bulletEnabled val="1"/>
        </dgm:presLayoutVars>
      </dgm:prSet>
      <dgm:spPr/>
    </dgm:pt>
    <dgm:pt modelId="{2357CE2A-1422-46B0-A7A0-88406C722192}" type="pres">
      <dgm:prSet presAssocID="{BBD2ADC5-D47C-4495-9AE9-239F701C976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BAD1F08-BE82-48B7-BF35-994913BF2EFB}" type="presOf" srcId="{8B0D30EF-EF0D-4FA3-A4DF-566E8EB4372D}" destId="{885E815F-788F-4C28-937F-72B3BD2247D2}" srcOrd="1" destOrd="0" presId="urn:microsoft.com/office/officeart/2005/8/layout/vProcess5"/>
    <dgm:cxn modelId="{16C74021-FE0C-47D6-B1C1-6CD6F74A16D9}" srcId="{BBD2ADC5-D47C-4495-9AE9-239F701C976E}" destId="{9340388E-6F90-4533-AAB8-78BF92451B02}" srcOrd="3" destOrd="0" parTransId="{13354008-65EB-4684-8279-510F4BB23A8A}" sibTransId="{17C57822-281C-4201-A9E3-347224C758ED}"/>
    <dgm:cxn modelId="{F0EB7729-CE0B-43CB-8B3E-56F2E68523A8}" type="presOf" srcId="{D15ADB28-1E63-4A24-98C1-CCD3F0977C55}" destId="{EA08B119-5AC6-4AF7-917E-5BCE8DF1936D}" srcOrd="0" destOrd="0" presId="urn:microsoft.com/office/officeart/2005/8/layout/vProcess5"/>
    <dgm:cxn modelId="{E225DD29-42BA-47B4-8A8F-39216BDE7BA9}" srcId="{BBD2ADC5-D47C-4495-9AE9-239F701C976E}" destId="{5BF05955-DE53-463D-95A6-904B3914C043}" srcOrd="2" destOrd="0" parTransId="{7F0F207C-E54B-48D1-9666-BFF5B302BA89}" sibTransId="{FEAB0EC3-C2C7-45E4-8CFB-37AC4183C7CF}"/>
    <dgm:cxn modelId="{F8379565-BFC9-46A2-B5CE-0BDF3D269E2F}" srcId="{BBD2ADC5-D47C-4495-9AE9-239F701C976E}" destId="{8B0D30EF-EF0D-4FA3-A4DF-566E8EB4372D}" srcOrd="0" destOrd="0" parTransId="{444610DE-6170-46A8-97F0-B7D34F6FA9C6}" sibTransId="{14D91A9D-7171-4DB0-92A9-87E6C3377839}"/>
    <dgm:cxn modelId="{0575EE67-7460-478C-B164-6AF309ED05C7}" type="presOf" srcId="{BBD2ADC5-D47C-4495-9AE9-239F701C976E}" destId="{857EF55C-8D2F-41DA-916B-25CBC3603CB8}" srcOrd="0" destOrd="0" presId="urn:microsoft.com/office/officeart/2005/8/layout/vProcess5"/>
    <dgm:cxn modelId="{663D3A55-F86A-4737-B63A-C5F53482FDD1}" type="presOf" srcId="{FEAB0EC3-C2C7-45E4-8CFB-37AC4183C7CF}" destId="{54E731ED-5ED6-4829-B064-2748C8B2AD25}" srcOrd="0" destOrd="0" presId="urn:microsoft.com/office/officeart/2005/8/layout/vProcess5"/>
    <dgm:cxn modelId="{188F4085-C803-4ECF-B3E6-C5B18E1B2E64}" type="presOf" srcId="{8B0D30EF-EF0D-4FA3-A4DF-566E8EB4372D}" destId="{5D0493FF-200B-4026-81C5-910282A655EE}" srcOrd="0" destOrd="0" presId="urn:microsoft.com/office/officeart/2005/8/layout/vProcess5"/>
    <dgm:cxn modelId="{86672898-71F8-4D81-A593-058725880446}" type="presOf" srcId="{5BF05955-DE53-463D-95A6-904B3914C043}" destId="{EEB28738-9757-474B-9AB0-4AE489834F10}" srcOrd="1" destOrd="0" presId="urn:microsoft.com/office/officeart/2005/8/layout/vProcess5"/>
    <dgm:cxn modelId="{2DFC5599-350B-4FD1-8077-87EBA0792AB7}" type="presOf" srcId="{13C0C4C5-5119-4BEC-834C-79B7DEBD0C6C}" destId="{B00946BA-81CB-4B44-959C-06F3D4E40FCE}" srcOrd="0" destOrd="0" presId="urn:microsoft.com/office/officeart/2005/8/layout/vProcess5"/>
    <dgm:cxn modelId="{502FED9D-58D0-445E-B503-8CDB3D79D450}" srcId="{BBD2ADC5-D47C-4495-9AE9-239F701C976E}" destId="{13C0C4C5-5119-4BEC-834C-79B7DEBD0C6C}" srcOrd="1" destOrd="0" parTransId="{F2D1DB67-06FC-4C5A-99AE-998DA15C1D58}" sibTransId="{D15ADB28-1E63-4A24-98C1-CCD3F0977C55}"/>
    <dgm:cxn modelId="{7CA18FB0-E45A-4AFF-9D98-3D0BFBE1A9AD}" type="presOf" srcId="{9340388E-6F90-4533-AAB8-78BF92451B02}" destId="{3C301E7A-CC6C-48F8-883B-5AA108CFCDBC}" srcOrd="0" destOrd="0" presId="urn:microsoft.com/office/officeart/2005/8/layout/vProcess5"/>
    <dgm:cxn modelId="{7DF29CCC-45E7-472A-85F0-8CB877306455}" type="presOf" srcId="{14D91A9D-7171-4DB0-92A9-87E6C3377839}" destId="{704AFFF5-2FC0-46B3-B5D3-D35FF5E1D858}" srcOrd="0" destOrd="0" presId="urn:microsoft.com/office/officeart/2005/8/layout/vProcess5"/>
    <dgm:cxn modelId="{11679ECC-78CA-4C2F-9C95-42B4586720BB}" type="presOf" srcId="{5BF05955-DE53-463D-95A6-904B3914C043}" destId="{00A98241-9CCC-4652-86C9-AA31652CD4A8}" srcOrd="0" destOrd="0" presId="urn:microsoft.com/office/officeart/2005/8/layout/vProcess5"/>
    <dgm:cxn modelId="{C7179BF9-B60F-4269-9E20-87017AF08D9F}" type="presOf" srcId="{13C0C4C5-5119-4BEC-834C-79B7DEBD0C6C}" destId="{211EE104-3100-483A-9FD3-772220D75523}" srcOrd="1" destOrd="0" presId="urn:microsoft.com/office/officeart/2005/8/layout/vProcess5"/>
    <dgm:cxn modelId="{DC9538FC-F634-4D39-914F-45BC09D12D97}" type="presOf" srcId="{9340388E-6F90-4533-AAB8-78BF92451B02}" destId="{2357CE2A-1422-46B0-A7A0-88406C722192}" srcOrd="1" destOrd="0" presId="urn:microsoft.com/office/officeart/2005/8/layout/vProcess5"/>
    <dgm:cxn modelId="{A95C545E-CCFD-49FA-8C40-2E934E419F1D}" type="presParOf" srcId="{857EF55C-8D2F-41DA-916B-25CBC3603CB8}" destId="{85D73A91-AF13-4E96-95FF-A3A195239538}" srcOrd="0" destOrd="0" presId="urn:microsoft.com/office/officeart/2005/8/layout/vProcess5"/>
    <dgm:cxn modelId="{2B00380D-6B1D-4551-B1D1-B110EB378974}" type="presParOf" srcId="{857EF55C-8D2F-41DA-916B-25CBC3603CB8}" destId="{5D0493FF-200B-4026-81C5-910282A655EE}" srcOrd="1" destOrd="0" presId="urn:microsoft.com/office/officeart/2005/8/layout/vProcess5"/>
    <dgm:cxn modelId="{54E4168E-1445-477E-8E4B-53954C1386F8}" type="presParOf" srcId="{857EF55C-8D2F-41DA-916B-25CBC3603CB8}" destId="{B00946BA-81CB-4B44-959C-06F3D4E40FCE}" srcOrd="2" destOrd="0" presId="urn:microsoft.com/office/officeart/2005/8/layout/vProcess5"/>
    <dgm:cxn modelId="{32E287ED-2337-44A2-9019-22023A92FE99}" type="presParOf" srcId="{857EF55C-8D2F-41DA-916B-25CBC3603CB8}" destId="{00A98241-9CCC-4652-86C9-AA31652CD4A8}" srcOrd="3" destOrd="0" presId="urn:microsoft.com/office/officeart/2005/8/layout/vProcess5"/>
    <dgm:cxn modelId="{1D324EA1-1BEC-4486-89B1-763F7B57914F}" type="presParOf" srcId="{857EF55C-8D2F-41DA-916B-25CBC3603CB8}" destId="{3C301E7A-CC6C-48F8-883B-5AA108CFCDBC}" srcOrd="4" destOrd="0" presId="urn:microsoft.com/office/officeart/2005/8/layout/vProcess5"/>
    <dgm:cxn modelId="{26DE34F3-CF3C-4DB3-8F7B-8CD8D5A4297D}" type="presParOf" srcId="{857EF55C-8D2F-41DA-916B-25CBC3603CB8}" destId="{704AFFF5-2FC0-46B3-B5D3-D35FF5E1D858}" srcOrd="5" destOrd="0" presId="urn:microsoft.com/office/officeart/2005/8/layout/vProcess5"/>
    <dgm:cxn modelId="{6DAE4F94-375B-4646-9867-81C3EA5B5B19}" type="presParOf" srcId="{857EF55C-8D2F-41DA-916B-25CBC3603CB8}" destId="{EA08B119-5AC6-4AF7-917E-5BCE8DF1936D}" srcOrd="6" destOrd="0" presId="urn:microsoft.com/office/officeart/2005/8/layout/vProcess5"/>
    <dgm:cxn modelId="{6C261E3E-B197-4397-B01B-1CBCF99EB33D}" type="presParOf" srcId="{857EF55C-8D2F-41DA-916B-25CBC3603CB8}" destId="{54E731ED-5ED6-4829-B064-2748C8B2AD25}" srcOrd="7" destOrd="0" presId="urn:microsoft.com/office/officeart/2005/8/layout/vProcess5"/>
    <dgm:cxn modelId="{8A43CEFA-9F70-4A4F-908A-5BFDCCF38281}" type="presParOf" srcId="{857EF55C-8D2F-41DA-916B-25CBC3603CB8}" destId="{885E815F-788F-4C28-937F-72B3BD2247D2}" srcOrd="8" destOrd="0" presId="urn:microsoft.com/office/officeart/2005/8/layout/vProcess5"/>
    <dgm:cxn modelId="{6C7FADFB-3D47-4645-9A83-ABC297294806}" type="presParOf" srcId="{857EF55C-8D2F-41DA-916B-25CBC3603CB8}" destId="{211EE104-3100-483A-9FD3-772220D75523}" srcOrd="9" destOrd="0" presId="urn:microsoft.com/office/officeart/2005/8/layout/vProcess5"/>
    <dgm:cxn modelId="{795362D4-5D77-47F0-AD4D-34CB0AA9FA88}" type="presParOf" srcId="{857EF55C-8D2F-41DA-916B-25CBC3603CB8}" destId="{EEB28738-9757-474B-9AB0-4AE489834F10}" srcOrd="10" destOrd="0" presId="urn:microsoft.com/office/officeart/2005/8/layout/vProcess5"/>
    <dgm:cxn modelId="{74DCDD7F-9860-4922-B6D3-C8B23AC33509}" type="presParOf" srcId="{857EF55C-8D2F-41DA-916B-25CBC3603CB8}" destId="{2357CE2A-1422-46B0-A7A0-88406C72219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15DB9-F592-4937-8016-0CC9CEEDC2F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41BE6E-40B7-47D1-8B43-AB6180B31D66}">
      <dgm:prSet/>
      <dgm:spPr/>
      <dgm:t>
        <a:bodyPr/>
        <a:lstStyle/>
        <a:p>
          <a:r>
            <a:rPr lang="en-GB" b="0" baseline="0"/>
            <a:t>To increase the business model of any sector by </a:t>
          </a:r>
          <a:r>
            <a:rPr lang="en-GB" b="1" baseline="0"/>
            <a:t>CUSTOMER Retention .</a:t>
          </a:r>
          <a:endParaRPr lang="en-US"/>
        </a:p>
      </dgm:t>
    </dgm:pt>
    <dgm:pt modelId="{6D0E2663-37BF-48C0-8D69-11CA281A2EA0}" type="parTrans" cxnId="{B5E6C22C-D389-47D4-8FAF-8CE497D74883}">
      <dgm:prSet/>
      <dgm:spPr/>
      <dgm:t>
        <a:bodyPr/>
        <a:lstStyle/>
        <a:p>
          <a:endParaRPr lang="en-US"/>
        </a:p>
      </dgm:t>
    </dgm:pt>
    <dgm:pt modelId="{1A9E44E4-B403-407C-8092-267565EC2CC3}" type="sibTrans" cxnId="{B5E6C22C-D389-47D4-8FAF-8CE497D74883}">
      <dgm:prSet/>
      <dgm:spPr/>
      <dgm:t>
        <a:bodyPr/>
        <a:lstStyle/>
        <a:p>
          <a:endParaRPr lang="en-US"/>
        </a:p>
      </dgm:t>
    </dgm:pt>
    <dgm:pt modelId="{F3185C18-63FD-461D-8D96-452C2BF94168}">
      <dgm:prSet/>
      <dgm:spPr/>
      <dgm:t>
        <a:bodyPr/>
        <a:lstStyle/>
        <a:p>
          <a:r>
            <a:rPr lang="en-IN" b="0" baseline="0" dirty="0"/>
            <a:t>If we know the ratio of churners to </a:t>
          </a:r>
          <a:r>
            <a:rPr lang="en-IN" b="0" baseline="0" dirty="0" err="1"/>
            <a:t>nonchurners</a:t>
          </a:r>
          <a:r>
            <a:rPr lang="en-IN" b="0" baseline="0" dirty="0"/>
            <a:t> then we can easily take some steps to stop the mobilization of the customers</a:t>
          </a:r>
          <a:endParaRPr lang="en-US" dirty="0"/>
        </a:p>
      </dgm:t>
    </dgm:pt>
    <dgm:pt modelId="{3DD2AB2B-0A30-4130-83AA-C95218788BF0}" type="parTrans" cxnId="{6D5DE78A-0D30-43AB-940D-757924E17C7A}">
      <dgm:prSet/>
      <dgm:spPr/>
      <dgm:t>
        <a:bodyPr/>
        <a:lstStyle/>
        <a:p>
          <a:endParaRPr lang="en-US"/>
        </a:p>
      </dgm:t>
    </dgm:pt>
    <dgm:pt modelId="{26B7978C-ED72-4BE0-8FA8-3A965B5F05BA}" type="sibTrans" cxnId="{6D5DE78A-0D30-43AB-940D-757924E17C7A}">
      <dgm:prSet/>
      <dgm:spPr/>
      <dgm:t>
        <a:bodyPr/>
        <a:lstStyle/>
        <a:p>
          <a:endParaRPr lang="en-US"/>
        </a:p>
      </dgm:t>
    </dgm:pt>
    <dgm:pt modelId="{8E154C3B-49B7-4514-9DD6-88C46C4CF29A}">
      <dgm:prSet/>
      <dgm:spPr/>
      <dgm:t>
        <a:bodyPr/>
        <a:lstStyle/>
        <a:p>
          <a:r>
            <a:rPr lang="en-IN" b="0" baseline="0"/>
            <a:t>Which is basic requirement of any sector</a:t>
          </a:r>
          <a:endParaRPr lang="en-US"/>
        </a:p>
      </dgm:t>
    </dgm:pt>
    <dgm:pt modelId="{9A772623-B785-4508-A85D-546157EB8955}" type="parTrans" cxnId="{AE9A87C1-72CE-4469-A4BB-D74D9DE326FD}">
      <dgm:prSet/>
      <dgm:spPr/>
      <dgm:t>
        <a:bodyPr/>
        <a:lstStyle/>
        <a:p>
          <a:endParaRPr lang="en-US"/>
        </a:p>
      </dgm:t>
    </dgm:pt>
    <dgm:pt modelId="{FE113FE8-0DBE-4A04-A025-8E2FC0303496}" type="sibTrans" cxnId="{AE9A87C1-72CE-4469-A4BB-D74D9DE326FD}">
      <dgm:prSet/>
      <dgm:spPr/>
      <dgm:t>
        <a:bodyPr/>
        <a:lstStyle/>
        <a:p>
          <a:endParaRPr lang="en-US"/>
        </a:p>
      </dgm:t>
    </dgm:pt>
    <dgm:pt modelId="{3004CF03-EF49-48CD-BEFE-0F35FBAD2872}" type="pres">
      <dgm:prSet presAssocID="{99615DB9-F592-4937-8016-0CC9CEEDC2FF}" presName="Name0" presStyleCnt="0">
        <dgm:presLayoutVars>
          <dgm:dir/>
          <dgm:animLvl val="lvl"/>
          <dgm:resizeHandles val="exact"/>
        </dgm:presLayoutVars>
      </dgm:prSet>
      <dgm:spPr/>
    </dgm:pt>
    <dgm:pt modelId="{4F113BE5-BD6A-4D0D-A987-72F935D52863}" type="pres">
      <dgm:prSet presAssocID="{8E154C3B-49B7-4514-9DD6-88C46C4CF29A}" presName="boxAndChildren" presStyleCnt="0"/>
      <dgm:spPr/>
    </dgm:pt>
    <dgm:pt modelId="{AE082BB1-03C9-45A0-A1CF-B2A6AA7B38F3}" type="pres">
      <dgm:prSet presAssocID="{8E154C3B-49B7-4514-9DD6-88C46C4CF29A}" presName="parentTextBox" presStyleLbl="node1" presStyleIdx="0" presStyleCnt="3"/>
      <dgm:spPr/>
    </dgm:pt>
    <dgm:pt modelId="{22721FBB-27AF-4E35-AAAA-2FAB894F4251}" type="pres">
      <dgm:prSet presAssocID="{26B7978C-ED72-4BE0-8FA8-3A965B5F05BA}" presName="sp" presStyleCnt="0"/>
      <dgm:spPr/>
    </dgm:pt>
    <dgm:pt modelId="{F8308F25-2A38-4000-8267-0981F3A9AB72}" type="pres">
      <dgm:prSet presAssocID="{F3185C18-63FD-461D-8D96-452C2BF94168}" presName="arrowAndChildren" presStyleCnt="0"/>
      <dgm:spPr/>
    </dgm:pt>
    <dgm:pt modelId="{A5E3DCD0-A28B-4715-BCA1-D44F265E2070}" type="pres">
      <dgm:prSet presAssocID="{F3185C18-63FD-461D-8D96-452C2BF94168}" presName="parentTextArrow" presStyleLbl="node1" presStyleIdx="1" presStyleCnt="3"/>
      <dgm:spPr/>
    </dgm:pt>
    <dgm:pt modelId="{20BE6AA5-EFBB-4E85-B620-9251F10F70F3}" type="pres">
      <dgm:prSet presAssocID="{1A9E44E4-B403-407C-8092-267565EC2CC3}" presName="sp" presStyleCnt="0"/>
      <dgm:spPr/>
    </dgm:pt>
    <dgm:pt modelId="{B488CC67-3142-41A5-8FD1-50F2168FB823}" type="pres">
      <dgm:prSet presAssocID="{BB41BE6E-40B7-47D1-8B43-AB6180B31D66}" presName="arrowAndChildren" presStyleCnt="0"/>
      <dgm:spPr/>
    </dgm:pt>
    <dgm:pt modelId="{5EE8AC2C-FBF2-49D0-8F2C-2827BAEF96DE}" type="pres">
      <dgm:prSet presAssocID="{BB41BE6E-40B7-47D1-8B43-AB6180B31D66}" presName="parentTextArrow" presStyleLbl="node1" presStyleIdx="2" presStyleCnt="3"/>
      <dgm:spPr/>
    </dgm:pt>
  </dgm:ptLst>
  <dgm:cxnLst>
    <dgm:cxn modelId="{9707772B-192F-44E3-9C14-7E5A9FDAC3C1}" type="presOf" srcId="{99615DB9-F592-4937-8016-0CC9CEEDC2FF}" destId="{3004CF03-EF49-48CD-BEFE-0F35FBAD2872}" srcOrd="0" destOrd="0" presId="urn:microsoft.com/office/officeart/2005/8/layout/process4"/>
    <dgm:cxn modelId="{B5E6C22C-D389-47D4-8FAF-8CE497D74883}" srcId="{99615DB9-F592-4937-8016-0CC9CEEDC2FF}" destId="{BB41BE6E-40B7-47D1-8B43-AB6180B31D66}" srcOrd="0" destOrd="0" parTransId="{6D0E2663-37BF-48C0-8D69-11CA281A2EA0}" sibTransId="{1A9E44E4-B403-407C-8092-267565EC2CC3}"/>
    <dgm:cxn modelId="{2BC6937D-5045-4E47-BD7A-B221E20A47F1}" type="presOf" srcId="{F3185C18-63FD-461D-8D96-452C2BF94168}" destId="{A5E3DCD0-A28B-4715-BCA1-D44F265E2070}" srcOrd="0" destOrd="0" presId="urn:microsoft.com/office/officeart/2005/8/layout/process4"/>
    <dgm:cxn modelId="{6D5DE78A-0D30-43AB-940D-757924E17C7A}" srcId="{99615DB9-F592-4937-8016-0CC9CEEDC2FF}" destId="{F3185C18-63FD-461D-8D96-452C2BF94168}" srcOrd="1" destOrd="0" parTransId="{3DD2AB2B-0A30-4130-83AA-C95218788BF0}" sibTransId="{26B7978C-ED72-4BE0-8FA8-3A965B5F05BA}"/>
    <dgm:cxn modelId="{AE9A87C1-72CE-4469-A4BB-D74D9DE326FD}" srcId="{99615DB9-F592-4937-8016-0CC9CEEDC2FF}" destId="{8E154C3B-49B7-4514-9DD6-88C46C4CF29A}" srcOrd="2" destOrd="0" parTransId="{9A772623-B785-4508-A85D-546157EB8955}" sibTransId="{FE113FE8-0DBE-4A04-A025-8E2FC0303496}"/>
    <dgm:cxn modelId="{C1E230C9-E908-400C-8DB9-E0BBDB219F67}" type="presOf" srcId="{BB41BE6E-40B7-47D1-8B43-AB6180B31D66}" destId="{5EE8AC2C-FBF2-49D0-8F2C-2827BAEF96DE}" srcOrd="0" destOrd="0" presId="urn:microsoft.com/office/officeart/2005/8/layout/process4"/>
    <dgm:cxn modelId="{F96926D5-654C-4E95-A0C4-59B8BD6E7505}" type="presOf" srcId="{8E154C3B-49B7-4514-9DD6-88C46C4CF29A}" destId="{AE082BB1-03C9-45A0-A1CF-B2A6AA7B38F3}" srcOrd="0" destOrd="0" presId="urn:microsoft.com/office/officeart/2005/8/layout/process4"/>
    <dgm:cxn modelId="{836F0098-3108-4987-BCDE-631CB6558833}" type="presParOf" srcId="{3004CF03-EF49-48CD-BEFE-0F35FBAD2872}" destId="{4F113BE5-BD6A-4D0D-A987-72F935D52863}" srcOrd="0" destOrd="0" presId="urn:microsoft.com/office/officeart/2005/8/layout/process4"/>
    <dgm:cxn modelId="{2F94281A-71BE-464E-A6E6-EEA0A6DB15BB}" type="presParOf" srcId="{4F113BE5-BD6A-4D0D-A987-72F935D52863}" destId="{AE082BB1-03C9-45A0-A1CF-B2A6AA7B38F3}" srcOrd="0" destOrd="0" presId="urn:microsoft.com/office/officeart/2005/8/layout/process4"/>
    <dgm:cxn modelId="{67182F3B-80D1-42DC-9F3E-0037B481A82A}" type="presParOf" srcId="{3004CF03-EF49-48CD-BEFE-0F35FBAD2872}" destId="{22721FBB-27AF-4E35-AAAA-2FAB894F4251}" srcOrd="1" destOrd="0" presId="urn:microsoft.com/office/officeart/2005/8/layout/process4"/>
    <dgm:cxn modelId="{34ACAB5D-36C2-4C57-9228-5BB5B87A0A14}" type="presParOf" srcId="{3004CF03-EF49-48CD-BEFE-0F35FBAD2872}" destId="{F8308F25-2A38-4000-8267-0981F3A9AB72}" srcOrd="2" destOrd="0" presId="urn:microsoft.com/office/officeart/2005/8/layout/process4"/>
    <dgm:cxn modelId="{D30FB939-8629-48F4-AE05-74A733BDA080}" type="presParOf" srcId="{F8308F25-2A38-4000-8267-0981F3A9AB72}" destId="{A5E3DCD0-A28B-4715-BCA1-D44F265E2070}" srcOrd="0" destOrd="0" presId="urn:microsoft.com/office/officeart/2005/8/layout/process4"/>
    <dgm:cxn modelId="{FF9662F1-024E-49F1-B60A-B9F05D99255B}" type="presParOf" srcId="{3004CF03-EF49-48CD-BEFE-0F35FBAD2872}" destId="{20BE6AA5-EFBB-4E85-B620-9251F10F70F3}" srcOrd="3" destOrd="0" presId="urn:microsoft.com/office/officeart/2005/8/layout/process4"/>
    <dgm:cxn modelId="{3404CC66-BE71-40E4-9A7C-038C175CC5AE}" type="presParOf" srcId="{3004CF03-EF49-48CD-BEFE-0F35FBAD2872}" destId="{B488CC67-3142-41A5-8FD1-50F2168FB823}" srcOrd="4" destOrd="0" presId="urn:microsoft.com/office/officeart/2005/8/layout/process4"/>
    <dgm:cxn modelId="{FF41E01F-A8F9-4078-81B5-572159403B08}" type="presParOf" srcId="{B488CC67-3142-41A5-8FD1-50F2168FB823}" destId="{5EE8AC2C-FBF2-49D0-8F2C-2827BAEF96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7880F-9047-459C-8D2F-1BDB6CE1DA5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333C9A-EC94-4CBC-8FDF-763DC8213C35}">
      <dgm:prSet/>
      <dgm:spPr/>
      <dgm:t>
        <a:bodyPr/>
        <a:lstStyle/>
        <a:p>
          <a:r>
            <a:rPr lang="en-GB"/>
            <a:t>1. Getting the correct dataset.</a:t>
          </a:r>
          <a:endParaRPr lang="en-US"/>
        </a:p>
      </dgm:t>
    </dgm:pt>
    <dgm:pt modelId="{A98E0289-0F8E-4348-B69B-B1F259BD577F}" type="parTrans" cxnId="{BA33265F-0AB0-4A0D-8099-C8A4981B2904}">
      <dgm:prSet/>
      <dgm:spPr/>
      <dgm:t>
        <a:bodyPr/>
        <a:lstStyle/>
        <a:p>
          <a:endParaRPr lang="en-US"/>
        </a:p>
      </dgm:t>
    </dgm:pt>
    <dgm:pt modelId="{7D83C673-6034-48BE-93C2-23B351F74941}" type="sibTrans" cxnId="{BA33265F-0AB0-4A0D-8099-C8A4981B2904}">
      <dgm:prSet/>
      <dgm:spPr/>
      <dgm:t>
        <a:bodyPr/>
        <a:lstStyle/>
        <a:p>
          <a:endParaRPr lang="en-US"/>
        </a:p>
      </dgm:t>
    </dgm:pt>
    <dgm:pt modelId="{FCD5642A-A6C6-4C9D-A7F5-58493F5B406C}">
      <dgm:prSet/>
      <dgm:spPr/>
      <dgm:t>
        <a:bodyPr/>
        <a:lstStyle/>
        <a:p>
          <a:r>
            <a:rPr lang="en-GB"/>
            <a:t>2. Data cleaning </a:t>
          </a:r>
          <a:endParaRPr lang="en-US"/>
        </a:p>
      </dgm:t>
    </dgm:pt>
    <dgm:pt modelId="{2CADB2FB-4D86-4E53-84C9-07662C3C0DC3}" type="parTrans" cxnId="{F6ACA3AD-6E26-4A1B-82FC-EEA14A21F4F8}">
      <dgm:prSet/>
      <dgm:spPr/>
      <dgm:t>
        <a:bodyPr/>
        <a:lstStyle/>
        <a:p>
          <a:endParaRPr lang="en-US"/>
        </a:p>
      </dgm:t>
    </dgm:pt>
    <dgm:pt modelId="{01BAE940-DC54-4A3E-9B27-93E972C6CD5B}" type="sibTrans" cxnId="{F6ACA3AD-6E26-4A1B-82FC-EEA14A21F4F8}">
      <dgm:prSet/>
      <dgm:spPr/>
      <dgm:t>
        <a:bodyPr/>
        <a:lstStyle/>
        <a:p>
          <a:endParaRPr lang="en-US"/>
        </a:p>
      </dgm:t>
    </dgm:pt>
    <dgm:pt modelId="{679111FE-F6E0-4CF4-BD80-421EC070B806}">
      <dgm:prSet/>
      <dgm:spPr/>
      <dgm:t>
        <a:bodyPr/>
        <a:lstStyle/>
        <a:p>
          <a:r>
            <a:rPr lang="en-GB"/>
            <a:t>3. Exploratory Data Analysis</a:t>
          </a:r>
          <a:endParaRPr lang="en-US"/>
        </a:p>
      </dgm:t>
    </dgm:pt>
    <dgm:pt modelId="{4EC052C8-ED29-41B4-941B-BF375F2EA035}" type="parTrans" cxnId="{15710D26-3F1F-4DB3-A0B7-1BA078F2576A}">
      <dgm:prSet/>
      <dgm:spPr/>
      <dgm:t>
        <a:bodyPr/>
        <a:lstStyle/>
        <a:p>
          <a:endParaRPr lang="en-US"/>
        </a:p>
      </dgm:t>
    </dgm:pt>
    <dgm:pt modelId="{82135CF0-926A-4343-9DDA-67115450C0C6}" type="sibTrans" cxnId="{15710D26-3F1F-4DB3-A0B7-1BA078F2576A}">
      <dgm:prSet/>
      <dgm:spPr/>
      <dgm:t>
        <a:bodyPr/>
        <a:lstStyle/>
        <a:p>
          <a:endParaRPr lang="en-US"/>
        </a:p>
      </dgm:t>
    </dgm:pt>
    <dgm:pt modelId="{9068B036-1EAC-4A1E-93D3-1A1BE51FCF53}">
      <dgm:prSet/>
      <dgm:spPr/>
      <dgm:t>
        <a:bodyPr/>
        <a:lstStyle/>
        <a:p>
          <a:r>
            <a:rPr lang="en-GB"/>
            <a:t>4. Developing the model </a:t>
          </a:r>
          <a:endParaRPr lang="en-US"/>
        </a:p>
      </dgm:t>
    </dgm:pt>
    <dgm:pt modelId="{319699D4-107A-4651-8DB6-8F3D6236133F}" type="parTrans" cxnId="{C96050FA-A376-46F5-ACBA-C9A32F853E39}">
      <dgm:prSet/>
      <dgm:spPr/>
      <dgm:t>
        <a:bodyPr/>
        <a:lstStyle/>
        <a:p>
          <a:endParaRPr lang="en-US"/>
        </a:p>
      </dgm:t>
    </dgm:pt>
    <dgm:pt modelId="{479FF16B-73EA-402A-AF84-867025F9D3C8}" type="sibTrans" cxnId="{C96050FA-A376-46F5-ACBA-C9A32F853E39}">
      <dgm:prSet/>
      <dgm:spPr/>
      <dgm:t>
        <a:bodyPr/>
        <a:lstStyle/>
        <a:p>
          <a:endParaRPr lang="en-US"/>
        </a:p>
      </dgm:t>
    </dgm:pt>
    <dgm:pt modelId="{A2DC858B-36FA-4EDA-B662-8B31FCED6E6F}">
      <dgm:prSet/>
      <dgm:spPr/>
      <dgm:t>
        <a:bodyPr/>
        <a:lstStyle/>
        <a:p>
          <a:r>
            <a:rPr lang="en-GB"/>
            <a:t>5. Training the model</a:t>
          </a:r>
          <a:endParaRPr lang="en-US"/>
        </a:p>
      </dgm:t>
    </dgm:pt>
    <dgm:pt modelId="{703ABC40-D0A4-4286-945E-B87D6DE0704D}" type="parTrans" cxnId="{82DB5EAA-F1C8-4D8C-A006-53EB2952B737}">
      <dgm:prSet/>
      <dgm:spPr/>
      <dgm:t>
        <a:bodyPr/>
        <a:lstStyle/>
        <a:p>
          <a:endParaRPr lang="en-US"/>
        </a:p>
      </dgm:t>
    </dgm:pt>
    <dgm:pt modelId="{DAD17655-0BC9-4C2A-BE16-BFCBC026585A}" type="sibTrans" cxnId="{82DB5EAA-F1C8-4D8C-A006-53EB2952B737}">
      <dgm:prSet/>
      <dgm:spPr/>
      <dgm:t>
        <a:bodyPr/>
        <a:lstStyle/>
        <a:p>
          <a:endParaRPr lang="en-US"/>
        </a:p>
      </dgm:t>
    </dgm:pt>
    <dgm:pt modelId="{1608D2A2-B9CF-459F-94B7-926BAB2C0E9A}">
      <dgm:prSet/>
      <dgm:spPr/>
      <dgm:t>
        <a:bodyPr/>
        <a:lstStyle/>
        <a:p>
          <a:r>
            <a:rPr lang="en-GB"/>
            <a:t>6. Testing the model</a:t>
          </a:r>
          <a:endParaRPr lang="en-US"/>
        </a:p>
      </dgm:t>
    </dgm:pt>
    <dgm:pt modelId="{506AC9D1-4563-427E-8DE7-A28EA6F08D5A}" type="parTrans" cxnId="{5144D9FE-225A-4E0A-8E79-B2DAE0D0601D}">
      <dgm:prSet/>
      <dgm:spPr/>
      <dgm:t>
        <a:bodyPr/>
        <a:lstStyle/>
        <a:p>
          <a:endParaRPr lang="en-US"/>
        </a:p>
      </dgm:t>
    </dgm:pt>
    <dgm:pt modelId="{C0175259-B608-49E7-B658-4ED5172B8C47}" type="sibTrans" cxnId="{5144D9FE-225A-4E0A-8E79-B2DAE0D0601D}">
      <dgm:prSet/>
      <dgm:spPr/>
      <dgm:t>
        <a:bodyPr/>
        <a:lstStyle/>
        <a:p>
          <a:endParaRPr lang="en-US"/>
        </a:p>
      </dgm:t>
    </dgm:pt>
    <dgm:pt modelId="{D28BCB98-6143-447E-832D-7597A69A9858}">
      <dgm:prSet/>
      <dgm:spPr/>
      <dgm:t>
        <a:bodyPr/>
        <a:lstStyle/>
        <a:p>
          <a:r>
            <a:rPr lang="en-GB"/>
            <a:t>7. Designing the front end </a:t>
          </a:r>
          <a:endParaRPr lang="en-US"/>
        </a:p>
      </dgm:t>
    </dgm:pt>
    <dgm:pt modelId="{A4F56C3B-C77A-4F21-8864-8A802F56E20D}" type="parTrans" cxnId="{0E6EF51E-AAC6-499D-853A-EC932B649FB8}">
      <dgm:prSet/>
      <dgm:spPr/>
      <dgm:t>
        <a:bodyPr/>
        <a:lstStyle/>
        <a:p>
          <a:endParaRPr lang="en-US"/>
        </a:p>
      </dgm:t>
    </dgm:pt>
    <dgm:pt modelId="{4289B4CF-91D4-45D7-BED2-985CEC6C2B43}" type="sibTrans" cxnId="{0E6EF51E-AAC6-499D-853A-EC932B649FB8}">
      <dgm:prSet/>
      <dgm:spPr/>
      <dgm:t>
        <a:bodyPr/>
        <a:lstStyle/>
        <a:p>
          <a:endParaRPr lang="en-US"/>
        </a:p>
      </dgm:t>
    </dgm:pt>
    <dgm:pt modelId="{A0CAD834-D393-4DD3-B313-462D68D64174}">
      <dgm:prSet/>
      <dgm:spPr/>
      <dgm:t>
        <a:bodyPr/>
        <a:lstStyle/>
        <a:p>
          <a:r>
            <a:rPr lang="en-GB" dirty="0"/>
            <a:t>8. Modelling the model with front-end</a:t>
          </a:r>
          <a:endParaRPr lang="en-US" dirty="0"/>
        </a:p>
      </dgm:t>
    </dgm:pt>
    <dgm:pt modelId="{34646C2D-B5B0-48BD-B2DC-192F483C3EFD}" type="parTrans" cxnId="{9E4BED59-6A32-470A-9AB0-B200FC5F8D4F}">
      <dgm:prSet/>
      <dgm:spPr/>
      <dgm:t>
        <a:bodyPr/>
        <a:lstStyle/>
        <a:p>
          <a:endParaRPr lang="en-US"/>
        </a:p>
      </dgm:t>
    </dgm:pt>
    <dgm:pt modelId="{8A8A9D2D-F19C-429E-A610-2D1F80ADF2A6}" type="sibTrans" cxnId="{9E4BED59-6A32-470A-9AB0-B200FC5F8D4F}">
      <dgm:prSet/>
      <dgm:spPr/>
      <dgm:t>
        <a:bodyPr/>
        <a:lstStyle/>
        <a:p>
          <a:endParaRPr lang="en-US"/>
        </a:p>
      </dgm:t>
    </dgm:pt>
    <dgm:pt modelId="{053DB319-77EA-40BD-BB59-159FF0783F0D}">
      <dgm:prSet/>
      <dgm:spPr/>
      <dgm:t>
        <a:bodyPr/>
        <a:lstStyle/>
        <a:p>
          <a:r>
            <a:rPr lang="en-GB"/>
            <a:t>9. Designing a functional website</a:t>
          </a:r>
          <a:endParaRPr lang="en-US"/>
        </a:p>
      </dgm:t>
    </dgm:pt>
    <dgm:pt modelId="{C0EE7133-3B91-46FE-8B9C-0F6A1AD50F68}" type="parTrans" cxnId="{716563D6-52A2-4552-851E-B574E65AA5BA}">
      <dgm:prSet/>
      <dgm:spPr/>
      <dgm:t>
        <a:bodyPr/>
        <a:lstStyle/>
        <a:p>
          <a:endParaRPr lang="en-US"/>
        </a:p>
      </dgm:t>
    </dgm:pt>
    <dgm:pt modelId="{9F139BEC-D78D-4278-B683-CDF94C85B34F}" type="sibTrans" cxnId="{716563D6-52A2-4552-851E-B574E65AA5BA}">
      <dgm:prSet/>
      <dgm:spPr/>
      <dgm:t>
        <a:bodyPr/>
        <a:lstStyle/>
        <a:p>
          <a:endParaRPr lang="en-US"/>
        </a:p>
      </dgm:t>
    </dgm:pt>
    <dgm:pt modelId="{7DA2CE87-68A5-4D7F-B897-33EC5B18AB8F}">
      <dgm:prSet/>
      <dgm:spPr/>
      <dgm:t>
        <a:bodyPr/>
        <a:lstStyle/>
        <a:p>
          <a:r>
            <a:rPr lang="en-GB"/>
            <a:t>10. Deployment </a:t>
          </a:r>
          <a:endParaRPr lang="en-US"/>
        </a:p>
      </dgm:t>
    </dgm:pt>
    <dgm:pt modelId="{2B6AD54E-06EA-4FF1-B654-4368BCF38317}" type="parTrans" cxnId="{39CD04F6-848E-43DA-951E-ECB468DF847D}">
      <dgm:prSet/>
      <dgm:spPr/>
      <dgm:t>
        <a:bodyPr/>
        <a:lstStyle/>
        <a:p>
          <a:endParaRPr lang="en-US"/>
        </a:p>
      </dgm:t>
    </dgm:pt>
    <dgm:pt modelId="{C6E67310-8E56-48BA-AC05-85D9F64A6E68}" type="sibTrans" cxnId="{39CD04F6-848E-43DA-951E-ECB468DF847D}">
      <dgm:prSet/>
      <dgm:spPr/>
      <dgm:t>
        <a:bodyPr/>
        <a:lstStyle/>
        <a:p>
          <a:endParaRPr lang="en-US"/>
        </a:p>
      </dgm:t>
    </dgm:pt>
    <dgm:pt modelId="{FA836A86-6360-4C8D-8F4B-15D2B1912B73}" type="pres">
      <dgm:prSet presAssocID="{CCF7880F-9047-459C-8D2F-1BDB6CE1DA5C}" presName="diagram" presStyleCnt="0">
        <dgm:presLayoutVars>
          <dgm:dir/>
          <dgm:resizeHandles val="exact"/>
        </dgm:presLayoutVars>
      </dgm:prSet>
      <dgm:spPr/>
    </dgm:pt>
    <dgm:pt modelId="{8AFAE6B0-71E2-4431-AC15-8D4B304DA376}" type="pres">
      <dgm:prSet presAssocID="{66333C9A-EC94-4CBC-8FDF-763DC8213C35}" presName="node" presStyleLbl="node1" presStyleIdx="0" presStyleCnt="10">
        <dgm:presLayoutVars>
          <dgm:bulletEnabled val="1"/>
        </dgm:presLayoutVars>
      </dgm:prSet>
      <dgm:spPr/>
    </dgm:pt>
    <dgm:pt modelId="{9FC55CA8-12E2-4B06-9356-48177CB0C41C}" type="pres">
      <dgm:prSet presAssocID="{7D83C673-6034-48BE-93C2-23B351F74941}" presName="sibTrans" presStyleCnt="0"/>
      <dgm:spPr/>
    </dgm:pt>
    <dgm:pt modelId="{CE7F1312-8F64-4203-9DEE-38793D51A45A}" type="pres">
      <dgm:prSet presAssocID="{FCD5642A-A6C6-4C9D-A7F5-58493F5B406C}" presName="node" presStyleLbl="node1" presStyleIdx="1" presStyleCnt="10">
        <dgm:presLayoutVars>
          <dgm:bulletEnabled val="1"/>
        </dgm:presLayoutVars>
      </dgm:prSet>
      <dgm:spPr/>
    </dgm:pt>
    <dgm:pt modelId="{3DA271B7-88C0-473F-8E21-5DDCEB6CC259}" type="pres">
      <dgm:prSet presAssocID="{01BAE940-DC54-4A3E-9B27-93E972C6CD5B}" presName="sibTrans" presStyleCnt="0"/>
      <dgm:spPr/>
    </dgm:pt>
    <dgm:pt modelId="{566E78B7-036D-454F-B1B3-B95823758710}" type="pres">
      <dgm:prSet presAssocID="{679111FE-F6E0-4CF4-BD80-421EC070B806}" presName="node" presStyleLbl="node1" presStyleIdx="2" presStyleCnt="10">
        <dgm:presLayoutVars>
          <dgm:bulletEnabled val="1"/>
        </dgm:presLayoutVars>
      </dgm:prSet>
      <dgm:spPr/>
    </dgm:pt>
    <dgm:pt modelId="{7CE75A60-89EC-4193-9E47-41532B172C0B}" type="pres">
      <dgm:prSet presAssocID="{82135CF0-926A-4343-9DDA-67115450C0C6}" presName="sibTrans" presStyleCnt="0"/>
      <dgm:spPr/>
    </dgm:pt>
    <dgm:pt modelId="{A5729E62-3E53-438C-BB1A-598A58885A60}" type="pres">
      <dgm:prSet presAssocID="{9068B036-1EAC-4A1E-93D3-1A1BE51FCF53}" presName="node" presStyleLbl="node1" presStyleIdx="3" presStyleCnt="10">
        <dgm:presLayoutVars>
          <dgm:bulletEnabled val="1"/>
        </dgm:presLayoutVars>
      </dgm:prSet>
      <dgm:spPr/>
    </dgm:pt>
    <dgm:pt modelId="{D7FC67F7-F6FD-496D-9DF9-E48C6B406BCF}" type="pres">
      <dgm:prSet presAssocID="{479FF16B-73EA-402A-AF84-867025F9D3C8}" presName="sibTrans" presStyleCnt="0"/>
      <dgm:spPr/>
    </dgm:pt>
    <dgm:pt modelId="{7970A269-4A25-47E9-8E71-C3C1EEE0A7F9}" type="pres">
      <dgm:prSet presAssocID="{A2DC858B-36FA-4EDA-B662-8B31FCED6E6F}" presName="node" presStyleLbl="node1" presStyleIdx="4" presStyleCnt="10">
        <dgm:presLayoutVars>
          <dgm:bulletEnabled val="1"/>
        </dgm:presLayoutVars>
      </dgm:prSet>
      <dgm:spPr/>
    </dgm:pt>
    <dgm:pt modelId="{9C4B7248-98A3-49BD-A0DA-5FCD7A51F9ED}" type="pres">
      <dgm:prSet presAssocID="{DAD17655-0BC9-4C2A-BE16-BFCBC026585A}" presName="sibTrans" presStyleCnt="0"/>
      <dgm:spPr/>
    </dgm:pt>
    <dgm:pt modelId="{DD708148-7EB3-4E74-A804-EF4677E5210D}" type="pres">
      <dgm:prSet presAssocID="{1608D2A2-B9CF-459F-94B7-926BAB2C0E9A}" presName="node" presStyleLbl="node1" presStyleIdx="5" presStyleCnt="10">
        <dgm:presLayoutVars>
          <dgm:bulletEnabled val="1"/>
        </dgm:presLayoutVars>
      </dgm:prSet>
      <dgm:spPr/>
    </dgm:pt>
    <dgm:pt modelId="{7925DE3A-F7AC-4D16-8E9A-C237CFA3F3D8}" type="pres">
      <dgm:prSet presAssocID="{C0175259-B608-49E7-B658-4ED5172B8C47}" presName="sibTrans" presStyleCnt="0"/>
      <dgm:spPr/>
    </dgm:pt>
    <dgm:pt modelId="{FA88FF2F-E5A4-46A6-94BD-714DE28661EC}" type="pres">
      <dgm:prSet presAssocID="{D28BCB98-6143-447E-832D-7597A69A9858}" presName="node" presStyleLbl="node1" presStyleIdx="6" presStyleCnt="10">
        <dgm:presLayoutVars>
          <dgm:bulletEnabled val="1"/>
        </dgm:presLayoutVars>
      </dgm:prSet>
      <dgm:spPr/>
    </dgm:pt>
    <dgm:pt modelId="{FED9BEB6-8995-4EE6-9666-78E553DBCE3B}" type="pres">
      <dgm:prSet presAssocID="{4289B4CF-91D4-45D7-BED2-985CEC6C2B43}" presName="sibTrans" presStyleCnt="0"/>
      <dgm:spPr/>
    </dgm:pt>
    <dgm:pt modelId="{1604A747-CADF-4324-8DFB-FD81E92D1D20}" type="pres">
      <dgm:prSet presAssocID="{A0CAD834-D393-4DD3-B313-462D68D64174}" presName="node" presStyleLbl="node1" presStyleIdx="7" presStyleCnt="10">
        <dgm:presLayoutVars>
          <dgm:bulletEnabled val="1"/>
        </dgm:presLayoutVars>
      </dgm:prSet>
      <dgm:spPr/>
    </dgm:pt>
    <dgm:pt modelId="{5BE150FA-E18E-4CE0-9292-5DFDAC90595C}" type="pres">
      <dgm:prSet presAssocID="{8A8A9D2D-F19C-429E-A610-2D1F80ADF2A6}" presName="sibTrans" presStyleCnt="0"/>
      <dgm:spPr/>
    </dgm:pt>
    <dgm:pt modelId="{7751A191-299F-4077-91E7-7166D179EBBA}" type="pres">
      <dgm:prSet presAssocID="{053DB319-77EA-40BD-BB59-159FF0783F0D}" presName="node" presStyleLbl="node1" presStyleIdx="8" presStyleCnt="10">
        <dgm:presLayoutVars>
          <dgm:bulletEnabled val="1"/>
        </dgm:presLayoutVars>
      </dgm:prSet>
      <dgm:spPr/>
    </dgm:pt>
    <dgm:pt modelId="{82A669B2-DC26-4107-B26F-DE9C2E4ADC0C}" type="pres">
      <dgm:prSet presAssocID="{9F139BEC-D78D-4278-B683-CDF94C85B34F}" presName="sibTrans" presStyleCnt="0"/>
      <dgm:spPr/>
    </dgm:pt>
    <dgm:pt modelId="{F1CAC751-7FC8-4645-93D4-241C74A42375}" type="pres">
      <dgm:prSet presAssocID="{7DA2CE87-68A5-4D7F-B897-33EC5B18AB8F}" presName="node" presStyleLbl="node1" presStyleIdx="9" presStyleCnt="10">
        <dgm:presLayoutVars>
          <dgm:bulletEnabled val="1"/>
        </dgm:presLayoutVars>
      </dgm:prSet>
      <dgm:spPr/>
    </dgm:pt>
  </dgm:ptLst>
  <dgm:cxnLst>
    <dgm:cxn modelId="{23811E1B-C2BB-4A09-BE91-D4AB40D6A04C}" type="presOf" srcId="{D28BCB98-6143-447E-832D-7597A69A9858}" destId="{FA88FF2F-E5A4-46A6-94BD-714DE28661EC}" srcOrd="0" destOrd="0" presId="urn:microsoft.com/office/officeart/2005/8/layout/default"/>
    <dgm:cxn modelId="{0E6EF51E-AAC6-499D-853A-EC932B649FB8}" srcId="{CCF7880F-9047-459C-8D2F-1BDB6CE1DA5C}" destId="{D28BCB98-6143-447E-832D-7597A69A9858}" srcOrd="6" destOrd="0" parTransId="{A4F56C3B-C77A-4F21-8864-8A802F56E20D}" sibTransId="{4289B4CF-91D4-45D7-BED2-985CEC6C2B43}"/>
    <dgm:cxn modelId="{15710D26-3F1F-4DB3-A0B7-1BA078F2576A}" srcId="{CCF7880F-9047-459C-8D2F-1BDB6CE1DA5C}" destId="{679111FE-F6E0-4CF4-BD80-421EC070B806}" srcOrd="2" destOrd="0" parTransId="{4EC052C8-ED29-41B4-941B-BF375F2EA035}" sibTransId="{82135CF0-926A-4343-9DDA-67115450C0C6}"/>
    <dgm:cxn modelId="{A0091828-58D2-46D9-A59B-E1F4538BB80A}" type="presOf" srcId="{1608D2A2-B9CF-459F-94B7-926BAB2C0E9A}" destId="{DD708148-7EB3-4E74-A804-EF4677E5210D}" srcOrd="0" destOrd="0" presId="urn:microsoft.com/office/officeart/2005/8/layout/default"/>
    <dgm:cxn modelId="{BA33265F-0AB0-4A0D-8099-C8A4981B2904}" srcId="{CCF7880F-9047-459C-8D2F-1BDB6CE1DA5C}" destId="{66333C9A-EC94-4CBC-8FDF-763DC8213C35}" srcOrd="0" destOrd="0" parTransId="{A98E0289-0F8E-4348-B69B-B1F259BD577F}" sibTransId="{7D83C673-6034-48BE-93C2-23B351F74941}"/>
    <dgm:cxn modelId="{5AC7B768-D78A-4EE5-AA76-F3CAAFD68371}" type="presOf" srcId="{66333C9A-EC94-4CBC-8FDF-763DC8213C35}" destId="{8AFAE6B0-71E2-4431-AC15-8D4B304DA376}" srcOrd="0" destOrd="0" presId="urn:microsoft.com/office/officeart/2005/8/layout/default"/>
    <dgm:cxn modelId="{9313C94E-4762-4C7C-B544-6C43737E22E8}" type="presOf" srcId="{9068B036-1EAC-4A1E-93D3-1A1BE51FCF53}" destId="{A5729E62-3E53-438C-BB1A-598A58885A60}" srcOrd="0" destOrd="0" presId="urn:microsoft.com/office/officeart/2005/8/layout/default"/>
    <dgm:cxn modelId="{29CF7276-B384-4D5B-B170-E5047ACAC98B}" type="presOf" srcId="{053DB319-77EA-40BD-BB59-159FF0783F0D}" destId="{7751A191-299F-4077-91E7-7166D179EBBA}" srcOrd="0" destOrd="0" presId="urn:microsoft.com/office/officeart/2005/8/layout/default"/>
    <dgm:cxn modelId="{8C0AE459-D1DA-43FC-BBB9-30EE85917745}" type="presOf" srcId="{A2DC858B-36FA-4EDA-B662-8B31FCED6E6F}" destId="{7970A269-4A25-47E9-8E71-C3C1EEE0A7F9}" srcOrd="0" destOrd="0" presId="urn:microsoft.com/office/officeart/2005/8/layout/default"/>
    <dgm:cxn modelId="{9E4BED59-6A32-470A-9AB0-B200FC5F8D4F}" srcId="{CCF7880F-9047-459C-8D2F-1BDB6CE1DA5C}" destId="{A0CAD834-D393-4DD3-B313-462D68D64174}" srcOrd="7" destOrd="0" parTransId="{34646C2D-B5B0-48BD-B2DC-192F483C3EFD}" sibTransId="{8A8A9D2D-F19C-429E-A610-2D1F80ADF2A6}"/>
    <dgm:cxn modelId="{1A8A1A82-8339-455E-B1AD-A118466096EB}" type="presOf" srcId="{FCD5642A-A6C6-4C9D-A7F5-58493F5B406C}" destId="{CE7F1312-8F64-4203-9DEE-38793D51A45A}" srcOrd="0" destOrd="0" presId="urn:microsoft.com/office/officeart/2005/8/layout/default"/>
    <dgm:cxn modelId="{76768183-0E95-4FC7-AC89-F145550DC9AE}" type="presOf" srcId="{679111FE-F6E0-4CF4-BD80-421EC070B806}" destId="{566E78B7-036D-454F-B1B3-B95823758710}" srcOrd="0" destOrd="0" presId="urn:microsoft.com/office/officeart/2005/8/layout/default"/>
    <dgm:cxn modelId="{C353789A-12CB-46F4-B663-FF856FB04F63}" type="presOf" srcId="{CCF7880F-9047-459C-8D2F-1BDB6CE1DA5C}" destId="{FA836A86-6360-4C8D-8F4B-15D2B1912B73}" srcOrd="0" destOrd="0" presId="urn:microsoft.com/office/officeart/2005/8/layout/default"/>
    <dgm:cxn modelId="{82DB5EAA-F1C8-4D8C-A006-53EB2952B737}" srcId="{CCF7880F-9047-459C-8D2F-1BDB6CE1DA5C}" destId="{A2DC858B-36FA-4EDA-B662-8B31FCED6E6F}" srcOrd="4" destOrd="0" parTransId="{703ABC40-D0A4-4286-945E-B87D6DE0704D}" sibTransId="{DAD17655-0BC9-4C2A-BE16-BFCBC026585A}"/>
    <dgm:cxn modelId="{F6ACA3AD-6E26-4A1B-82FC-EEA14A21F4F8}" srcId="{CCF7880F-9047-459C-8D2F-1BDB6CE1DA5C}" destId="{FCD5642A-A6C6-4C9D-A7F5-58493F5B406C}" srcOrd="1" destOrd="0" parTransId="{2CADB2FB-4D86-4E53-84C9-07662C3C0DC3}" sibTransId="{01BAE940-DC54-4A3E-9B27-93E972C6CD5B}"/>
    <dgm:cxn modelId="{716563D6-52A2-4552-851E-B574E65AA5BA}" srcId="{CCF7880F-9047-459C-8D2F-1BDB6CE1DA5C}" destId="{053DB319-77EA-40BD-BB59-159FF0783F0D}" srcOrd="8" destOrd="0" parTransId="{C0EE7133-3B91-46FE-8B9C-0F6A1AD50F68}" sibTransId="{9F139BEC-D78D-4278-B683-CDF94C85B34F}"/>
    <dgm:cxn modelId="{7A204AE0-4126-4C3F-9D38-BDC69764F081}" type="presOf" srcId="{A0CAD834-D393-4DD3-B313-462D68D64174}" destId="{1604A747-CADF-4324-8DFB-FD81E92D1D20}" srcOrd="0" destOrd="0" presId="urn:microsoft.com/office/officeart/2005/8/layout/default"/>
    <dgm:cxn modelId="{31260EF2-C9AC-499A-A4F5-901F223EE0D2}" type="presOf" srcId="{7DA2CE87-68A5-4D7F-B897-33EC5B18AB8F}" destId="{F1CAC751-7FC8-4645-93D4-241C74A42375}" srcOrd="0" destOrd="0" presId="urn:microsoft.com/office/officeart/2005/8/layout/default"/>
    <dgm:cxn modelId="{39CD04F6-848E-43DA-951E-ECB468DF847D}" srcId="{CCF7880F-9047-459C-8D2F-1BDB6CE1DA5C}" destId="{7DA2CE87-68A5-4D7F-B897-33EC5B18AB8F}" srcOrd="9" destOrd="0" parTransId="{2B6AD54E-06EA-4FF1-B654-4368BCF38317}" sibTransId="{C6E67310-8E56-48BA-AC05-85D9F64A6E68}"/>
    <dgm:cxn modelId="{C96050FA-A376-46F5-ACBA-C9A32F853E39}" srcId="{CCF7880F-9047-459C-8D2F-1BDB6CE1DA5C}" destId="{9068B036-1EAC-4A1E-93D3-1A1BE51FCF53}" srcOrd="3" destOrd="0" parTransId="{319699D4-107A-4651-8DB6-8F3D6236133F}" sibTransId="{479FF16B-73EA-402A-AF84-867025F9D3C8}"/>
    <dgm:cxn modelId="{5144D9FE-225A-4E0A-8E79-B2DAE0D0601D}" srcId="{CCF7880F-9047-459C-8D2F-1BDB6CE1DA5C}" destId="{1608D2A2-B9CF-459F-94B7-926BAB2C0E9A}" srcOrd="5" destOrd="0" parTransId="{506AC9D1-4563-427E-8DE7-A28EA6F08D5A}" sibTransId="{C0175259-B608-49E7-B658-4ED5172B8C47}"/>
    <dgm:cxn modelId="{A6521A98-3D5C-4B86-B989-D45DB5E9CADA}" type="presParOf" srcId="{FA836A86-6360-4C8D-8F4B-15D2B1912B73}" destId="{8AFAE6B0-71E2-4431-AC15-8D4B304DA376}" srcOrd="0" destOrd="0" presId="urn:microsoft.com/office/officeart/2005/8/layout/default"/>
    <dgm:cxn modelId="{79433D73-3138-4C28-9823-6831A66833DD}" type="presParOf" srcId="{FA836A86-6360-4C8D-8F4B-15D2B1912B73}" destId="{9FC55CA8-12E2-4B06-9356-48177CB0C41C}" srcOrd="1" destOrd="0" presId="urn:microsoft.com/office/officeart/2005/8/layout/default"/>
    <dgm:cxn modelId="{D681A78B-256C-410E-9C57-6217FD802ED0}" type="presParOf" srcId="{FA836A86-6360-4C8D-8F4B-15D2B1912B73}" destId="{CE7F1312-8F64-4203-9DEE-38793D51A45A}" srcOrd="2" destOrd="0" presId="urn:microsoft.com/office/officeart/2005/8/layout/default"/>
    <dgm:cxn modelId="{B083C48F-4BFD-45AC-9D77-845BE60451D2}" type="presParOf" srcId="{FA836A86-6360-4C8D-8F4B-15D2B1912B73}" destId="{3DA271B7-88C0-473F-8E21-5DDCEB6CC259}" srcOrd="3" destOrd="0" presId="urn:microsoft.com/office/officeart/2005/8/layout/default"/>
    <dgm:cxn modelId="{49B1B093-B101-4552-8DFB-7D30F1DAD7F3}" type="presParOf" srcId="{FA836A86-6360-4C8D-8F4B-15D2B1912B73}" destId="{566E78B7-036D-454F-B1B3-B95823758710}" srcOrd="4" destOrd="0" presId="urn:microsoft.com/office/officeart/2005/8/layout/default"/>
    <dgm:cxn modelId="{59810189-C112-436E-A032-7B8A3FCC656C}" type="presParOf" srcId="{FA836A86-6360-4C8D-8F4B-15D2B1912B73}" destId="{7CE75A60-89EC-4193-9E47-41532B172C0B}" srcOrd="5" destOrd="0" presId="urn:microsoft.com/office/officeart/2005/8/layout/default"/>
    <dgm:cxn modelId="{95E38DBE-C971-423B-9387-F6BF4E2792B9}" type="presParOf" srcId="{FA836A86-6360-4C8D-8F4B-15D2B1912B73}" destId="{A5729E62-3E53-438C-BB1A-598A58885A60}" srcOrd="6" destOrd="0" presId="urn:microsoft.com/office/officeart/2005/8/layout/default"/>
    <dgm:cxn modelId="{46940E18-A43A-4B55-9982-FB2658CBC25F}" type="presParOf" srcId="{FA836A86-6360-4C8D-8F4B-15D2B1912B73}" destId="{D7FC67F7-F6FD-496D-9DF9-E48C6B406BCF}" srcOrd="7" destOrd="0" presId="urn:microsoft.com/office/officeart/2005/8/layout/default"/>
    <dgm:cxn modelId="{3CE0C16D-CA16-4675-BB68-CD453765CD33}" type="presParOf" srcId="{FA836A86-6360-4C8D-8F4B-15D2B1912B73}" destId="{7970A269-4A25-47E9-8E71-C3C1EEE0A7F9}" srcOrd="8" destOrd="0" presId="urn:microsoft.com/office/officeart/2005/8/layout/default"/>
    <dgm:cxn modelId="{DCCC8CEA-4E70-4EAC-B176-2D0A30CDE663}" type="presParOf" srcId="{FA836A86-6360-4C8D-8F4B-15D2B1912B73}" destId="{9C4B7248-98A3-49BD-A0DA-5FCD7A51F9ED}" srcOrd="9" destOrd="0" presId="urn:microsoft.com/office/officeart/2005/8/layout/default"/>
    <dgm:cxn modelId="{098809E9-2036-42F3-8879-5A9B2F931517}" type="presParOf" srcId="{FA836A86-6360-4C8D-8F4B-15D2B1912B73}" destId="{DD708148-7EB3-4E74-A804-EF4677E5210D}" srcOrd="10" destOrd="0" presId="urn:microsoft.com/office/officeart/2005/8/layout/default"/>
    <dgm:cxn modelId="{D25E1273-9864-42BB-AE95-67415D804A20}" type="presParOf" srcId="{FA836A86-6360-4C8D-8F4B-15D2B1912B73}" destId="{7925DE3A-F7AC-4D16-8E9A-C237CFA3F3D8}" srcOrd="11" destOrd="0" presId="urn:microsoft.com/office/officeart/2005/8/layout/default"/>
    <dgm:cxn modelId="{CE474686-0A4A-444F-9E2C-8646AA852C7C}" type="presParOf" srcId="{FA836A86-6360-4C8D-8F4B-15D2B1912B73}" destId="{FA88FF2F-E5A4-46A6-94BD-714DE28661EC}" srcOrd="12" destOrd="0" presId="urn:microsoft.com/office/officeart/2005/8/layout/default"/>
    <dgm:cxn modelId="{C1DF2F34-5E7D-468F-9599-75367448A867}" type="presParOf" srcId="{FA836A86-6360-4C8D-8F4B-15D2B1912B73}" destId="{FED9BEB6-8995-4EE6-9666-78E553DBCE3B}" srcOrd="13" destOrd="0" presId="urn:microsoft.com/office/officeart/2005/8/layout/default"/>
    <dgm:cxn modelId="{DA7D42A5-DA6F-482D-A53B-C4922B7DE0AA}" type="presParOf" srcId="{FA836A86-6360-4C8D-8F4B-15D2B1912B73}" destId="{1604A747-CADF-4324-8DFB-FD81E92D1D20}" srcOrd="14" destOrd="0" presId="urn:microsoft.com/office/officeart/2005/8/layout/default"/>
    <dgm:cxn modelId="{6017D1EC-80CB-46DC-B06C-292CCCE48D21}" type="presParOf" srcId="{FA836A86-6360-4C8D-8F4B-15D2B1912B73}" destId="{5BE150FA-E18E-4CE0-9292-5DFDAC90595C}" srcOrd="15" destOrd="0" presId="urn:microsoft.com/office/officeart/2005/8/layout/default"/>
    <dgm:cxn modelId="{E16441FC-9885-442C-8283-83267C45AAA8}" type="presParOf" srcId="{FA836A86-6360-4C8D-8F4B-15D2B1912B73}" destId="{7751A191-299F-4077-91E7-7166D179EBBA}" srcOrd="16" destOrd="0" presId="urn:microsoft.com/office/officeart/2005/8/layout/default"/>
    <dgm:cxn modelId="{ECDC8D00-545F-4AFD-B36A-7DEBF48111C2}" type="presParOf" srcId="{FA836A86-6360-4C8D-8F4B-15D2B1912B73}" destId="{82A669B2-DC26-4107-B26F-DE9C2E4ADC0C}" srcOrd="17" destOrd="0" presId="urn:microsoft.com/office/officeart/2005/8/layout/default"/>
    <dgm:cxn modelId="{FF30EA58-6A07-4CA4-8054-9F8CE4F9C2E3}" type="presParOf" srcId="{FA836A86-6360-4C8D-8F4B-15D2B1912B73}" destId="{F1CAC751-7FC8-4645-93D4-241C74A4237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F8A865-5AAF-4E56-865C-018816D67EF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1215124-AABE-44FA-A56C-DBE2BF64F98A}">
      <dgm:prSet/>
      <dgm:spPr/>
      <dgm:t>
        <a:bodyPr/>
        <a:lstStyle/>
        <a:p>
          <a:r>
            <a:rPr lang="en-GB"/>
            <a:t>1 Input</a:t>
          </a:r>
          <a:endParaRPr lang="en-US"/>
        </a:p>
      </dgm:t>
    </dgm:pt>
    <dgm:pt modelId="{8B052BA7-1A36-4C69-A8EE-A0C196563456}" type="parTrans" cxnId="{0DC437E9-F123-44D0-8E30-1DBFB83E7919}">
      <dgm:prSet/>
      <dgm:spPr/>
      <dgm:t>
        <a:bodyPr/>
        <a:lstStyle/>
        <a:p>
          <a:endParaRPr lang="en-US"/>
        </a:p>
      </dgm:t>
    </dgm:pt>
    <dgm:pt modelId="{D438BD50-0261-43D5-A237-ABFB3DC839DA}" type="sibTrans" cxnId="{0DC437E9-F123-44D0-8E30-1DBFB83E7919}">
      <dgm:prSet/>
      <dgm:spPr/>
      <dgm:t>
        <a:bodyPr/>
        <a:lstStyle/>
        <a:p>
          <a:endParaRPr lang="en-US"/>
        </a:p>
      </dgm:t>
    </dgm:pt>
    <dgm:pt modelId="{45439E03-159F-4734-A4E2-282A0BD907F4}">
      <dgm:prSet/>
      <dgm:spPr/>
      <dgm:t>
        <a:bodyPr/>
        <a:lstStyle/>
        <a:p>
          <a:r>
            <a:rPr lang="en-GB"/>
            <a:t>2 Take to model</a:t>
          </a:r>
          <a:endParaRPr lang="en-US"/>
        </a:p>
      </dgm:t>
    </dgm:pt>
    <dgm:pt modelId="{2312212F-1F10-4132-AE9D-A452101FD687}" type="parTrans" cxnId="{3CC57DDD-DBD4-438E-8D4F-ED8225203B77}">
      <dgm:prSet/>
      <dgm:spPr/>
      <dgm:t>
        <a:bodyPr/>
        <a:lstStyle/>
        <a:p>
          <a:endParaRPr lang="en-US"/>
        </a:p>
      </dgm:t>
    </dgm:pt>
    <dgm:pt modelId="{63664460-BD66-49B9-8E88-A82B506B40C2}" type="sibTrans" cxnId="{3CC57DDD-DBD4-438E-8D4F-ED8225203B77}">
      <dgm:prSet/>
      <dgm:spPr/>
      <dgm:t>
        <a:bodyPr/>
        <a:lstStyle/>
        <a:p>
          <a:endParaRPr lang="en-US"/>
        </a:p>
      </dgm:t>
    </dgm:pt>
    <dgm:pt modelId="{42ABF836-2F51-4514-AF4F-0EA6ECE5D00D}">
      <dgm:prSet/>
      <dgm:spPr/>
      <dgm:t>
        <a:bodyPr/>
        <a:lstStyle/>
        <a:p>
          <a:r>
            <a:rPr lang="en-GB"/>
            <a:t>3 Analyse</a:t>
          </a:r>
          <a:endParaRPr lang="en-US"/>
        </a:p>
      </dgm:t>
    </dgm:pt>
    <dgm:pt modelId="{ACF21FCA-F033-4CD0-9813-902E1342422A}" type="parTrans" cxnId="{722FC84E-166E-4823-8795-BAF9668ACBE9}">
      <dgm:prSet/>
      <dgm:spPr/>
      <dgm:t>
        <a:bodyPr/>
        <a:lstStyle/>
        <a:p>
          <a:endParaRPr lang="en-US"/>
        </a:p>
      </dgm:t>
    </dgm:pt>
    <dgm:pt modelId="{77BD206F-AAA1-40C8-A93A-5B7FBD50A18F}" type="sibTrans" cxnId="{722FC84E-166E-4823-8795-BAF9668ACBE9}">
      <dgm:prSet/>
      <dgm:spPr/>
      <dgm:t>
        <a:bodyPr/>
        <a:lstStyle/>
        <a:p>
          <a:endParaRPr lang="en-US"/>
        </a:p>
      </dgm:t>
    </dgm:pt>
    <dgm:pt modelId="{DF45991F-AA98-48E5-9F5F-CA0D7D6F0274}">
      <dgm:prSet/>
      <dgm:spPr/>
      <dgm:t>
        <a:bodyPr/>
        <a:lstStyle/>
        <a:p>
          <a:r>
            <a:rPr lang="en-GB"/>
            <a:t>4 Predict</a:t>
          </a:r>
          <a:endParaRPr lang="en-US"/>
        </a:p>
      </dgm:t>
    </dgm:pt>
    <dgm:pt modelId="{85FE91A3-3F1A-4349-B0E9-2A472026C9EB}" type="parTrans" cxnId="{C3560C2A-6EB9-45C8-BE09-B71D6FCCFE47}">
      <dgm:prSet/>
      <dgm:spPr/>
      <dgm:t>
        <a:bodyPr/>
        <a:lstStyle/>
        <a:p>
          <a:endParaRPr lang="en-US"/>
        </a:p>
      </dgm:t>
    </dgm:pt>
    <dgm:pt modelId="{A4D26493-27E7-4C38-8EF5-4D52E778FCC7}" type="sibTrans" cxnId="{C3560C2A-6EB9-45C8-BE09-B71D6FCCFE47}">
      <dgm:prSet/>
      <dgm:spPr/>
      <dgm:t>
        <a:bodyPr/>
        <a:lstStyle/>
        <a:p>
          <a:endParaRPr lang="en-US"/>
        </a:p>
      </dgm:t>
    </dgm:pt>
    <dgm:pt modelId="{8802828F-46C1-4279-AE27-7CDB916A2A13}">
      <dgm:prSet/>
      <dgm:spPr/>
      <dgm:t>
        <a:bodyPr/>
        <a:lstStyle/>
        <a:p>
          <a:r>
            <a:rPr lang="en-GB"/>
            <a:t>5 Generate Output</a:t>
          </a:r>
          <a:endParaRPr lang="en-US"/>
        </a:p>
      </dgm:t>
    </dgm:pt>
    <dgm:pt modelId="{9326D3C6-A1A2-447F-89C7-3E135F3538DE}" type="parTrans" cxnId="{1BDACADA-F8E7-4A01-BB49-1D63AD96F0F0}">
      <dgm:prSet/>
      <dgm:spPr/>
      <dgm:t>
        <a:bodyPr/>
        <a:lstStyle/>
        <a:p>
          <a:endParaRPr lang="en-US"/>
        </a:p>
      </dgm:t>
    </dgm:pt>
    <dgm:pt modelId="{5F57A0DD-4DCE-4C18-95B1-91B14A78261C}" type="sibTrans" cxnId="{1BDACADA-F8E7-4A01-BB49-1D63AD96F0F0}">
      <dgm:prSet/>
      <dgm:spPr/>
      <dgm:t>
        <a:bodyPr/>
        <a:lstStyle/>
        <a:p>
          <a:endParaRPr lang="en-US"/>
        </a:p>
      </dgm:t>
    </dgm:pt>
    <dgm:pt modelId="{FB655CB8-A3B8-4031-8145-45788B822840}">
      <dgm:prSet/>
      <dgm:spPr/>
      <dgm:t>
        <a:bodyPr/>
        <a:lstStyle/>
        <a:p>
          <a:r>
            <a:rPr lang="en-GB"/>
            <a:t>6 Display result</a:t>
          </a:r>
          <a:endParaRPr lang="en-US"/>
        </a:p>
      </dgm:t>
    </dgm:pt>
    <dgm:pt modelId="{6C0532FF-D901-4844-8E9D-8E47097F2D49}" type="parTrans" cxnId="{194B4A39-83F1-41E5-A761-F585DEF422C4}">
      <dgm:prSet/>
      <dgm:spPr/>
      <dgm:t>
        <a:bodyPr/>
        <a:lstStyle/>
        <a:p>
          <a:endParaRPr lang="en-US"/>
        </a:p>
      </dgm:t>
    </dgm:pt>
    <dgm:pt modelId="{FFFE6086-E251-47B2-B06A-756A13F5F7B4}" type="sibTrans" cxnId="{194B4A39-83F1-41E5-A761-F585DEF422C4}">
      <dgm:prSet/>
      <dgm:spPr/>
      <dgm:t>
        <a:bodyPr/>
        <a:lstStyle/>
        <a:p>
          <a:endParaRPr lang="en-US"/>
        </a:p>
      </dgm:t>
    </dgm:pt>
    <dgm:pt modelId="{B3C5D997-E326-415C-B424-ED42587F3610}" type="pres">
      <dgm:prSet presAssocID="{98F8A865-5AAF-4E56-865C-018816D67EFA}" presName="linear" presStyleCnt="0">
        <dgm:presLayoutVars>
          <dgm:dir/>
          <dgm:animLvl val="lvl"/>
          <dgm:resizeHandles val="exact"/>
        </dgm:presLayoutVars>
      </dgm:prSet>
      <dgm:spPr/>
    </dgm:pt>
    <dgm:pt modelId="{314F274B-CB0B-4383-BC7D-CDF7ED4B3D13}" type="pres">
      <dgm:prSet presAssocID="{D1215124-AABE-44FA-A56C-DBE2BF64F98A}" presName="parentLin" presStyleCnt="0"/>
      <dgm:spPr/>
    </dgm:pt>
    <dgm:pt modelId="{18083954-1265-4764-B232-84387383592D}" type="pres">
      <dgm:prSet presAssocID="{D1215124-AABE-44FA-A56C-DBE2BF64F98A}" presName="parentLeftMargin" presStyleLbl="node1" presStyleIdx="0" presStyleCnt="6"/>
      <dgm:spPr/>
    </dgm:pt>
    <dgm:pt modelId="{75389524-6F0E-41FC-8CB3-C98DA2D29180}" type="pres">
      <dgm:prSet presAssocID="{D1215124-AABE-44FA-A56C-DBE2BF64F9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72B2FD-3C8B-4E21-ACD3-A208CC32C1FC}" type="pres">
      <dgm:prSet presAssocID="{D1215124-AABE-44FA-A56C-DBE2BF64F98A}" presName="negativeSpace" presStyleCnt="0"/>
      <dgm:spPr/>
    </dgm:pt>
    <dgm:pt modelId="{33B7ECDD-96F1-4E9E-A798-F784C8D53AE7}" type="pres">
      <dgm:prSet presAssocID="{D1215124-AABE-44FA-A56C-DBE2BF64F98A}" presName="childText" presStyleLbl="conFgAcc1" presStyleIdx="0" presStyleCnt="6">
        <dgm:presLayoutVars>
          <dgm:bulletEnabled val="1"/>
        </dgm:presLayoutVars>
      </dgm:prSet>
      <dgm:spPr/>
    </dgm:pt>
    <dgm:pt modelId="{E18228AB-4798-4DDA-BE8A-19AE9E89D148}" type="pres">
      <dgm:prSet presAssocID="{D438BD50-0261-43D5-A237-ABFB3DC839DA}" presName="spaceBetweenRectangles" presStyleCnt="0"/>
      <dgm:spPr/>
    </dgm:pt>
    <dgm:pt modelId="{A3B0C148-7B32-4539-8F3E-DC8AB1CE08CC}" type="pres">
      <dgm:prSet presAssocID="{45439E03-159F-4734-A4E2-282A0BD907F4}" presName="parentLin" presStyleCnt="0"/>
      <dgm:spPr/>
    </dgm:pt>
    <dgm:pt modelId="{9D042398-15AD-41DA-8759-FB74D57BDCC6}" type="pres">
      <dgm:prSet presAssocID="{45439E03-159F-4734-A4E2-282A0BD907F4}" presName="parentLeftMargin" presStyleLbl="node1" presStyleIdx="0" presStyleCnt="6"/>
      <dgm:spPr/>
    </dgm:pt>
    <dgm:pt modelId="{2C982DED-12C9-4F7C-A1C1-EB52F0A77C65}" type="pres">
      <dgm:prSet presAssocID="{45439E03-159F-4734-A4E2-282A0BD907F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7E0042-CBE3-4944-8859-02C9D1E37B8D}" type="pres">
      <dgm:prSet presAssocID="{45439E03-159F-4734-A4E2-282A0BD907F4}" presName="negativeSpace" presStyleCnt="0"/>
      <dgm:spPr/>
    </dgm:pt>
    <dgm:pt modelId="{8069B132-D0AC-48B6-8F38-AD24D8AB3A83}" type="pres">
      <dgm:prSet presAssocID="{45439E03-159F-4734-A4E2-282A0BD907F4}" presName="childText" presStyleLbl="conFgAcc1" presStyleIdx="1" presStyleCnt="6">
        <dgm:presLayoutVars>
          <dgm:bulletEnabled val="1"/>
        </dgm:presLayoutVars>
      </dgm:prSet>
      <dgm:spPr/>
    </dgm:pt>
    <dgm:pt modelId="{B56246B8-B706-4112-AE78-FC51957FBE40}" type="pres">
      <dgm:prSet presAssocID="{63664460-BD66-49B9-8E88-A82B506B40C2}" presName="spaceBetweenRectangles" presStyleCnt="0"/>
      <dgm:spPr/>
    </dgm:pt>
    <dgm:pt modelId="{DF493CDF-E9C0-4D9B-9B8D-7E299BFB833A}" type="pres">
      <dgm:prSet presAssocID="{42ABF836-2F51-4514-AF4F-0EA6ECE5D00D}" presName="parentLin" presStyleCnt="0"/>
      <dgm:spPr/>
    </dgm:pt>
    <dgm:pt modelId="{015C982F-4D98-4F4A-976B-A4F719DAF775}" type="pres">
      <dgm:prSet presAssocID="{42ABF836-2F51-4514-AF4F-0EA6ECE5D00D}" presName="parentLeftMargin" presStyleLbl="node1" presStyleIdx="1" presStyleCnt="6"/>
      <dgm:spPr/>
    </dgm:pt>
    <dgm:pt modelId="{3BA22B09-986B-4D52-8B4E-0F06629CFD4E}" type="pres">
      <dgm:prSet presAssocID="{42ABF836-2F51-4514-AF4F-0EA6ECE5D00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ABAC5AE-EF96-472A-8259-310FA7848656}" type="pres">
      <dgm:prSet presAssocID="{42ABF836-2F51-4514-AF4F-0EA6ECE5D00D}" presName="negativeSpace" presStyleCnt="0"/>
      <dgm:spPr/>
    </dgm:pt>
    <dgm:pt modelId="{D06D6C66-40BD-4511-8CF0-4C3A50AB0E06}" type="pres">
      <dgm:prSet presAssocID="{42ABF836-2F51-4514-AF4F-0EA6ECE5D00D}" presName="childText" presStyleLbl="conFgAcc1" presStyleIdx="2" presStyleCnt="6">
        <dgm:presLayoutVars>
          <dgm:bulletEnabled val="1"/>
        </dgm:presLayoutVars>
      </dgm:prSet>
      <dgm:spPr/>
    </dgm:pt>
    <dgm:pt modelId="{B72B7A6E-638B-487F-9103-6A3917EDE23A}" type="pres">
      <dgm:prSet presAssocID="{77BD206F-AAA1-40C8-A93A-5B7FBD50A18F}" presName="spaceBetweenRectangles" presStyleCnt="0"/>
      <dgm:spPr/>
    </dgm:pt>
    <dgm:pt modelId="{1F838960-C130-4474-B7C7-98EFE3AF397E}" type="pres">
      <dgm:prSet presAssocID="{DF45991F-AA98-48E5-9F5F-CA0D7D6F0274}" presName="parentLin" presStyleCnt="0"/>
      <dgm:spPr/>
    </dgm:pt>
    <dgm:pt modelId="{5B3A84C0-A73B-4A66-B847-4ADA3C5E8148}" type="pres">
      <dgm:prSet presAssocID="{DF45991F-AA98-48E5-9F5F-CA0D7D6F0274}" presName="parentLeftMargin" presStyleLbl="node1" presStyleIdx="2" presStyleCnt="6"/>
      <dgm:spPr/>
    </dgm:pt>
    <dgm:pt modelId="{4899EC74-0E94-471B-987A-9BFFFD780B05}" type="pres">
      <dgm:prSet presAssocID="{DF45991F-AA98-48E5-9F5F-CA0D7D6F02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229D47-3816-4F3C-A779-E7A6E83A721E}" type="pres">
      <dgm:prSet presAssocID="{DF45991F-AA98-48E5-9F5F-CA0D7D6F0274}" presName="negativeSpace" presStyleCnt="0"/>
      <dgm:spPr/>
    </dgm:pt>
    <dgm:pt modelId="{7DB0D640-6A86-4F5F-AF91-F1F6D01DA347}" type="pres">
      <dgm:prSet presAssocID="{DF45991F-AA98-48E5-9F5F-CA0D7D6F0274}" presName="childText" presStyleLbl="conFgAcc1" presStyleIdx="3" presStyleCnt="6">
        <dgm:presLayoutVars>
          <dgm:bulletEnabled val="1"/>
        </dgm:presLayoutVars>
      </dgm:prSet>
      <dgm:spPr/>
    </dgm:pt>
    <dgm:pt modelId="{00A30439-C11E-4EA7-92AD-BB5C6AE9EB47}" type="pres">
      <dgm:prSet presAssocID="{A4D26493-27E7-4C38-8EF5-4D52E778FCC7}" presName="spaceBetweenRectangles" presStyleCnt="0"/>
      <dgm:spPr/>
    </dgm:pt>
    <dgm:pt modelId="{4A2C993D-31FD-4AF0-99E8-6FA0EA0F966A}" type="pres">
      <dgm:prSet presAssocID="{8802828F-46C1-4279-AE27-7CDB916A2A13}" presName="parentLin" presStyleCnt="0"/>
      <dgm:spPr/>
    </dgm:pt>
    <dgm:pt modelId="{CAD86226-2517-4147-BCC4-FD6BB68E646E}" type="pres">
      <dgm:prSet presAssocID="{8802828F-46C1-4279-AE27-7CDB916A2A13}" presName="parentLeftMargin" presStyleLbl="node1" presStyleIdx="3" presStyleCnt="6"/>
      <dgm:spPr/>
    </dgm:pt>
    <dgm:pt modelId="{96FF8358-7E66-443F-A355-78D0FB3450B3}" type="pres">
      <dgm:prSet presAssocID="{8802828F-46C1-4279-AE27-7CDB916A2A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660AC0B-0E24-4121-8597-51658A46CAD4}" type="pres">
      <dgm:prSet presAssocID="{8802828F-46C1-4279-AE27-7CDB916A2A13}" presName="negativeSpace" presStyleCnt="0"/>
      <dgm:spPr/>
    </dgm:pt>
    <dgm:pt modelId="{96E6065F-026A-4B3D-AD50-B64798D8B877}" type="pres">
      <dgm:prSet presAssocID="{8802828F-46C1-4279-AE27-7CDB916A2A13}" presName="childText" presStyleLbl="conFgAcc1" presStyleIdx="4" presStyleCnt="6">
        <dgm:presLayoutVars>
          <dgm:bulletEnabled val="1"/>
        </dgm:presLayoutVars>
      </dgm:prSet>
      <dgm:spPr/>
    </dgm:pt>
    <dgm:pt modelId="{5338FDE4-BCFF-4923-AF28-7F6FEE766D41}" type="pres">
      <dgm:prSet presAssocID="{5F57A0DD-4DCE-4C18-95B1-91B14A78261C}" presName="spaceBetweenRectangles" presStyleCnt="0"/>
      <dgm:spPr/>
    </dgm:pt>
    <dgm:pt modelId="{CDA82288-2285-44E8-A472-A9EA5819B825}" type="pres">
      <dgm:prSet presAssocID="{FB655CB8-A3B8-4031-8145-45788B822840}" presName="parentLin" presStyleCnt="0"/>
      <dgm:spPr/>
    </dgm:pt>
    <dgm:pt modelId="{5187A352-8D09-48E9-824E-7C17F620CE71}" type="pres">
      <dgm:prSet presAssocID="{FB655CB8-A3B8-4031-8145-45788B822840}" presName="parentLeftMargin" presStyleLbl="node1" presStyleIdx="4" presStyleCnt="6"/>
      <dgm:spPr/>
    </dgm:pt>
    <dgm:pt modelId="{39DF51E2-D3E3-43BA-BAF8-720AD5F9F801}" type="pres">
      <dgm:prSet presAssocID="{FB655CB8-A3B8-4031-8145-45788B82284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383434C-7342-4735-A07B-F4C9198D4216}" type="pres">
      <dgm:prSet presAssocID="{FB655CB8-A3B8-4031-8145-45788B822840}" presName="negativeSpace" presStyleCnt="0"/>
      <dgm:spPr/>
    </dgm:pt>
    <dgm:pt modelId="{8C1ADC93-9ABC-4247-ADB8-FAB634B00B3F}" type="pres">
      <dgm:prSet presAssocID="{FB655CB8-A3B8-4031-8145-45788B822840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A2F1A06-D547-4D09-A2DE-6530D4ABABE4}" type="presOf" srcId="{8802828F-46C1-4279-AE27-7CDB916A2A13}" destId="{96FF8358-7E66-443F-A355-78D0FB3450B3}" srcOrd="1" destOrd="0" presId="urn:microsoft.com/office/officeart/2005/8/layout/list1"/>
    <dgm:cxn modelId="{023D2F16-B37C-44FA-81F5-20DFCCA5C6BF}" type="presOf" srcId="{45439E03-159F-4734-A4E2-282A0BD907F4}" destId="{2C982DED-12C9-4F7C-A1C1-EB52F0A77C65}" srcOrd="1" destOrd="0" presId="urn:microsoft.com/office/officeart/2005/8/layout/list1"/>
    <dgm:cxn modelId="{6F07571F-27FD-4451-A335-499EC53B6328}" type="presOf" srcId="{D1215124-AABE-44FA-A56C-DBE2BF64F98A}" destId="{75389524-6F0E-41FC-8CB3-C98DA2D29180}" srcOrd="1" destOrd="0" presId="urn:microsoft.com/office/officeart/2005/8/layout/list1"/>
    <dgm:cxn modelId="{C3560C2A-6EB9-45C8-BE09-B71D6FCCFE47}" srcId="{98F8A865-5AAF-4E56-865C-018816D67EFA}" destId="{DF45991F-AA98-48E5-9F5F-CA0D7D6F0274}" srcOrd="3" destOrd="0" parTransId="{85FE91A3-3F1A-4349-B0E9-2A472026C9EB}" sibTransId="{A4D26493-27E7-4C38-8EF5-4D52E778FCC7}"/>
    <dgm:cxn modelId="{194B4A39-83F1-41E5-A761-F585DEF422C4}" srcId="{98F8A865-5AAF-4E56-865C-018816D67EFA}" destId="{FB655CB8-A3B8-4031-8145-45788B822840}" srcOrd="5" destOrd="0" parTransId="{6C0532FF-D901-4844-8E9D-8E47097F2D49}" sibTransId="{FFFE6086-E251-47B2-B06A-756A13F5F7B4}"/>
    <dgm:cxn modelId="{5683E63E-67F3-4EFC-83CB-71BC1497751B}" type="presOf" srcId="{42ABF836-2F51-4514-AF4F-0EA6ECE5D00D}" destId="{015C982F-4D98-4F4A-976B-A4F719DAF775}" srcOrd="0" destOrd="0" presId="urn:microsoft.com/office/officeart/2005/8/layout/list1"/>
    <dgm:cxn modelId="{722FC84E-166E-4823-8795-BAF9668ACBE9}" srcId="{98F8A865-5AAF-4E56-865C-018816D67EFA}" destId="{42ABF836-2F51-4514-AF4F-0EA6ECE5D00D}" srcOrd="2" destOrd="0" parTransId="{ACF21FCA-F033-4CD0-9813-902E1342422A}" sibTransId="{77BD206F-AAA1-40C8-A93A-5B7FBD50A18F}"/>
    <dgm:cxn modelId="{BA94E172-550C-44E6-912E-C010FFED5516}" type="presOf" srcId="{8802828F-46C1-4279-AE27-7CDB916A2A13}" destId="{CAD86226-2517-4147-BCC4-FD6BB68E646E}" srcOrd="0" destOrd="0" presId="urn:microsoft.com/office/officeart/2005/8/layout/list1"/>
    <dgm:cxn modelId="{6F059189-5F09-4CA7-9B5E-BDC6A0E9A1D5}" type="presOf" srcId="{FB655CB8-A3B8-4031-8145-45788B822840}" destId="{39DF51E2-D3E3-43BA-BAF8-720AD5F9F801}" srcOrd="1" destOrd="0" presId="urn:microsoft.com/office/officeart/2005/8/layout/list1"/>
    <dgm:cxn modelId="{CE085A8C-2066-4FD2-AA90-4FA6F58AD709}" type="presOf" srcId="{FB655CB8-A3B8-4031-8145-45788B822840}" destId="{5187A352-8D09-48E9-824E-7C17F620CE71}" srcOrd="0" destOrd="0" presId="urn:microsoft.com/office/officeart/2005/8/layout/list1"/>
    <dgm:cxn modelId="{7C62869F-637B-40E1-8A0A-88853D2D4555}" type="presOf" srcId="{DF45991F-AA98-48E5-9F5F-CA0D7D6F0274}" destId="{5B3A84C0-A73B-4A66-B847-4ADA3C5E8148}" srcOrd="0" destOrd="0" presId="urn:microsoft.com/office/officeart/2005/8/layout/list1"/>
    <dgm:cxn modelId="{1BDACADA-F8E7-4A01-BB49-1D63AD96F0F0}" srcId="{98F8A865-5AAF-4E56-865C-018816D67EFA}" destId="{8802828F-46C1-4279-AE27-7CDB916A2A13}" srcOrd="4" destOrd="0" parTransId="{9326D3C6-A1A2-447F-89C7-3E135F3538DE}" sibTransId="{5F57A0DD-4DCE-4C18-95B1-91B14A78261C}"/>
    <dgm:cxn modelId="{3CC57DDD-DBD4-438E-8D4F-ED8225203B77}" srcId="{98F8A865-5AAF-4E56-865C-018816D67EFA}" destId="{45439E03-159F-4734-A4E2-282A0BD907F4}" srcOrd="1" destOrd="0" parTransId="{2312212F-1F10-4132-AE9D-A452101FD687}" sibTransId="{63664460-BD66-49B9-8E88-A82B506B40C2}"/>
    <dgm:cxn modelId="{A13BCEE6-80B8-4AB6-87E8-9D6A338D149D}" type="presOf" srcId="{45439E03-159F-4734-A4E2-282A0BD907F4}" destId="{9D042398-15AD-41DA-8759-FB74D57BDCC6}" srcOrd="0" destOrd="0" presId="urn:microsoft.com/office/officeart/2005/8/layout/list1"/>
    <dgm:cxn modelId="{0DC437E9-F123-44D0-8E30-1DBFB83E7919}" srcId="{98F8A865-5AAF-4E56-865C-018816D67EFA}" destId="{D1215124-AABE-44FA-A56C-DBE2BF64F98A}" srcOrd="0" destOrd="0" parTransId="{8B052BA7-1A36-4C69-A8EE-A0C196563456}" sibTransId="{D438BD50-0261-43D5-A237-ABFB3DC839DA}"/>
    <dgm:cxn modelId="{FBBAD1ED-AF16-4C61-BF99-55C1DD174DE9}" type="presOf" srcId="{98F8A865-5AAF-4E56-865C-018816D67EFA}" destId="{B3C5D997-E326-415C-B424-ED42587F3610}" srcOrd="0" destOrd="0" presId="urn:microsoft.com/office/officeart/2005/8/layout/list1"/>
    <dgm:cxn modelId="{BA44E0F7-43BA-49D0-AFB3-E4992BC2EA50}" type="presOf" srcId="{DF45991F-AA98-48E5-9F5F-CA0D7D6F0274}" destId="{4899EC74-0E94-471B-987A-9BFFFD780B05}" srcOrd="1" destOrd="0" presId="urn:microsoft.com/office/officeart/2005/8/layout/list1"/>
    <dgm:cxn modelId="{392E78F9-96A2-4D97-AE8D-DA2AD1B7D979}" type="presOf" srcId="{D1215124-AABE-44FA-A56C-DBE2BF64F98A}" destId="{18083954-1265-4764-B232-84387383592D}" srcOrd="0" destOrd="0" presId="urn:microsoft.com/office/officeart/2005/8/layout/list1"/>
    <dgm:cxn modelId="{A8014EFE-E044-4470-9279-CE8B52995D28}" type="presOf" srcId="{42ABF836-2F51-4514-AF4F-0EA6ECE5D00D}" destId="{3BA22B09-986B-4D52-8B4E-0F06629CFD4E}" srcOrd="1" destOrd="0" presId="urn:microsoft.com/office/officeart/2005/8/layout/list1"/>
    <dgm:cxn modelId="{2697733C-9F26-4C31-9246-D710EDCF71EE}" type="presParOf" srcId="{B3C5D997-E326-415C-B424-ED42587F3610}" destId="{314F274B-CB0B-4383-BC7D-CDF7ED4B3D13}" srcOrd="0" destOrd="0" presId="urn:microsoft.com/office/officeart/2005/8/layout/list1"/>
    <dgm:cxn modelId="{2168F369-BB85-40B7-BEE9-AABB1ACF20B8}" type="presParOf" srcId="{314F274B-CB0B-4383-BC7D-CDF7ED4B3D13}" destId="{18083954-1265-4764-B232-84387383592D}" srcOrd="0" destOrd="0" presId="urn:microsoft.com/office/officeart/2005/8/layout/list1"/>
    <dgm:cxn modelId="{5187259E-4FC2-45F7-B8CE-FD2CCFA944ED}" type="presParOf" srcId="{314F274B-CB0B-4383-BC7D-CDF7ED4B3D13}" destId="{75389524-6F0E-41FC-8CB3-C98DA2D29180}" srcOrd="1" destOrd="0" presId="urn:microsoft.com/office/officeart/2005/8/layout/list1"/>
    <dgm:cxn modelId="{E9E670C4-1741-4CD8-85F4-7F77681F1FB6}" type="presParOf" srcId="{B3C5D997-E326-415C-B424-ED42587F3610}" destId="{EF72B2FD-3C8B-4E21-ACD3-A208CC32C1FC}" srcOrd="1" destOrd="0" presId="urn:microsoft.com/office/officeart/2005/8/layout/list1"/>
    <dgm:cxn modelId="{D8CC1F2F-D411-47E8-83FD-9A1CC82BECB9}" type="presParOf" srcId="{B3C5D997-E326-415C-B424-ED42587F3610}" destId="{33B7ECDD-96F1-4E9E-A798-F784C8D53AE7}" srcOrd="2" destOrd="0" presId="urn:microsoft.com/office/officeart/2005/8/layout/list1"/>
    <dgm:cxn modelId="{D6C078CB-1FAF-43EF-8B99-839AE8877D31}" type="presParOf" srcId="{B3C5D997-E326-415C-B424-ED42587F3610}" destId="{E18228AB-4798-4DDA-BE8A-19AE9E89D148}" srcOrd="3" destOrd="0" presId="urn:microsoft.com/office/officeart/2005/8/layout/list1"/>
    <dgm:cxn modelId="{FCBC5FAA-3D8F-4123-99B1-E92C58B9B80E}" type="presParOf" srcId="{B3C5D997-E326-415C-B424-ED42587F3610}" destId="{A3B0C148-7B32-4539-8F3E-DC8AB1CE08CC}" srcOrd="4" destOrd="0" presId="urn:microsoft.com/office/officeart/2005/8/layout/list1"/>
    <dgm:cxn modelId="{D29323AE-6652-46B8-B390-C2C0C9FB5BDD}" type="presParOf" srcId="{A3B0C148-7B32-4539-8F3E-DC8AB1CE08CC}" destId="{9D042398-15AD-41DA-8759-FB74D57BDCC6}" srcOrd="0" destOrd="0" presId="urn:microsoft.com/office/officeart/2005/8/layout/list1"/>
    <dgm:cxn modelId="{2A551068-C2B8-4E3C-B4E4-033EC7B1F156}" type="presParOf" srcId="{A3B0C148-7B32-4539-8F3E-DC8AB1CE08CC}" destId="{2C982DED-12C9-4F7C-A1C1-EB52F0A77C65}" srcOrd="1" destOrd="0" presId="urn:microsoft.com/office/officeart/2005/8/layout/list1"/>
    <dgm:cxn modelId="{92770931-263F-469A-B26E-D42B266F86AC}" type="presParOf" srcId="{B3C5D997-E326-415C-B424-ED42587F3610}" destId="{407E0042-CBE3-4944-8859-02C9D1E37B8D}" srcOrd="5" destOrd="0" presId="urn:microsoft.com/office/officeart/2005/8/layout/list1"/>
    <dgm:cxn modelId="{D3696AB9-87B9-4AC8-B70E-6533BBEC61BF}" type="presParOf" srcId="{B3C5D997-E326-415C-B424-ED42587F3610}" destId="{8069B132-D0AC-48B6-8F38-AD24D8AB3A83}" srcOrd="6" destOrd="0" presId="urn:microsoft.com/office/officeart/2005/8/layout/list1"/>
    <dgm:cxn modelId="{4522F602-C4F2-4627-B7B8-DAE6AED02C80}" type="presParOf" srcId="{B3C5D997-E326-415C-B424-ED42587F3610}" destId="{B56246B8-B706-4112-AE78-FC51957FBE40}" srcOrd="7" destOrd="0" presId="urn:microsoft.com/office/officeart/2005/8/layout/list1"/>
    <dgm:cxn modelId="{652912E7-6A33-45FB-A543-C63E38C3F59A}" type="presParOf" srcId="{B3C5D997-E326-415C-B424-ED42587F3610}" destId="{DF493CDF-E9C0-4D9B-9B8D-7E299BFB833A}" srcOrd="8" destOrd="0" presId="urn:microsoft.com/office/officeart/2005/8/layout/list1"/>
    <dgm:cxn modelId="{FCF8F1ED-A2C3-42AB-9ABA-48B176A28C0D}" type="presParOf" srcId="{DF493CDF-E9C0-4D9B-9B8D-7E299BFB833A}" destId="{015C982F-4D98-4F4A-976B-A4F719DAF775}" srcOrd="0" destOrd="0" presId="urn:microsoft.com/office/officeart/2005/8/layout/list1"/>
    <dgm:cxn modelId="{0A32BC98-5962-4D0E-8C9F-AE009ED49A71}" type="presParOf" srcId="{DF493CDF-E9C0-4D9B-9B8D-7E299BFB833A}" destId="{3BA22B09-986B-4D52-8B4E-0F06629CFD4E}" srcOrd="1" destOrd="0" presId="urn:microsoft.com/office/officeart/2005/8/layout/list1"/>
    <dgm:cxn modelId="{026447DF-B411-4449-A3A0-0F8ED138FE02}" type="presParOf" srcId="{B3C5D997-E326-415C-B424-ED42587F3610}" destId="{8ABAC5AE-EF96-472A-8259-310FA7848656}" srcOrd="9" destOrd="0" presId="urn:microsoft.com/office/officeart/2005/8/layout/list1"/>
    <dgm:cxn modelId="{54ECBB23-40AE-4E99-B6C7-BD8CC9D5B172}" type="presParOf" srcId="{B3C5D997-E326-415C-B424-ED42587F3610}" destId="{D06D6C66-40BD-4511-8CF0-4C3A50AB0E06}" srcOrd="10" destOrd="0" presId="urn:microsoft.com/office/officeart/2005/8/layout/list1"/>
    <dgm:cxn modelId="{A88A6C18-CA6F-42A2-B4F1-58DC9026D2A5}" type="presParOf" srcId="{B3C5D997-E326-415C-B424-ED42587F3610}" destId="{B72B7A6E-638B-487F-9103-6A3917EDE23A}" srcOrd="11" destOrd="0" presId="urn:microsoft.com/office/officeart/2005/8/layout/list1"/>
    <dgm:cxn modelId="{9B7AFC63-DFDD-4496-A82D-03B5A5C3A49D}" type="presParOf" srcId="{B3C5D997-E326-415C-B424-ED42587F3610}" destId="{1F838960-C130-4474-B7C7-98EFE3AF397E}" srcOrd="12" destOrd="0" presId="urn:microsoft.com/office/officeart/2005/8/layout/list1"/>
    <dgm:cxn modelId="{01926039-443F-4627-8A91-2656963BDA56}" type="presParOf" srcId="{1F838960-C130-4474-B7C7-98EFE3AF397E}" destId="{5B3A84C0-A73B-4A66-B847-4ADA3C5E8148}" srcOrd="0" destOrd="0" presId="urn:microsoft.com/office/officeart/2005/8/layout/list1"/>
    <dgm:cxn modelId="{CFC55880-A5B6-4DA9-B5DD-C7B24F00C368}" type="presParOf" srcId="{1F838960-C130-4474-B7C7-98EFE3AF397E}" destId="{4899EC74-0E94-471B-987A-9BFFFD780B05}" srcOrd="1" destOrd="0" presId="urn:microsoft.com/office/officeart/2005/8/layout/list1"/>
    <dgm:cxn modelId="{F0975022-8522-4E89-9D1A-E2D1F2496263}" type="presParOf" srcId="{B3C5D997-E326-415C-B424-ED42587F3610}" destId="{67229D47-3816-4F3C-A779-E7A6E83A721E}" srcOrd="13" destOrd="0" presId="urn:microsoft.com/office/officeart/2005/8/layout/list1"/>
    <dgm:cxn modelId="{A2FE2308-5EB1-4029-A886-56A942D18DFD}" type="presParOf" srcId="{B3C5D997-E326-415C-B424-ED42587F3610}" destId="{7DB0D640-6A86-4F5F-AF91-F1F6D01DA347}" srcOrd="14" destOrd="0" presId="urn:microsoft.com/office/officeart/2005/8/layout/list1"/>
    <dgm:cxn modelId="{0D62EFEF-1E81-476E-8DD5-71CDA6EC53F7}" type="presParOf" srcId="{B3C5D997-E326-415C-B424-ED42587F3610}" destId="{00A30439-C11E-4EA7-92AD-BB5C6AE9EB47}" srcOrd="15" destOrd="0" presId="urn:microsoft.com/office/officeart/2005/8/layout/list1"/>
    <dgm:cxn modelId="{ABF30245-F4C8-42C3-BC7C-EAFF3E763223}" type="presParOf" srcId="{B3C5D997-E326-415C-B424-ED42587F3610}" destId="{4A2C993D-31FD-4AF0-99E8-6FA0EA0F966A}" srcOrd="16" destOrd="0" presId="urn:microsoft.com/office/officeart/2005/8/layout/list1"/>
    <dgm:cxn modelId="{A9AC0743-5AFF-4085-8BB2-2CBBE6DA9B28}" type="presParOf" srcId="{4A2C993D-31FD-4AF0-99E8-6FA0EA0F966A}" destId="{CAD86226-2517-4147-BCC4-FD6BB68E646E}" srcOrd="0" destOrd="0" presId="urn:microsoft.com/office/officeart/2005/8/layout/list1"/>
    <dgm:cxn modelId="{E0AFBB64-1B8E-4296-AC09-4C99B0B778DE}" type="presParOf" srcId="{4A2C993D-31FD-4AF0-99E8-6FA0EA0F966A}" destId="{96FF8358-7E66-443F-A355-78D0FB3450B3}" srcOrd="1" destOrd="0" presId="urn:microsoft.com/office/officeart/2005/8/layout/list1"/>
    <dgm:cxn modelId="{9D9CFBBD-7A45-4F0B-B56D-DBBABA33121F}" type="presParOf" srcId="{B3C5D997-E326-415C-B424-ED42587F3610}" destId="{2660AC0B-0E24-4121-8597-51658A46CAD4}" srcOrd="17" destOrd="0" presId="urn:microsoft.com/office/officeart/2005/8/layout/list1"/>
    <dgm:cxn modelId="{F78BA563-BF56-4A80-BA53-B6CF0B6DA8C5}" type="presParOf" srcId="{B3C5D997-E326-415C-B424-ED42587F3610}" destId="{96E6065F-026A-4B3D-AD50-B64798D8B877}" srcOrd="18" destOrd="0" presId="urn:microsoft.com/office/officeart/2005/8/layout/list1"/>
    <dgm:cxn modelId="{8C6027EF-EBAD-4FD8-8FCB-1E40A57A4EEF}" type="presParOf" srcId="{B3C5D997-E326-415C-B424-ED42587F3610}" destId="{5338FDE4-BCFF-4923-AF28-7F6FEE766D41}" srcOrd="19" destOrd="0" presId="urn:microsoft.com/office/officeart/2005/8/layout/list1"/>
    <dgm:cxn modelId="{B425EF24-E8B9-4D56-B013-FA0ECF08247A}" type="presParOf" srcId="{B3C5D997-E326-415C-B424-ED42587F3610}" destId="{CDA82288-2285-44E8-A472-A9EA5819B825}" srcOrd="20" destOrd="0" presId="urn:microsoft.com/office/officeart/2005/8/layout/list1"/>
    <dgm:cxn modelId="{AAC400F0-8551-4FA4-87BC-1AA020DD4972}" type="presParOf" srcId="{CDA82288-2285-44E8-A472-A9EA5819B825}" destId="{5187A352-8D09-48E9-824E-7C17F620CE71}" srcOrd="0" destOrd="0" presId="urn:microsoft.com/office/officeart/2005/8/layout/list1"/>
    <dgm:cxn modelId="{73403610-8079-4C9B-A46C-772AC7792919}" type="presParOf" srcId="{CDA82288-2285-44E8-A472-A9EA5819B825}" destId="{39DF51E2-D3E3-43BA-BAF8-720AD5F9F801}" srcOrd="1" destOrd="0" presId="urn:microsoft.com/office/officeart/2005/8/layout/list1"/>
    <dgm:cxn modelId="{D40B02A7-3ABD-4861-B4EB-C367A488A5B9}" type="presParOf" srcId="{B3C5D997-E326-415C-B424-ED42587F3610}" destId="{A383434C-7342-4735-A07B-F4C9198D4216}" srcOrd="21" destOrd="0" presId="urn:microsoft.com/office/officeart/2005/8/layout/list1"/>
    <dgm:cxn modelId="{90FD018E-2CA2-4678-8FA0-DAF4466B0144}" type="presParOf" srcId="{B3C5D997-E326-415C-B424-ED42587F3610}" destId="{8C1ADC93-9ABC-4247-ADB8-FAB634B00B3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80875-BBB8-45D6-A901-6216F7B63B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76CC9-D4F9-45D5-83AF-D11FF114C3B4}">
      <dgm:prSet/>
      <dgm:spPr/>
      <dgm:t>
        <a:bodyPr/>
        <a:lstStyle/>
        <a:p>
          <a:r>
            <a:rPr lang="en-GB"/>
            <a:t>1 HTML</a:t>
          </a:r>
          <a:endParaRPr lang="en-US"/>
        </a:p>
      </dgm:t>
    </dgm:pt>
    <dgm:pt modelId="{69B802F1-83D6-4747-B7CF-CE51B3B69BC2}" type="parTrans" cxnId="{EB4DC22E-3382-41FD-81FE-59CA9D2F39E7}">
      <dgm:prSet/>
      <dgm:spPr/>
      <dgm:t>
        <a:bodyPr/>
        <a:lstStyle/>
        <a:p>
          <a:endParaRPr lang="en-US"/>
        </a:p>
      </dgm:t>
    </dgm:pt>
    <dgm:pt modelId="{5869632D-E603-445F-B61A-4CDA1CFD6585}" type="sibTrans" cxnId="{EB4DC22E-3382-41FD-81FE-59CA9D2F39E7}">
      <dgm:prSet/>
      <dgm:spPr/>
      <dgm:t>
        <a:bodyPr/>
        <a:lstStyle/>
        <a:p>
          <a:endParaRPr lang="en-US"/>
        </a:p>
      </dgm:t>
    </dgm:pt>
    <dgm:pt modelId="{DC98DD27-91E7-4BD2-90C1-2E7301E52EE6}">
      <dgm:prSet/>
      <dgm:spPr/>
      <dgm:t>
        <a:bodyPr/>
        <a:lstStyle/>
        <a:p>
          <a:r>
            <a:rPr lang="en-GB"/>
            <a:t>2 CSS</a:t>
          </a:r>
          <a:endParaRPr lang="en-US"/>
        </a:p>
      </dgm:t>
    </dgm:pt>
    <dgm:pt modelId="{EF542938-3272-475D-A520-53EF80EFA615}" type="parTrans" cxnId="{B8A86491-E343-4206-A7E9-6DF590F7A8FC}">
      <dgm:prSet/>
      <dgm:spPr/>
      <dgm:t>
        <a:bodyPr/>
        <a:lstStyle/>
        <a:p>
          <a:endParaRPr lang="en-US"/>
        </a:p>
      </dgm:t>
    </dgm:pt>
    <dgm:pt modelId="{4C5EC19E-4957-4062-981D-12EB378096A1}" type="sibTrans" cxnId="{B8A86491-E343-4206-A7E9-6DF590F7A8FC}">
      <dgm:prSet/>
      <dgm:spPr/>
      <dgm:t>
        <a:bodyPr/>
        <a:lstStyle/>
        <a:p>
          <a:endParaRPr lang="en-US"/>
        </a:p>
      </dgm:t>
    </dgm:pt>
    <dgm:pt modelId="{2A5DC069-1177-465B-8C19-7B42C59F256A}">
      <dgm:prSet/>
      <dgm:spPr/>
      <dgm:t>
        <a:bodyPr/>
        <a:lstStyle/>
        <a:p>
          <a:r>
            <a:rPr lang="en-GB"/>
            <a:t>3 Bootstrap</a:t>
          </a:r>
          <a:endParaRPr lang="en-US"/>
        </a:p>
      </dgm:t>
    </dgm:pt>
    <dgm:pt modelId="{133816FD-2181-4DFB-BD0D-64AE84BE9673}" type="parTrans" cxnId="{66A21211-556D-4D46-B789-8AF5CE457E5B}">
      <dgm:prSet/>
      <dgm:spPr/>
      <dgm:t>
        <a:bodyPr/>
        <a:lstStyle/>
        <a:p>
          <a:endParaRPr lang="en-US"/>
        </a:p>
      </dgm:t>
    </dgm:pt>
    <dgm:pt modelId="{8F223177-68CC-424C-A822-2541057C35D9}" type="sibTrans" cxnId="{66A21211-556D-4D46-B789-8AF5CE457E5B}">
      <dgm:prSet/>
      <dgm:spPr/>
      <dgm:t>
        <a:bodyPr/>
        <a:lstStyle/>
        <a:p>
          <a:endParaRPr lang="en-US"/>
        </a:p>
      </dgm:t>
    </dgm:pt>
    <dgm:pt modelId="{10D908DA-BAF6-461D-B77E-F83FCA4A6626}">
      <dgm:prSet/>
      <dgm:spPr/>
      <dgm:t>
        <a:bodyPr/>
        <a:lstStyle/>
        <a:p>
          <a:r>
            <a:rPr lang="en-GB"/>
            <a:t>4 JavaScript</a:t>
          </a:r>
          <a:endParaRPr lang="en-US"/>
        </a:p>
      </dgm:t>
    </dgm:pt>
    <dgm:pt modelId="{E16AAF8F-714A-40FA-B883-FB0AA4B87ECF}" type="parTrans" cxnId="{95B9578A-7BB9-4032-AD8D-96E7AA72CED4}">
      <dgm:prSet/>
      <dgm:spPr/>
      <dgm:t>
        <a:bodyPr/>
        <a:lstStyle/>
        <a:p>
          <a:endParaRPr lang="en-US"/>
        </a:p>
      </dgm:t>
    </dgm:pt>
    <dgm:pt modelId="{2F260BA5-E3BF-4812-A896-F3FB0890929A}" type="sibTrans" cxnId="{95B9578A-7BB9-4032-AD8D-96E7AA72CED4}">
      <dgm:prSet/>
      <dgm:spPr/>
      <dgm:t>
        <a:bodyPr/>
        <a:lstStyle/>
        <a:p>
          <a:endParaRPr lang="en-US"/>
        </a:p>
      </dgm:t>
    </dgm:pt>
    <dgm:pt modelId="{2A386252-5316-4CF9-963F-9CCDB718C003}">
      <dgm:prSet/>
      <dgm:spPr/>
      <dgm:t>
        <a:bodyPr/>
        <a:lstStyle/>
        <a:p>
          <a:r>
            <a:rPr lang="en-GB"/>
            <a:t>5 Flask</a:t>
          </a:r>
          <a:endParaRPr lang="en-US"/>
        </a:p>
      </dgm:t>
    </dgm:pt>
    <dgm:pt modelId="{767ADE22-A97B-445B-BFE9-A040965BF477}" type="parTrans" cxnId="{35938BFC-357B-4B17-B76E-856CFB26F24A}">
      <dgm:prSet/>
      <dgm:spPr/>
      <dgm:t>
        <a:bodyPr/>
        <a:lstStyle/>
        <a:p>
          <a:endParaRPr lang="en-US"/>
        </a:p>
      </dgm:t>
    </dgm:pt>
    <dgm:pt modelId="{1066881E-B503-4FD6-B2EF-8EF40E73383D}" type="sibTrans" cxnId="{35938BFC-357B-4B17-B76E-856CFB26F24A}">
      <dgm:prSet/>
      <dgm:spPr/>
      <dgm:t>
        <a:bodyPr/>
        <a:lstStyle/>
        <a:p>
          <a:endParaRPr lang="en-US"/>
        </a:p>
      </dgm:t>
    </dgm:pt>
    <dgm:pt modelId="{F7293020-E6E9-44BC-AB29-C339EEE9D1C1}" type="pres">
      <dgm:prSet presAssocID="{9BF80875-BBB8-45D6-A901-6216F7B63B82}" presName="diagram" presStyleCnt="0">
        <dgm:presLayoutVars>
          <dgm:dir/>
          <dgm:resizeHandles val="exact"/>
        </dgm:presLayoutVars>
      </dgm:prSet>
      <dgm:spPr/>
    </dgm:pt>
    <dgm:pt modelId="{47F42670-FBA0-4264-AFF7-B4549E45DF0B}" type="pres">
      <dgm:prSet presAssocID="{F3776CC9-D4F9-45D5-83AF-D11FF114C3B4}" presName="node" presStyleLbl="node1" presStyleIdx="0" presStyleCnt="5">
        <dgm:presLayoutVars>
          <dgm:bulletEnabled val="1"/>
        </dgm:presLayoutVars>
      </dgm:prSet>
      <dgm:spPr/>
    </dgm:pt>
    <dgm:pt modelId="{1145D8B9-0E27-425C-9C86-C30212C1E894}" type="pres">
      <dgm:prSet presAssocID="{5869632D-E603-445F-B61A-4CDA1CFD6585}" presName="sibTrans" presStyleCnt="0"/>
      <dgm:spPr/>
    </dgm:pt>
    <dgm:pt modelId="{92703888-0451-4D09-B791-C6FB3770F621}" type="pres">
      <dgm:prSet presAssocID="{DC98DD27-91E7-4BD2-90C1-2E7301E52EE6}" presName="node" presStyleLbl="node1" presStyleIdx="1" presStyleCnt="5">
        <dgm:presLayoutVars>
          <dgm:bulletEnabled val="1"/>
        </dgm:presLayoutVars>
      </dgm:prSet>
      <dgm:spPr/>
    </dgm:pt>
    <dgm:pt modelId="{5BDEE5EB-BECB-4060-83FA-29167E389638}" type="pres">
      <dgm:prSet presAssocID="{4C5EC19E-4957-4062-981D-12EB378096A1}" presName="sibTrans" presStyleCnt="0"/>
      <dgm:spPr/>
    </dgm:pt>
    <dgm:pt modelId="{DD829178-549A-4A62-9A74-84D3FB53EA06}" type="pres">
      <dgm:prSet presAssocID="{2A5DC069-1177-465B-8C19-7B42C59F256A}" presName="node" presStyleLbl="node1" presStyleIdx="2" presStyleCnt="5">
        <dgm:presLayoutVars>
          <dgm:bulletEnabled val="1"/>
        </dgm:presLayoutVars>
      </dgm:prSet>
      <dgm:spPr/>
    </dgm:pt>
    <dgm:pt modelId="{ADEA8275-B5E4-4065-B84D-0AB9D984707F}" type="pres">
      <dgm:prSet presAssocID="{8F223177-68CC-424C-A822-2541057C35D9}" presName="sibTrans" presStyleCnt="0"/>
      <dgm:spPr/>
    </dgm:pt>
    <dgm:pt modelId="{E3832148-727C-4115-ADFF-415C89FD007C}" type="pres">
      <dgm:prSet presAssocID="{10D908DA-BAF6-461D-B77E-F83FCA4A6626}" presName="node" presStyleLbl="node1" presStyleIdx="3" presStyleCnt="5">
        <dgm:presLayoutVars>
          <dgm:bulletEnabled val="1"/>
        </dgm:presLayoutVars>
      </dgm:prSet>
      <dgm:spPr/>
    </dgm:pt>
    <dgm:pt modelId="{54306D9C-9812-4D81-BE6D-1EFE7D87C19B}" type="pres">
      <dgm:prSet presAssocID="{2F260BA5-E3BF-4812-A896-F3FB0890929A}" presName="sibTrans" presStyleCnt="0"/>
      <dgm:spPr/>
    </dgm:pt>
    <dgm:pt modelId="{2E9575C9-FF00-43DF-BCDB-79BF07F35518}" type="pres">
      <dgm:prSet presAssocID="{2A386252-5316-4CF9-963F-9CCDB718C003}" presName="node" presStyleLbl="node1" presStyleIdx="4" presStyleCnt="5">
        <dgm:presLayoutVars>
          <dgm:bulletEnabled val="1"/>
        </dgm:presLayoutVars>
      </dgm:prSet>
      <dgm:spPr/>
    </dgm:pt>
  </dgm:ptLst>
  <dgm:cxnLst>
    <dgm:cxn modelId="{66A21211-556D-4D46-B789-8AF5CE457E5B}" srcId="{9BF80875-BBB8-45D6-A901-6216F7B63B82}" destId="{2A5DC069-1177-465B-8C19-7B42C59F256A}" srcOrd="2" destOrd="0" parTransId="{133816FD-2181-4DFB-BD0D-64AE84BE9673}" sibTransId="{8F223177-68CC-424C-A822-2541057C35D9}"/>
    <dgm:cxn modelId="{267FAE29-3323-44A7-8ECE-EE2F52ECF55A}" type="presOf" srcId="{2A386252-5316-4CF9-963F-9CCDB718C003}" destId="{2E9575C9-FF00-43DF-BCDB-79BF07F35518}" srcOrd="0" destOrd="0" presId="urn:microsoft.com/office/officeart/2005/8/layout/default"/>
    <dgm:cxn modelId="{EB4DC22E-3382-41FD-81FE-59CA9D2F39E7}" srcId="{9BF80875-BBB8-45D6-A901-6216F7B63B82}" destId="{F3776CC9-D4F9-45D5-83AF-D11FF114C3B4}" srcOrd="0" destOrd="0" parTransId="{69B802F1-83D6-4747-B7CF-CE51B3B69BC2}" sibTransId="{5869632D-E603-445F-B61A-4CDA1CFD6585}"/>
    <dgm:cxn modelId="{8591EB47-5A00-4AEB-B4FF-066960177F7E}" type="presOf" srcId="{DC98DD27-91E7-4BD2-90C1-2E7301E52EE6}" destId="{92703888-0451-4D09-B791-C6FB3770F621}" srcOrd="0" destOrd="0" presId="urn:microsoft.com/office/officeart/2005/8/layout/default"/>
    <dgm:cxn modelId="{FF278775-E666-4C8B-936D-52C904F682BA}" type="presOf" srcId="{2A5DC069-1177-465B-8C19-7B42C59F256A}" destId="{DD829178-549A-4A62-9A74-84D3FB53EA06}" srcOrd="0" destOrd="0" presId="urn:microsoft.com/office/officeart/2005/8/layout/default"/>
    <dgm:cxn modelId="{95B9578A-7BB9-4032-AD8D-96E7AA72CED4}" srcId="{9BF80875-BBB8-45D6-A901-6216F7B63B82}" destId="{10D908DA-BAF6-461D-B77E-F83FCA4A6626}" srcOrd="3" destOrd="0" parTransId="{E16AAF8F-714A-40FA-B883-FB0AA4B87ECF}" sibTransId="{2F260BA5-E3BF-4812-A896-F3FB0890929A}"/>
    <dgm:cxn modelId="{B8A86491-E343-4206-A7E9-6DF590F7A8FC}" srcId="{9BF80875-BBB8-45D6-A901-6216F7B63B82}" destId="{DC98DD27-91E7-4BD2-90C1-2E7301E52EE6}" srcOrd="1" destOrd="0" parTransId="{EF542938-3272-475D-A520-53EF80EFA615}" sibTransId="{4C5EC19E-4957-4062-981D-12EB378096A1}"/>
    <dgm:cxn modelId="{E59EC798-1514-4B0D-9525-349912AA0F73}" type="presOf" srcId="{10D908DA-BAF6-461D-B77E-F83FCA4A6626}" destId="{E3832148-727C-4115-ADFF-415C89FD007C}" srcOrd="0" destOrd="0" presId="urn:microsoft.com/office/officeart/2005/8/layout/default"/>
    <dgm:cxn modelId="{59F5719C-BAAE-449B-9827-52D99E5727ED}" type="presOf" srcId="{F3776CC9-D4F9-45D5-83AF-D11FF114C3B4}" destId="{47F42670-FBA0-4264-AFF7-B4549E45DF0B}" srcOrd="0" destOrd="0" presId="urn:microsoft.com/office/officeart/2005/8/layout/default"/>
    <dgm:cxn modelId="{A0A1D29D-152E-4CCA-856F-5A1C28AFC9A5}" type="presOf" srcId="{9BF80875-BBB8-45D6-A901-6216F7B63B82}" destId="{F7293020-E6E9-44BC-AB29-C339EEE9D1C1}" srcOrd="0" destOrd="0" presId="urn:microsoft.com/office/officeart/2005/8/layout/default"/>
    <dgm:cxn modelId="{35938BFC-357B-4B17-B76E-856CFB26F24A}" srcId="{9BF80875-BBB8-45D6-A901-6216F7B63B82}" destId="{2A386252-5316-4CF9-963F-9CCDB718C003}" srcOrd="4" destOrd="0" parTransId="{767ADE22-A97B-445B-BFE9-A040965BF477}" sibTransId="{1066881E-B503-4FD6-B2EF-8EF40E73383D}"/>
    <dgm:cxn modelId="{530E1AB3-E87A-452F-9E3F-1790F4C8A46E}" type="presParOf" srcId="{F7293020-E6E9-44BC-AB29-C339EEE9D1C1}" destId="{47F42670-FBA0-4264-AFF7-B4549E45DF0B}" srcOrd="0" destOrd="0" presId="urn:microsoft.com/office/officeart/2005/8/layout/default"/>
    <dgm:cxn modelId="{B0E1E2A9-C625-4A7D-A5EC-FCE29AB204AA}" type="presParOf" srcId="{F7293020-E6E9-44BC-AB29-C339EEE9D1C1}" destId="{1145D8B9-0E27-425C-9C86-C30212C1E894}" srcOrd="1" destOrd="0" presId="urn:microsoft.com/office/officeart/2005/8/layout/default"/>
    <dgm:cxn modelId="{3C8E0A87-4663-4617-84EA-AFCB801998F7}" type="presParOf" srcId="{F7293020-E6E9-44BC-AB29-C339EEE9D1C1}" destId="{92703888-0451-4D09-B791-C6FB3770F621}" srcOrd="2" destOrd="0" presId="urn:microsoft.com/office/officeart/2005/8/layout/default"/>
    <dgm:cxn modelId="{3B32FD3E-A318-4151-896D-E977B3BE1F6B}" type="presParOf" srcId="{F7293020-E6E9-44BC-AB29-C339EEE9D1C1}" destId="{5BDEE5EB-BECB-4060-83FA-29167E389638}" srcOrd="3" destOrd="0" presId="urn:microsoft.com/office/officeart/2005/8/layout/default"/>
    <dgm:cxn modelId="{7F14AFB1-300B-41EB-A970-B3AC1CAA8357}" type="presParOf" srcId="{F7293020-E6E9-44BC-AB29-C339EEE9D1C1}" destId="{DD829178-549A-4A62-9A74-84D3FB53EA06}" srcOrd="4" destOrd="0" presId="urn:microsoft.com/office/officeart/2005/8/layout/default"/>
    <dgm:cxn modelId="{F7D427BC-46A3-43A1-899A-B3E54F33991F}" type="presParOf" srcId="{F7293020-E6E9-44BC-AB29-C339EEE9D1C1}" destId="{ADEA8275-B5E4-4065-B84D-0AB9D984707F}" srcOrd="5" destOrd="0" presId="urn:microsoft.com/office/officeart/2005/8/layout/default"/>
    <dgm:cxn modelId="{9FDC905B-1206-4783-9B71-A595A0D06289}" type="presParOf" srcId="{F7293020-E6E9-44BC-AB29-C339EEE9D1C1}" destId="{E3832148-727C-4115-ADFF-415C89FD007C}" srcOrd="6" destOrd="0" presId="urn:microsoft.com/office/officeart/2005/8/layout/default"/>
    <dgm:cxn modelId="{BE1CCD4F-5FEE-468F-9FBD-A2A61E7BA287}" type="presParOf" srcId="{F7293020-E6E9-44BC-AB29-C339EEE9D1C1}" destId="{54306D9C-9812-4D81-BE6D-1EFE7D87C19B}" srcOrd="7" destOrd="0" presId="urn:microsoft.com/office/officeart/2005/8/layout/default"/>
    <dgm:cxn modelId="{C77E7E36-0150-488A-93D6-19943145E6E3}" type="presParOf" srcId="{F7293020-E6E9-44BC-AB29-C339EEE9D1C1}" destId="{2E9575C9-FF00-43DF-BCDB-79BF07F355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C3C59-BCDE-4DB6-BCE4-5352A31649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67357D-1491-4889-BFAA-0F90680BA1B4}">
      <dgm:prSet/>
      <dgm:spPr/>
      <dgm:t>
        <a:bodyPr/>
        <a:lstStyle/>
        <a:p>
          <a:r>
            <a:rPr lang="en-GB"/>
            <a:t>1. Python </a:t>
          </a:r>
          <a:endParaRPr lang="en-US"/>
        </a:p>
      </dgm:t>
    </dgm:pt>
    <dgm:pt modelId="{96F66867-4651-4AC1-A335-6A93E9174542}" type="parTrans" cxnId="{B1BE16DF-78EB-4FA3-8979-F110DF70E5D0}">
      <dgm:prSet/>
      <dgm:spPr/>
      <dgm:t>
        <a:bodyPr/>
        <a:lstStyle/>
        <a:p>
          <a:endParaRPr lang="en-US"/>
        </a:p>
      </dgm:t>
    </dgm:pt>
    <dgm:pt modelId="{2FF75E98-CE9C-4982-98A0-AF141E0084DD}" type="sibTrans" cxnId="{B1BE16DF-78EB-4FA3-8979-F110DF70E5D0}">
      <dgm:prSet/>
      <dgm:spPr/>
      <dgm:t>
        <a:bodyPr/>
        <a:lstStyle/>
        <a:p>
          <a:endParaRPr lang="en-US"/>
        </a:p>
      </dgm:t>
    </dgm:pt>
    <dgm:pt modelId="{03F72CEF-6D0F-4B38-AB57-09D2504C635D}">
      <dgm:prSet/>
      <dgm:spPr/>
      <dgm:t>
        <a:bodyPr/>
        <a:lstStyle/>
        <a:p>
          <a:r>
            <a:rPr lang="en-GB"/>
            <a:t>NumPy </a:t>
          </a:r>
          <a:endParaRPr lang="en-US"/>
        </a:p>
      </dgm:t>
    </dgm:pt>
    <dgm:pt modelId="{01F367AF-0F19-446A-B18C-86A89502FD59}" type="parTrans" cxnId="{FE2802F3-563E-4A3B-8047-321A842CE49E}">
      <dgm:prSet/>
      <dgm:spPr/>
      <dgm:t>
        <a:bodyPr/>
        <a:lstStyle/>
        <a:p>
          <a:endParaRPr lang="en-US"/>
        </a:p>
      </dgm:t>
    </dgm:pt>
    <dgm:pt modelId="{642425F2-3048-411B-850A-2D6B8ADB26FF}" type="sibTrans" cxnId="{FE2802F3-563E-4A3B-8047-321A842CE49E}">
      <dgm:prSet/>
      <dgm:spPr/>
      <dgm:t>
        <a:bodyPr/>
        <a:lstStyle/>
        <a:p>
          <a:endParaRPr lang="en-US"/>
        </a:p>
      </dgm:t>
    </dgm:pt>
    <dgm:pt modelId="{5CFDF24B-570E-4C83-9611-B16CEA58DDC8}">
      <dgm:prSet/>
      <dgm:spPr/>
      <dgm:t>
        <a:bodyPr/>
        <a:lstStyle/>
        <a:p>
          <a:r>
            <a:rPr lang="en-GB"/>
            <a:t>Pandas</a:t>
          </a:r>
          <a:endParaRPr lang="en-US"/>
        </a:p>
      </dgm:t>
    </dgm:pt>
    <dgm:pt modelId="{A1321AF4-B9D4-4AD4-92AD-E868CBFBC2FE}" type="parTrans" cxnId="{6527044A-DAE3-463C-8F51-795A5EB2CB7C}">
      <dgm:prSet/>
      <dgm:spPr/>
      <dgm:t>
        <a:bodyPr/>
        <a:lstStyle/>
        <a:p>
          <a:endParaRPr lang="en-US"/>
        </a:p>
      </dgm:t>
    </dgm:pt>
    <dgm:pt modelId="{037BEB93-F18F-43AB-805E-90D9625EE2F8}" type="sibTrans" cxnId="{6527044A-DAE3-463C-8F51-795A5EB2CB7C}">
      <dgm:prSet/>
      <dgm:spPr/>
      <dgm:t>
        <a:bodyPr/>
        <a:lstStyle/>
        <a:p>
          <a:endParaRPr lang="en-US"/>
        </a:p>
      </dgm:t>
    </dgm:pt>
    <dgm:pt modelId="{27C2CB9E-62BF-4442-AB3B-DFB9759322D3}">
      <dgm:prSet/>
      <dgm:spPr/>
      <dgm:t>
        <a:bodyPr/>
        <a:lstStyle/>
        <a:p>
          <a:r>
            <a:rPr lang="en-GB"/>
            <a:t>Seaborn </a:t>
          </a:r>
          <a:endParaRPr lang="en-US"/>
        </a:p>
      </dgm:t>
    </dgm:pt>
    <dgm:pt modelId="{E874FA58-D563-4C2D-8510-45273FB72DAF}" type="parTrans" cxnId="{472268EC-77CC-49E6-9757-10E9A9F06E96}">
      <dgm:prSet/>
      <dgm:spPr/>
      <dgm:t>
        <a:bodyPr/>
        <a:lstStyle/>
        <a:p>
          <a:endParaRPr lang="en-US"/>
        </a:p>
      </dgm:t>
    </dgm:pt>
    <dgm:pt modelId="{33132D1E-5933-410A-8EC0-385F1FB5A2E3}" type="sibTrans" cxnId="{472268EC-77CC-49E6-9757-10E9A9F06E96}">
      <dgm:prSet/>
      <dgm:spPr/>
      <dgm:t>
        <a:bodyPr/>
        <a:lstStyle/>
        <a:p>
          <a:endParaRPr lang="en-US"/>
        </a:p>
      </dgm:t>
    </dgm:pt>
    <dgm:pt modelId="{218A3423-D5E0-45D1-A31A-498294918B5E}">
      <dgm:prSet/>
      <dgm:spPr/>
      <dgm:t>
        <a:bodyPr/>
        <a:lstStyle/>
        <a:p>
          <a:r>
            <a:rPr lang="en-GB"/>
            <a:t>Matplotlib</a:t>
          </a:r>
          <a:endParaRPr lang="en-US"/>
        </a:p>
      </dgm:t>
    </dgm:pt>
    <dgm:pt modelId="{13ED650F-7A75-41BF-BBAC-E91015951A50}" type="parTrans" cxnId="{70E1E19F-9CBF-42C5-9418-589CAEC8640C}">
      <dgm:prSet/>
      <dgm:spPr/>
      <dgm:t>
        <a:bodyPr/>
        <a:lstStyle/>
        <a:p>
          <a:endParaRPr lang="en-US"/>
        </a:p>
      </dgm:t>
    </dgm:pt>
    <dgm:pt modelId="{E191500F-E3DE-47D4-AE0B-72E355E41ACD}" type="sibTrans" cxnId="{70E1E19F-9CBF-42C5-9418-589CAEC8640C}">
      <dgm:prSet/>
      <dgm:spPr/>
      <dgm:t>
        <a:bodyPr/>
        <a:lstStyle/>
        <a:p>
          <a:endParaRPr lang="en-US"/>
        </a:p>
      </dgm:t>
    </dgm:pt>
    <dgm:pt modelId="{A3EA62FB-7614-4546-8B18-E5524C6C2E3E}">
      <dgm:prSet/>
      <dgm:spPr/>
      <dgm:t>
        <a:bodyPr/>
        <a:lstStyle/>
        <a:p>
          <a:r>
            <a:rPr lang="en-GB"/>
            <a:t>Sklearn </a:t>
          </a:r>
          <a:endParaRPr lang="en-US"/>
        </a:p>
      </dgm:t>
    </dgm:pt>
    <dgm:pt modelId="{B97275E9-AF58-43DD-939E-4A658C532C88}" type="parTrans" cxnId="{A66C2C8E-05E9-4B0B-9FF4-18D46DB1E135}">
      <dgm:prSet/>
      <dgm:spPr/>
      <dgm:t>
        <a:bodyPr/>
        <a:lstStyle/>
        <a:p>
          <a:endParaRPr lang="en-US"/>
        </a:p>
      </dgm:t>
    </dgm:pt>
    <dgm:pt modelId="{EBE4F436-CEB9-4E7E-92DC-2F9A509ED772}" type="sibTrans" cxnId="{A66C2C8E-05E9-4B0B-9FF4-18D46DB1E135}">
      <dgm:prSet/>
      <dgm:spPr/>
      <dgm:t>
        <a:bodyPr/>
        <a:lstStyle/>
        <a:p>
          <a:endParaRPr lang="en-US"/>
        </a:p>
      </dgm:t>
    </dgm:pt>
    <dgm:pt modelId="{F72D8CEE-2742-4013-A86F-C25826176D11}">
      <dgm:prSet/>
      <dgm:spPr/>
      <dgm:t>
        <a:bodyPr/>
        <a:lstStyle/>
        <a:p>
          <a:r>
            <a:rPr lang="en-GB"/>
            <a:t>Random forest classifier </a:t>
          </a:r>
          <a:endParaRPr lang="en-US"/>
        </a:p>
      </dgm:t>
    </dgm:pt>
    <dgm:pt modelId="{207F2D95-C081-4FAE-87E6-C5B081609DB8}" type="parTrans" cxnId="{6958CD7B-0305-48DC-8BA9-8FFAFE8B6E44}">
      <dgm:prSet/>
      <dgm:spPr/>
      <dgm:t>
        <a:bodyPr/>
        <a:lstStyle/>
        <a:p>
          <a:endParaRPr lang="en-US"/>
        </a:p>
      </dgm:t>
    </dgm:pt>
    <dgm:pt modelId="{A52141A5-CAA7-4AEF-8A43-3D2BFB207625}" type="sibTrans" cxnId="{6958CD7B-0305-48DC-8BA9-8FFAFE8B6E44}">
      <dgm:prSet/>
      <dgm:spPr/>
      <dgm:t>
        <a:bodyPr/>
        <a:lstStyle/>
        <a:p>
          <a:endParaRPr lang="en-US"/>
        </a:p>
      </dgm:t>
    </dgm:pt>
    <dgm:pt modelId="{BEC9507D-0680-4527-A596-A7744079B933}">
      <dgm:prSet/>
      <dgm:spPr/>
      <dgm:t>
        <a:bodyPr/>
        <a:lstStyle/>
        <a:p>
          <a:r>
            <a:rPr lang="en-GB"/>
            <a:t>Decision tree classifier</a:t>
          </a:r>
          <a:endParaRPr lang="en-US"/>
        </a:p>
      </dgm:t>
    </dgm:pt>
    <dgm:pt modelId="{D968DF1E-1380-4688-BCD6-C48C23767603}" type="parTrans" cxnId="{3511F2D3-2F58-4212-A7A7-4F38A605F7D7}">
      <dgm:prSet/>
      <dgm:spPr/>
      <dgm:t>
        <a:bodyPr/>
        <a:lstStyle/>
        <a:p>
          <a:endParaRPr lang="en-US"/>
        </a:p>
      </dgm:t>
    </dgm:pt>
    <dgm:pt modelId="{F8477088-21A8-4BAC-AF82-0769B2AF9F59}" type="sibTrans" cxnId="{3511F2D3-2F58-4212-A7A7-4F38A605F7D7}">
      <dgm:prSet/>
      <dgm:spPr/>
      <dgm:t>
        <a:bodyPr/>
        <a:lstStyle/>
        <a:p>
          <a:endParaRPr lang="en-US"/>
        </a:p>
      </dgm:t>
    </dgm:pt>
    <dgm:pt modelId="{05F0D2AB-E586-4614-A267-9487567652EC}" type="pres">
      <dgm:prSet presAssocID="{E1AC3C59-BCDE-4DB6-BCE4-5352A3164962}" presName="Name0" presStyleCnt="0">
        <dgm:presLayoutVars>
          <dgm:dir/>
          <dgm:resizeHandles val="exact"/>
        </dgm:presLayoutVars>
      </dgm:prSet>
      <dgm:spPr/>
    </dgm:pt>
    <dgm:pt modelId="{A6C634F4-0201-4E1C-BAAE-1EDDE3161035}" type="pres">
      <dgm:prSet presAssocID="{8B67357D-1491-4889-BFAA-0F90680BA1B4}" presName="node" presStyleLbl="node1" presStyleIdx="0" presStyleCnt="8">
        <dgm:presLayoutVars>
          <dgm:bulletEnabled val="1"/>
        </dgm:presLayoutVars>
      </dgm:prSet>
      <dgm:spPr/>
    </dgm:pt>
    <dgm:pt modelId="{FABE69F5-EBB5-4C10-9962-510C659AF870}" type="pres">
      <dgm:prSet presAssocID="{2FF75E98-CE9C-4982-98A0-AF141E0084DD}" presName="sibTrans" presStyleLbl="sibTrans1D1" presStyleIdx="0" presStyleCnt="7"/>
      <dgm:spPr/>
    </dgm:pt>
    <dgm:pt modelId="{311870B5-AD99-4F99-801B-8FB42C205C28}" type="pres">
      <dgm:prSet presAssocID="{2FF75E98-CE9C-4982-98A0-AF141E0084DD}" presName="connectorText" presStyleLbl="sibTrans1D1" presStyleIdx="0" presStyleCnt="7"/>
      <dgm:spPr/>
    </dgm:pt>
    <dgm:pt modelId="{77ED1E48-BB8D-4D7C-8B96-F08FD7066347}" type="pres">
      <dgm:prSet presAssocID="{03F72CEF-6D0F-4B38-AB57-09D2504C635D}" presName="node" presStyleLbl="node1" presStyleIdx="1" presStyleCnt="8">
        <dgm:presLayoutVars>
          <dgm:bulletEnabled val="1"/>
        </dgm:presLayoutVars>
      </dgm:prSet>
      <dgm:spPr/>
    </dgm:pt>
    <dgm:pt modelId="{9CE64E87-7C1D-4A0C-8036-BDFBB9A1465F}" type="pres">
      <dgm:prSet presAssocID="{642425F2-3048-411B-850A-2D6B8ADB26FF}" presName="sibTrans" presStyleLbl="sibTrans1D1" presStyleIdx="1" presStyleCnt="7"/>
      <dgm:spPr/>
    </dgm:pt>
    <dgm:pt modelId="{922BFC9B-9B78-44F1-BA32-892FA3B4F561}" type="pres">
      <dgm:prSet presAssocID="{642425F2-3048-411B-850A-2D6B8ADB26FF}" presName="connectorText" presStyleLbl="sibTrans1D1" presStyleIdx="1" presStyleCnt="7"/>
      <dgm:spPr/>
    </dgm:pt>
    <dgm:pt modelId="{BE3175F6-9CD1-45D4-A568-3CAEF011DF7C}" type="pres">
      <dgm:prSet presAssocID="{5CFDF24B-570E-4C83-9611-B16CEA58DDC8}" presName="node" presStyleLbl="node1" presStyleIdx="2" presStyleCnt="8">
        <dgm:presLayoutVars>
          <dgm:bulletEnabled val="1"/>
        </dgm:presLayoutVars>
      </dgm:prSet>
      <dgm:spPr/>
    </dgm:pt>
    <dgm:pt modelId="{4184945D-A671-4723-BE68-E85F37AC2DC4}" type="pres">
      <dgm:prSet presAssocID="{037BEB93-F18F-43AB-805E-90D9625EE2F8}" presName="sibTrans" presStyleLbl="sibTrans1D1" presStyleIdx="2" presStyleCnt="7"/>
      <dgm:spPr/>
    </dgm:pt>
    <dgm:pt modelId="{88BEB85B-7AC2-4DEA-9B0A-84D43886790C}" type="pres">
      <dgm:prSet presAssocID="{037BEB93-F18F-43AB-805E-90D9625EE2F8}" presName="connectorText" presStyleLbl="sibTrans1D1" presStyleIdx="2" presStyleCnt="7"/>
      <dgm:spPr/>
    </dgm:pt>
    <dgm:pt modelId="{BAA1BACF-F12F-403D-86E8-431E048B222F}" type="pres">
      <dgm:prSet presAssocID="{27C2CB9E-62BF-4442-AB3B-DFB9759322D3}" presName="node" presStyleLbl="node1" presStyleIdx="3" presStyleCnt="8">
        <dgm:presLayoutVars>
          <dgm:bulletEnabled val="1"/>
        </dgm:presLayoutVars>
      </dgm:prSet>
      <dgm:spPr/>
    </dgm:pt>
    <dgm:pt modelId="{9302A680-0279-4A65-95AF-7808A9154EAB}" type="pres">
      <dgm:prSet presAssocID="{33132D1E-5933-410A-8EC0-385F1FB5A2E3}" presName="sibTrans" presStyleLbl="sibTrans1D1" presStyleIdx="3" presStyleCnt="7"/>
      <dgm:spPr/>
    </dgm:pt>
    <dgm:pt modelId="{E364676F-73EB-4EB8-85AF-D82494DFE3A8}" type="pres">
      <dgm:prSet presAssocID="{33132D1E-5933-410A-8EC0-385F1FB5A2E3}" presName="connectorText" presStyleLbl="sibTrans1D1" presStyleIdx="3" presStyleCnt="7"/>
      <dgm:spPr/>
    </dgm:pt>
    <dgm:pt modelId="{B2F4A31D-C43A-4D35-B275-DCA3E17D8D83}" type="pres">
      <dgm:prSet presAssocID="{218A3423-D5E0-45D1-A31A-498294918B5E}" presName="node" presStyleLbl="node1" presStyleIdx="4" presStyleCnt="8">
        <dgm:presLayoutVars>
          <dgm:bulletEnabled val="1"/>
        </dgm:presLayoutVars>
      </dgm:prSet>
      <dgm:spPr/>
    </dgm:pt>
    <dgm:pt modelId="{86F50F2F-DEC0-4644-B57D-3584D145A4DB}" type="pres">
      <dgm:prSet presAssocID="{E191500F-E3DE-47D4-AE0B-72E355E41ACD}" presName="sibTrans" presStyleLbl="sibTrans1D1" presStyleIdx="4" presStyleCnt="7"/>
      <dgm:spPr/>
    </dgm:pt>
    <dgm:pt modelId="{F82C254C-BB78-428A-B566-CE38CFD0BEAA}" type="pres">
      <dgm:prSet presAssocID="{E191500F-E3DE-47D4-AE0B-72E355E41ACD}" presName="connectorText" presStyleLbl="sibTrans1D1" presStyleIdx="4" presStyleCnt="7"/>
      <dgm:spPr/>
    </dgm:pt>
    <dgm:pt modelId="{AC00C954-B893-46B8-995B-B8941DBB5410}" type="pres">
      <dgm:prSet presAssocID="{A3EA62FB-7614-4546-8B18-E5524C6C2E3E}" presName="node" presStyleLbl="node1" presStyleIdx="5" presStyleCnt="8">
        <dgm:presLayoutVars>
          <dgm:bulletEnabled val="1"/>
        </dgm:presLayoutVars>
      </dgm:prSet>
      <dgm:spPr/>
    </dgm:pt>
    <dgm:pt modelId="{3AF9C8DF-985A-48DA-B9A5-F6346F53FF97}" type="pres">
      <dgm:prSet presAssocID="{EBE4F436-CEB9-4E7E-92DC-2F9A509ED772}" presName="sibTrans" presStyleLbl="sibTrans1D1" presStyleIdx="5" presStyleCnt="7"/>
      <dgm:spPr/>
    </dgm:pt>
    <dgm:pt modelId="{FCA53AAB-3D89-4115-9598-8CA514CF52A1}" type="pres">
      <dgm:prSet presAssocID="{EBE4F436-CEB9-4E7E-92DC-2F9A509ED772}" presName="connectorText" presStyleLbl="sibTrans1D1" presStyleIdx="5" presStyleCnt="7"/>
      <dgm:spPr/>
    </dgm:pt>
    <dgm:pt modelId="{AE87191B-2E9D-4754-95B8-A9B24BA6D804}" type="pres">
      <dgm:prSet presAssocID="{F72D8CEE-2742-4013-A86F-C25826176D11}" presName="node" presStyleLbl="node1" presStyleIdx="6" presStyleCnt="8">
        <dgm:presLayoutVars>
          <dgm:bulletEnabled val="1"/>
        </dgm:presLayoutVars>
      </dgm:prSet>
      <dgm:spPr/>
    </dgm:pt>
    <dgm:pt modelId="{A4E07814-36BE-42BF-B3F2-F7877292DF74}" type="pres">
      <dgm:prSet presAssocID="{A52141A5-CAA7-4AEF-8A43-3D2BFB207625}" presName="sibTrans" presStyleLbl="sibTrans1D1" presStyleIdx="6" presStyleCnt="7"/>
      <dgm:spPr/>
    </dgm:pt>
    <dgm:pt modelId="{48360319-FB21-4FC0-A11A-04A106AF18DF}" type="pres">
      <dgm:prSet presAssocID="{A52141A5-CAA7-4AEF-8A43-3D2BFB207625}" presName="connectorText" presStyleLbl="sibTrans1D1" presStyleIdx="6" presStyleCnt="7"/>
      <dgm:spPr/>
    </dgm:pt>
    <dgm:pt modelId="{89646B9D-C76B-4BB1-A768-E2887AE8FE80}" type="pres">
      <dgm:prSet presAssocID="{BEC9507D-0680-4527-A596-A7744079B933}" presName="node" presStyleLbl="node1" presStyleIdx="7" presStyleCnt="8">
        <dgm:presLayoutVars>
          <dgm:bulletEnabled val="1"/>
        </dgm:presLayoutVars>
      </dgm:prSet>
      <dgm:spPr/>
    </dgm:pt>
  </dgm:ptLst>
  <dgm:cxnLst>
    <dgm:cxn modelId="{9EA4840E-C112-4D3D-9CE5-0CBB06373972}" type="presOf" srcId="{EBE4F436-CEB9-4E7E-92DC-2F9A509ED772}" destId="{FCA53AAB-3D89-4115-9598-8CA514CF52A1}" srcOrd="1" destOrd="0" presId="urn:microsoft.com/office/officeart/2016/7/layout/RepeatingBendingProcessNew"/>
    <dgm:cxn modelId="{2AE64112-23B5-4A4A-B481-A4EC805D9101}" type="presOf" srcId="{642425F2-3048-411B-850A-2D6B8ADB26FF}" destId="{922BFC9B-9B78-44F1-BA32-892FA3B4F561}" srcOrd="1" destOrd="0" presId="urn:microsoft.com/office/officeart/2016/7/layout/RepeatingBendingProcessNew"/>
    <dgm:cxn modelId="{FECA0015-E582-444C-9B15-7CD3046A7994}" type="presOf" srcId="{642425F2-3048-411B-850A-2D6B8ADB26FF}" destId="{9CE64E87-7C1D-4A0C-8036-BDFBB9A1465F}" srcOrd="0" destOrd="0" presId="urn:microsoft.com/office/officeart/2016/7/layout/RepeatingBendingProcessNew"/>
    <dgm:cxn modelId="{A6BFFE39-A18A-43A6-9401-2558DA0C1ED0}" type="presOf" srcId="{037BEB93-F18F-43AB-805E-90D9625EE2F8}" destId="{4184945D-A671-4723-BE68-E85F37AC2DC4}" srcOrd="0" destOrd="0" presId="urn:microsoft.com/office/officeart/2016/7/layout/RepeatingBendingProcessNew"/>
    <dgm:cxn modelId="{5DDFDC67-B53F-4885-8E56-7DA101E14D34}" type="presOf" srcId="{2FF75E98-CE9C-4982-98A0-AF141E0084DD}" destId="{FABE69F5-EBB5-4C10-9962-510C659AF870}" srcOrd="0" destOrd="0" presId="urn:microsoft.com/office/officeart/2016/7/layout/RepeatingBendingProcessNew"/>
    <dgm:cxn modelId="{6527044A-DAE3-463C-8F51-795A5EB2CB7C}" srcId="{E1AC3C59-BCDE-4DB6-BCE4-5352A3164962}" destId="{5CFDF24B-570E-4C83-9611-B16CEA58DDC8}" srcOrd="2" destOrd="0" parTransId="{A1321AF4-B9D4-4AD4-92AD-E868CBFBC2FE}" sibTransId="{037BEB93-F18F-43AB-805E-90D9625EE2F8}"/>
    <dgm:cxn modelId="{1B6A4F71-77F9-44EE-A83F-E7CF047AAE3C}" type="presOf" srcId="{E191500F-E3DE-47D4-AE0B-72E355E41ACD}" destId="{86F50F2F-DEC0-4644-B57D-3584D145A4DB}" srcOrd="0" destOrd="0" presId="urn:microsoft.com/office/officeart/2016/7/layout/RepeatingBendingProcessNew"/>
    <dgm:cxn modelId="{6958CD7B-0305-48DC-8BA9-8FFAFE8B6E44}" srcId="{E1AC3C59-BCDE-4DB6-BCE4-5352A3164962}" destId="{F72D8CEE-2742-4013-A86F-C25826176D11}" srcOrd="6" destOrd="0" parTransId="{207F2D95-C081-4FAE-87E6-C5B081609DB8}" sibTransId="{A52141A5-CAA7-4AEF-8A43-3D2BFB207625}"/>
    <dgm:cxn modelId="{46EC3F86-136D-4107-A211-A883329F931B}" type="presOf" srcId="{33132D1E-5933-410A-8EC0-385F1FB5A2E3}" destId="{E364676F-73EB-4EB8-85AF-D82494DFE3A8}" srcOrd="1" destOrd="0" presId="urn:microsoft.com/office/officeart/2016/7/layout/RepeatingBendingProcessNew"/>
    <dgm:cxn modelId="{173D3888-CEAF-4115-B48D-80292DC893D8}" type="presOf" srcId="{037BEB93-F18F-43AB-805E-90D9625EE2F8}" destId="{88BEB85B-7AC2-4DEA-9B0A-84D43886790C}" srcOrd="1" destOrd="0" presId="urn:microsoft.com/office/officeart/2016/7/layout/RepeatingBendingProcessNew"/>
    <dgm:cxn modelId="{2F418B88-BD88-4A77-9362-B1DA6EBDF871}" type="presOf" srcId="{218A3423-D5E0-45D1-A31A-498294918B5E}" destId="{B2F4A31D-C43A-4D35-B275-DCA3E17D8D83}" srcOrd="0" destOrd="0" presId="urn:microsoft.com/office/officeart/2016/7/layout/RepeatingBendingProcessNew"/>
    <dgm:cxn modelId="{A66C2C8E-05E9-4B0B-9FF4-18D46DB1E135}" srcId="{E1AC3C59-BCDE-4DB6-BCE4-5352A3164962}" destId="{A3EA62FB-7614-4546-8B18-E5524C6C2E3E}" srcOrd="5" destOrd="0" parTransId="{B97275E9-AF58-43DD-939E-4A658C532C88}" sibTransId="{EBE4F436-CEB9-4E7E-92DC-2F9A509ED772}"/>
    <dgm:cxn modelId="{77515796-4CF2-4EA3-8A11-C81F1AB4A5FF}" type="presOf" srcId="{8B67357D-1491-4889-BFAA-0F90680BA1B4}" destId="{A6C634F4-0201-4E1C-BAAE-1EDDE3161035}" srcOrd="0" destOrd="0" presId="urn:microsoft.com/office/officeart/2016/7/layout/RepeatingBendingProcessNew"/>
    <dgm:cxn modelId="{70E1E19F-9CBF-42C5-9418-589CAEC8640C}" srcId="{E1AC3C59-BCDE-4DB6-BCE4-5352A3164962}" destId="{218A3423-D5E0-45D1-A31A-498294918B5E}" srcOrd="4" destOrd="0" parTransId="{13ED650F-7A75-41BF-BBAC-E91015951A50}" sibTransId="{E191500F-E3DE-47D4-AE0B-72E355E41ACD}"/>
    <dgm:cxn modelId="{7533C1A3-E731-45FB-A28D-D838CCECDA37}" type="presOf" srcId="{E1AC3C59-BCDE-4DB6-BCE4-5352A3164962}" destId="{05F0D2AB-E586-4614-A267-9487567652EC}" srcOrd="0" destOrd="0" presId="urn:microsoft.com/office/officeart/2016/7/layout/RepeatingBendingProcessNew"/>
    <dgm:cxn modelId="{0C11C1B1-9D5C-457F-A5F8-134DB1E1DAC1}" type="presOf" srcId="{A52141A5-CAA7-4AEF-8A43-3D2BFB207625}" destId="{48360319-FB21-4FC0-A11A-04A106AF18DF}" srcOrd="1" destOrd="0" presId="urn:microsoft.com/office/officeart/2016/7/layout/RepeatingBendingProcessNew"/>
    <dgm:cxn modelId="{131331B5-B4BB-41D5-8D79-044D55D5C8EC}" type="presOf" srcId="{A52141A5-CAA7-4AEF-8A43-3D2BFB207625}" destId="{A4E07814-36BE-42BF-B3F2-F7877292DF74}" srcOrd="0" destOrd="0" presId="urn:microsoft.com/office/officeart/2016/7/layout/RepeatingBendingProcessNew"/>
    <dgm:cxn modelId="{4CCE19BF-03EB-4523-8811-06035474183D}" type="presOf" srcId="{EBE4F436-CEB9-4E7E-92DC-2F9A509ED772}" destId="{3AF9C8DF-985A-48DA-B9A5-F6346F53FF97}" srcOrd="0" destOrd="0" presId="urn:microsoft.com/office/officeart/2016/7/layout/RepeatingBendingProcessNew"/>
    <dgm:cxn modelId="{98F5A2BF-C367-4D07-8219-06B801B8DFB0}" type="presOf" srcId="{BEC9507D-0680-4527-A596-A7744079B933}" destId="{89646B9D-C76B-4BB1-A768-E2887AE8FE80}" srcOrd="0" destOrd="0" presId="urn:microsoft.com/office/officeart/2016/7/layout/RepeatingBendingProcessNew"/>
    <dgm:cxn modelId="{AF5BD0C0-8B14-4D21-A72E-C3222ECEF89C}" type="presOf" srcId="{33132D1E-5933-410A-8EC0-385F1FB5A2E3}" destId="{9302A680-0279-4A65-95AF-7808A9154EAB}" srcOrd="0" destOrd="0" presId="urn:microsoft.com/office/officeart/2016/7/layout/RepeatingBendingProcessNew"/>
    <dgm:cxn modelId="{C55BC4C7-E47F-4194-840E-3E8C9F84D74D}" type="presOf" srcId="{27C2CB9E-62BF-4442-AB3B-DFB9759322D3}" destId="{BAA1BACF-F12F-403D-86E8-431E048B222F}" srcOrd="0" destOrd="0" presId="urn:microsoft.com/office/officeart/2016/7/layout/RepeatingBendingProcessNew"/>
    <dgm:cxn modelId="{3511F2D3-2F58-4212-A7A7-4F38A605F7D7}" srcId="{E1AC3C59-BCDE-4DB6-BCE4-5352A3164962}" destId="{BEC9507D-0680-4527-A596-A7744079B933}" srcOrd="7" destOrd="0" parTransId="{D968DF1E-1380-4688-BCD6-C48C23767603}" sibTransId="{F8477088-21A8-4BAC-AF82-0769B2AF9F59}"/>
    <dgm:cxn modelId="{B1BE16DF-78EB-4FA3-8979-F110DF70E5D0}" srcId="{E1AC3C59-BCDE-4DB6-BCE4-5352A3164962}" destId="{8B67357D-1491-4889-BFAA-0F90680BA1B4}" srcOrd="0" destOrd="0" parTransId="{96F66867-4651-4AC1-A335-6A93E9174542}" sibTransId="{2FF75E98-CE9C-4982-98A0-AF141E0084DD}"/>
    <dgm:cxn modelId="{B5BFA4DF-6626-480C-BB1E-B5967EB6930A}" type="presOf" srcId="{2FF75E98-CE9C-4982-98A0-AF141E0084DD}" destId="{311870B5-AD99-4F99-801B-8FB42C205C28}" srcOrd="1" destOrd="0" presId="urn:microsoft.com/office/officeart/2016/7/layout/RepeatingBendingProcessNew"/>
    <dgm:cxn modelId="{827AB0E2-8E35-452E-B3F7-79BB789A718B}" type="presOf" srcId="{E191500F-E3DE-47D4-AE0B-72E355E41ACD}" destId="{F82C254C-BB78-428A-B566-CE38CFD0BEAA}" srcOrd="1" destOrd="0" presId="urn:microsoft.com/office/officeart/2016/7/layout/RepeatingBendingProcessNew"/>
    <dgm:cxn modelId="{013489E6-9228-40DA-B85F-AE9F32CB850A}" type="presOf" srcId="{F72D8CEE-2742-4013-A86F-C25826176D11}" destId="{AE87191B-2E9D-4754-95B8-A9B24BA6D804}" srcOrd="0" destOrd="0" presId="urn:microsoft.com/office/officeart/2016/7/layout/RepeatingBendingProcessNew"/>
    <dgm:cxn modelId="{55E580E7-0D3C-4533-8F68-C2097418D539}" type="presOf" srcId="{03F72CEF-6D0F-4B38-AB57-09D2504C635D}" destId="{77ED1E48-BB8D-4D7C-8B96-F08FD7066347}" srcOrd="0" destOrd="0" presId="urn:microsoft.com/office/officeart/2016/7/layout/RepeatingBendingProcessNew"/>
    <dgm:cxn modelId="{472268EC-77CC-49E6-9757-10E9A9F06E96}" srcId="{E1AC3C59-BCDE-4DB6-BCE4-5352A3164962}" destId="{27C2CB9E-62BF-4442-AB3B-DFB9759322D3}" srcOrd="3" destOrd="0" parTransId="{E874FA58-D563-4C2D-8510-45273FB72DAF}" sibTransId="{33132D1E-5933-410A-8EC0-385F1FB5A2E3}"/>
    <dgm:cxn modelId="{384DAFEF-47F9-4159-982F-937E3153B715}" type="presOf" srcId="{A3EA62FB-7614-4546-8B18-E5524C6C2E3E}" destId="{AC00C954-B893-46B8-995B-B8941DBB5410}" srcOrd="0" destOrd="0" presId="urn:microsoft.com/office/officeart/2016/7/layout/RepeatingBendingProcessNew"/>
    <dgm:cxn modelId="{FE2802F3-563E-4A3B-8047-321A842CE49E}" srcId="{E1AC3C59-BCDE-4DB6-BCE4-5352A3164962}" destId="{03F72CEF-6D0F-4B38-AB57-09D2504C635D}" srcOrd="1" destOrd="0" parTransId="{01F367AF-0F19-446A-B18C-86A89502FD59}" sibTransId="{642425F2-3048-411B-850A-2D6B8ADB26FF}"/>
    <dgm:cxn modelId="{B69FA4F4-24CA-4FBD-BBEA-C2BFAD6BD1BF}" type="presOf" srcId="{5CFDF24B-570E-4C83-9611-B16CEA58DDC8}" destId="{BE3175F6-9CD1-45D4-A568-3CAEF011DF7C}" srcOrd="0" destOrd="0" presId="urn:microsoft.com/office/officeart/2016/7/layout/RepeatingBendingProcessNew"/>
    <dgm:cxn modelId="{46594D60-6ABC-42DC-AAAC-38C1687AC7D2}" type="presParOf" srcId="{05F0D2AB-E586-4614-A267-9487567652EC}" destId="{A6C634F4-0201-4E1C-BAAE-1EDDE3161035}" srcOrd="0" destOrd="0" presId="urn:microsoft.com/office/officeart/2016/7/layout/RepeatingBendingProcessNew"/>
    <dgm:cxn modelId="{4F8002FF-D254-44DA-8992-73A6DC66D2F2}" type="presParOf" srcId="{05F0D2AB-E586-4614-A267-9487567652EC}" destId="{FABE69F5-EBB5-4C10-9962-510C659AF870}" srcOrd="1" destOrd="0" presId="urn:microsoft.com/office/officeart/2016/7/layout/RepeatingBendingProcessNew"/>
    <dgm:cxn modelId="{B34596B2-2773-47CC-B583-FC2CA5423FC7}" type="presParOf" srcId="{FABE69F5-EBB5-4C10-9962-510C659AF870}" destId="{311870B5-AD99-4F99-801B-8FB42C205C28}" srcOrd="0" destOrd="0" presId="urn:microsoft.com/office/officeart/2016/7/layout/RepeatingBendingProcessNew"/>
    <dgm:cxn modelId="{33A858E3-DA65-4E3C-AEB5-B26C1241B422}" type="presParOf" srcId="{05F0D2AB-E586-4614-A267-9487567652EC}" destId="{77ED1E48-BB8D-4D7C-8B96-F08FD7066347}" srcOrd="2" destOrd="0" presId="urn:microsoft.com/office/officeart/2016/7/layout/RepeatingBendingProcessNew"/>
    <dgm:cxn modelId="{3A50A874-5D49-4E7E-BAA4-D2DF3CF5E14B}" type="presParOf" srcId="{05F0D2AB-E586-4614-A267-9487567652EC}" destId="{9CE64E87-7C1D-4A0C-8036-BDFBB9A1465F}" srcOrd="3" destOrd="0" presId="urn:microsoft.com/office/officeart/2016/7/layout/RepeatingBendingProcessNew"/>
    <dgm:cxn modelId="{57954D08-0761-433C-B8F4-9D3F681A90DD}" type="presParOf" srcId="{9CE64E87-7C1D-4A0C-8036-BDFBB9A1465F}" destId="{922BFC9B-9B78-44F1-BA32-892FA3B4F561}" srcOrd="0" destOrd="0" presId="urn:microsoft.com/office/officeart/2016/7/layout/RepeatingBendingProcessNew"/>
    <dgm:cxn modelId="{7791739B-7CC0-494F-9CB4-F590A23DBD9D}" type="presParOf" srcId="{05F0D2AB-E586-4614-A267-9487567652EC}" destId="{BE3175F6-9CD1-45D4-A568-3CAEF011DF7C}" srcOrd="4" destOrd="0" presId="urn:microsoft.com/office/officeart/2016/7/layout/RepeatingBendingProcessNew"/>
    <dgm:cxn modelId="{863C2B0B-8039-4F56-8770-19DB77FBFAB2}" type="presParOf" srcId="{05F0D2AB-E586-4614-A267-9487567652EC}" destId="{4184945D-A671-4723-BE68-E85F37AC2DC4}" srcOrd="5" destOrd="0" presId="urn:microsoft.com/office/officeart/2016/7/layout/RepeatingBendingProcessNew"/>
    <dgm:cxn modelId="{F4C631D0-41D5-4D50-BAB1-41541D943882}" type="presParOf" srcId="{4184945D-A671-4723-BE68-E85F37AC2DC4}" destId="{88BEB85B-7AC2-4DEA-9B0A-84D43886790C}" srcOrd="0" destOrd="0" presId="urn:microsoft.com/office/officeart/2016/7/layout/RepeatingBendingProcessNew"/>
    <dgm:cxn modelId="{8D05CD6A-A1C8-4033-BB43-71C186A637FD}" type="presParOf" srcId="{05F0D2AB-E586-4614-A267-9487567652EC}" destId="{BAA1BACF-F12F-403D-86E8-431E048B222F}" srcOrd="6" destOrd="0" presId="urn:microsoft.com/office/officeart/2016/7/layout/RepeatingBendingProcessNew"/>
    <dgm:cxn modelId="{506FD77D-95CC-4607-AB22-70CC68797664}" type="presParOf" srcId="{05F0D2AB-E586-4614-A267-9487567652EC}" destId="{9302A680-0279-4A65-95AF-7808A9154EAB}" srcOrd="7" destOrd="0" presId="urn:microsoft.com/office/officeart/2016/7/layout/RepeatingBendingProcessNew"/>
    <dgm:cxn modelId="{C815F53A-A8B0-4C9C-881B-B1F8DB52C421}" type="presParOf" srcId="{9302A680-0279-4A65-95AF-7808A9154EAB}" destId="{E364676F-73EB-4EB8-85AF-D82494DFE3A8}" srcOrd="0" destOrd="0" presId="urn:microsoft.com/office/officeart/2016/7/layout/RepeatingBendingProcessNew"/>
    <dgm:cxn modelId="{79004C4B-B0EB-4725-B8B5-5933E3608677}" type="presParOf" srcId="{05F0D2AB-E586-4614-A267-9487567652EC}" destId="{B2F4A31D-C43A-4D35-B275-DCA3E17D8D83}" srcOrd="8" destOrd="0" presId="urn:microsoft.com/office/officeart/2016/7/layout/RepeatingBendingProcessNew"/>
    <dgm:cxn modelId="{62114DFC-F3F3-435F-AF4B-45B8D45354FA}" type="presParOf" srcId="{05F0D2AB-E586-4614-A267-9487567652EC}" destId="{86F50F2F-DEC0-4644-B57D-3584D145A4DB}" srcOrd="9" destOrd="0" presId="urn:microsoft.com/office/officeart/2016/7/layout/RepeatingBendingProcessNew"/>
    <dgm:cxn modelId="{3A0AA04E-719B-4EFD-8B88-20C8588CF745}" type="presParOf" srcId="{86F50F2F-DEC0-4644-B57D-3584D145A4DB}" destId="{F82C254C-BB78-428A-B566-CE38CFD0BEAA}" srcOrd="0" destOrd="0" presId="urn:microsoft.com/office/officeart/2016/7/layout/RepeatingBendingProcessNew"/>
    <dgm:cxn modelId="{0E6974F3-4BEF-4D51-A32B-251375F523F2}" type="presParOf" srcId="{05F0D2AB-E586-4614-A267-9487567652EC}" destId="{AC00C954-B893-46B8-995B-B8941DBB5410}" srcOrd="10" destOrd="0" presId="urn:microsoft.com/office/officeart/2016/7/layout/RepeatingBendingProcessNew"/>
    <dgm:cxn modelId="{709E9065-4549-4CD6-86CA-1B9A463F501E}" type="presParOf" srcId="{05F0D2AB-E586-4614-A267-9487567652EC}" destId="{3AF9C8DF-985A-48DA-B9A5-F6346F53FF97}" srcOrd="11" destOrd="0" presId="urn:microsoft.com/office/officeart/2016/7/layout/RepeatingBendingProcessNew"/>
    <dgm:cxn modelId="{97118680-507F-42DA-90D8-EF086A0C0F31}" type="presParOf" srcId="{3AF9C8DF-985A-48DA-B9A5-F6346F53FF97}" destId="{FCA53AAB-3D89-4115-9598-8CA514CF52A1}" srcOrd="0" destOrd="0" presId="urn:microsoft.com/office/officeart/2016/7/layout/RepeatingBendingProcessNew"/>
    <dgm:cxn modelId="{671D27CF-9C52-4B7E-94A2-4E7AE37DFCCD}" type="presParOf" srcId="{05F0D2AB-E586-4614-A267-9487567652EC}" destId="{AE87191B-2E9D-4754-95B8-A9B24BA6D804}" srcOrd="12" destOrd="0" presId="urn:microsoft.com/office/officeart/2016/7/layout/RepeatingBendingProcessNew"/>
    <dgm:cxn modelId="{94FB7046-4B5E-46DD-9F0F-EF03528F5C7B}" type="presParOf" srcId="{05F0D2AB-E586-4614-A267-9487567652EC}" destId="{A4E07814-36BE-42BF-B3F2-F7877292DF74}" srcOrd="13" destOrd="0" presId="urn:microsoft.com/office/officeart/2016/7/layout/RepeatingBendingProcessNew"/>
    <dgm:cxn modelId="{DE2183A1-0CD6-43D9-9E9D-658272F8EC65}" type="presParOf" srcId="{A4E07814-36BE-42BF-B3F2-F7877292DF74}" destId="{48360319-FB21-4FC0-A11A-04A106AF18DF}" srcOrd="0" destOrd="0" presId="urn:microsoft.com/office/officeart/2016/7/layout/RepeatingBendingProcessNew"/>
    <dgm:cxn modelId="{EE545F77-2FCE-472B-94F5-BB8B590326A5}" type="presParOf" srcId="{05F0D2AB-E586-4614-A267-9487567652EC}" destId="{89646B9D-C76B-4BB1-A768-E2887AE8FE8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493FF-200B-4026-81C5-910282A655EE}">
      <dsp:nvSpPr>
        <dsp:cNvPr id="0" name=""/>
        <dsp:cNvSpPr/>
      </dsp:nvSpPr>
      <dsp:spPr>
        <a:xfrm>
          <a:off x="0" y="0"/>
          <a:ext cx="7015480" cy="723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Approach : </a:t>
          </a:r>
          <a:endParaRPr lang="en-US" sz="1100" kern="1200"/>
        </a:p>
      </dsp:txBody>
      <dsp:txXfrm>
        <a:off x="21197" y="21197"/>
        <a:ext cx="6173379" cy="681322"/>
      </dsp:txXfrm>
    </dsp:sp>
    <dsp:sp modelId="{B00946BA-81CB-4B44-959C-06F3D4E40FCE}">
      <dsp:nvSpPr>
        <dsp:cNvPr id="0" name=""/>
        <dsp:cNvSpPr/>
      </dsp:nvSpPr>
      <dsp:spPr>
        <a:xfrm>
          <a:off x="587546" y="855301"/>
          <a:ext cx="7015480" cy="723716"/>
        </a:xfrm>
        <a:prstGeom prst="roundRect">
          <a:avLst>
            <a:gd name="adj" fmla="val 10000"/>
          </a:avLst>
        </a:prstGeom>
        <a:solidFill>
          <a:schemeClr val="accent2">
            <a:hueOff val="-498953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Here we are developing a supervised machine learning model on the Telcom industry data set and train the model on various aspects by using various algorithms : </a:t>
          </a:r>
          <a:endParaRPr lang="en-US" sz="1100" kern="1200"/>
        </a:p>
      </dsp:txBody>
      <dsp:txXfrm>
        <a:off x="608743" y="876498"/>
        <a:ext cx="5915123" cy="681322"/>
      </dsp:txXfrm>
    </dsp:sp>
    <dsp:sp modelId="{00A98241-9CCC-4652-86C9-AA31652CD4A8}">
      <dsp:nvSpPr>
        <dsp:cNvPr id="0" name=""/>
        <dsp:cNvSpPr/>
      </dsp:nvSpPr>
      <dsp:spPr>
        <a:xfrm>
          <a:off x="1166323" y="1710602"/>
          <a:ext cx="7015480" cy="723716"/>
        </a:xfrm>
        <a:prstGeom prst="roundRect">
          <a:avLst>
            <a:gd name="adj" fmla="val 10000"/>
          </a:avLst>
        </a:prstGeom>
        <a:solidFill>
          <a:schemeClr val="accent2">
            <a:hueOff val="-99790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1. Decision Tree – which gives accuracy of 93.43%. </a:t>
          </a:r>
          <a:endParaRPr lang="en-US" sz="1100" kern="1200"/>
        </a:p>
      </dsp:txBody>
      <dsp:txXfrm>
        <a:off x="1187520" y="1731799"/>
        <a:ext cx="5923893" cy="681322"/>
      </dsp:txXfrm>
    </dsp:sp>
    <dsp:sp modelId="{3C301E7A-CC6C-48F8-883B-5AA108CFCDBC}">
      <dsp:nvSpPr>
        <dsp:cNvPr id="0" name=""/>
        <dsp:cNvSpPr/>
      </dsp:nvSpPr>
      <dsp:spPr>
        <a:xfrm>
          <a:off x="1753869" y="2565904"/>
          <a:ext cx="7015480" cy="723716"/>
        </a:xfrm>
        <a:prstGeom prst="roundRect">
          <a:avLst>
            <a:gd name="adj" fmla="val 10000"/>
          </a:avLst>
        </a:prstGeom>
        <a:solidFill>
          <a:schemeClr val="accent2">
            <a:hueOff val="-1496858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2. Random forest – which gives accuracy of 95.34%.</a:t>
          </a:r>
          <a:endParaRPr lang="en-US" sz="1100" kern="1200"/>
        </a:p>
      </dsp:txBody>
      <dsp:txXfrm>
        <a:off x="1775066" y="2587101"/>
        <a:ext cx="5915123" cy="681322"/>
      </dsp:txXfrm>
    </dsp:sp>
    <dsp:sp modelId="{704AFFF5-2FC0-46B3-B5D3-D35FF5E1D858}">
      <dsp:nvSpPr>
        <dsp:cNvPr id="0" name=""/>
        <dsp:cNvSpPr/>
      </dsp:nvSpPr>
      <dsp:spPr>
        <a:xfrm>
          <a:off x="6545064" y="554301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50907" y="554301"/>
        <a:ext cx="258729" cy="353987"/>
      </dsp:txXfrm>
    </dsp:sp>
    <dsp:sp modelId="{EA08B119-5AC6-4AF7-917E-5BCE8DF1936D}">
      <dsp:nvSpPr>
        <dsp:cNvPr id="0" name=""/>
        <dsp:cNvSpPr/>
      </dsp:nvSpPr>
      <dsp:spPr>
        <a:xfrm>
          <a:off x="7132610" y="1409602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4743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4743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238453" y="1409602"/>
        <a:ext cx="258729" cy="353987"/>
      </dsp:txXfrm>
    </dsp:sp>
    <dsp:sp modelId="{54E731ED-5ED6-4829-B064-2748C8B2AD25}">
      <dsp:nvSpPr>
        <dsp:cNvPr id="0" name=""/>
        <dsp:cNvSpPr/>
      </dsp:nvSpPr>
      <dsp:spPr>
        <a:xfrm>
          <a:off x="7711387" y="2264904"/>
          <a:ext cx="470415" cy="470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29487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29487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817230" y="2264904"/>
        <a:ext cx="258729" cy="353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82BB1-03C9-45A0-A1CF-B2A6AA7B38F3}">
      <dsp:nvSpPr>
        <dsp:cNvPr id="0" name=""/>
        <dsp:cNvSpPr/>
      </dsp:nvSpPr>
      <dsp:spPr>
        <a:xfrm>
          <a:off x="0" y="3781929"/>
          <a:ext cx="5076826" cy="1241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baseline="0"/>
            <a:t>Which is basic requirement of any sector</a:t>
          </a:r>
          <a:endParaRPr lang="en-US" sz="1500" kern="1200"/>
        </a:p>
      </dsp:txBody>
      <dsp:txXfrm>
        <a:off x="0" y="3781929"/>
        <a:ext cx="5076826" cy="1241313"/>
      </dsp:txXfrm>
    </dsp:sp>
    <dsp:sp modelId="{A5E3DCD0-A28B-4715-BCA1-D44F265E2070}">
      <dsp:nvSpPr>
        <dsp:cNvPr id="0" name=""/>
        <dsp:cNvSpPr/>
      </dsp:nvSpPr>
      <dsp:spPr>
        <a:xfrm rot="10800000">
          <a:off x="0" y="1891408"/>
          <a:ext cx="5076826" cy="1909140"/>
        </a:xfrm>
        <a:prstGeom prst="upArrowCallout">
          <a:avLst/>
        </a:prstGeom>
        <a:solidFill>
          <a:schemeClr val="accent2">
            <a:hueOff val="-748429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baseline="0" dirty="0"/>
            <a:t>If we know the ratio of churners to </a:t>
          </a:r>
          <a:r>
            <a:rPr lang="en-IN" sz="1500" b="0" kern="1200" baseline="0" dirty="0" err="1"/>
            <a:t>nonchurners</a:t>
          </a:r>
          <a:r>
            <a:rPr lang="en-IN" sz="1500" b="0" kern="1200" baseline="0" dirty="0"/>
            <a:t> then we can easily take some steps to stop the mobilization of the customers</a:t>
          </a:r>
          <a:endParaRPr lang="en-US" sz="1500" kern="1200" dirty="0"/>
        </a:p>
      </dsp:txBody>
      <dsp:txXfrm rot="10800000">
        <a:off x="0" y="1891408"/>
        <a:ext cx="5076826" cy="1240502"/>
      </dsp:txXfrm>
    </dsp:sp>
    <dsp:sp modelId="{5EE8AC2C-FBF2-49D0-8F2C-2827BAEF96DE}">
      <dsp:nvSpPr>
        <dsp:cNvPr id="0" name=""/>
        <dsp:cNvSpPr/>
      </dsp:nvSpPr>
      <dsp:spPr>
        <a:xfrm rot="10800000">
          <a:off x="0" y="888"/>
          <a:ext cx="5076826" cy="1909140"/>
        </a:xfrm>
        <a:prstGeom prst="upArrowCallout">
          <a:avLst/>
        </a:prstGeom>
        <a:solidFill>
          <a:schemeClr val="accent2">
            <a:hueOff val="-1496858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baseline="0"/>
            <a:t>To increase the business model of any sector by </a:t>
          </a:r>
          <a:r>
            <a:rPr lang="en-GB" sz="1500" b="1" kern="1200" baseline="0"/>
            <a:t>CUSTOMER Retention .</a:t>
          </a:r>
          <a:endParaRPr lang="en-US" sz="1500" kern="1200"/>
        </a:p>
      </dsp:txBody>
      <dsp:txXfrm rot="10800000">
        <a:off x="0" y="888"/>
        <a:ext cx="5076826" cy="1240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E6B0-71E2-4431-AC15-8D4B304DA376}">
      <dsp:nvSpPr>
        <dsp:cNvPr id="0" name=""/>
        <dsp:cNvSpPr/>
      </dsp:nvSpPr>
      <dsp:spPr>
        <a:xfrm>
          <a:off x="491136" y="998"/>
          <a:ext cx="1704770" cy="1022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1. Getting the correct dataset.</a:t>
          </a:r>
          <a:endParaRPr lang="en-US" sz="1300" kern="1200"/>
        </a:p>
      </dsp:txBody>
      <dsp:txXfrm>
        <a:off x="491136" y="998"/>
        <a:ext cx="1704770" cy="1022862"/>
      </dsp:txXfrm>
    </dsp:sp>
    <dsp:sp modelId="{CE7F1312-8F64-4203-9DEE-38793D51A45A}">
      <dsp:nvSpPr>
        <dsp:cNvPr id="0" name=""/>
        <dsp:cNvSpPr/>
      </dsp:nvSpPr>
      <dsp:spPr>
        <a:xfrm>
          <a:off x="2366383" y="998"/>
          <a:ext cx="1704770" cy="1022862"/>
        </a:xfrm>
        <a:prstGeom prst="rect">
          <a:avLst/>
        </a:prstGeom>
        <a:solidFill>
          <a:schemeClr val="accent2">
            <a:hueOff val="-166318"/>
            <a:satOff val="-7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2. Data cleaning </a:t>
          </a:r>
          <a:endParaRPr lang="en-US" sz="1300" kern="1200"/>
        </a:p>
      </dsp:txBody>
      <dsp:txXfrm>
        <a:off x="2366383" y="998"/>
        <a:ext cx="1704770" cy="1022862"/>
      </dsp:txXfrm>
    </dsp:sp>
    <dsp:sp modelId="{566E78B7-036D-454F-B1B3-B95823758710}">
      <dsp:nvSpPr>
        <dsp:cNvPr id="0" name=""/>
        <dsp:cNvSpPr/>
      </dsp:nvSpPr>
      <dsp:spPr>
        <a:xfrm>
          <a:off x="4241631" y="998"/>
          <a:ext cx="1704770" cy="1022862"/>
        </a:xfrm>
        <a:prstGeom prst="rect">
          <a:avLst/>
        </a:prstGeom>
        <a:solidFill>
          <a:schemeClr val="accent2">
            <a:hueOff val="-332635"/>
            <a:satOff val="-150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3. Exploratory Data Analysis</a:t>
          </a:r>
          <a:endParaRPr lang="en-US" sz="1300" kern="1200"/>
        </a:p>
      </dsp:txBody>
      <dsp:txXfrm>
        <a:off x="4241631" y="998"/>
        <a:ext cx="1704770" cy="1022862"/>
      </dsp:txXfrm>
    </dsp:sp>
    <dsp:sp modelId="{A5729E62-3E53-438C-BB1A-598A58885A60}">
      <dsp:nvSpPr>
        <dsp:cNvPr id="0" name=""/>
        <dsp:cNvSpPr/>
      </dsp:nvSpPr>
      <dsp:spPr>
        <a:xfrm>
          <a:off x="6116878" y="998"/>
          <a:ext cx="1704770" cy="1022862"/>
        </a:xfrm>
        <a:prstGeom prst="rect">
          <a:avLst/>
        </a:prstGeom>
        <a:solidFill>
          <a:schemeClr val="accent2">
            <a:hueOff val="-498953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4. Developing the model </a:t>
          </a:r>
          <a:endParaRPr lang="en-US" sz="1300" kern="1200"/>
        </a:p>
      </dsp:txBody>
      <dsp:txXfrm>
        <a:off x="6116878" y="998"/>
        <a:ext cx="1704770" cy="1022862"/>
      </dsp:txXfrm>
    </dsp:sp>
    <dsp:sp modelId="{7970A269-4A25-47E9-8E71-C3C1EEE0A7F9}">
      <dsp:nvSpPr>
        <dsp:cNvPr id="0" name=""/>
        <dsp:cNvSpPr/>
      </dsp:nvSpPr>
      <dsp:spPr>
        <a:xfrm>
          <a:off x="491136" y="1194337"/>
          <a:ext cx="1704770" cy="1022862"/>
        </a:xfrm>
        <a:prstGeom prst="rect">
          <a:avLst/>
        </a:prstGeom>
        <a:solidFill>
          <a:schemeClr val="accent2">
            <a:hueOff val="-665270"/>
            <a:satOff val="-300"/>
            <a:lumOff val="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5. Training the model</a:t>
          </a:r>
          <a:endParaRPr lang="en-US" sz="1300" kern="1200"/>
        </a:p>
      </dsp:txBody>
      <dsp:txXfrm>
        <a:off x="491136" y="1194337"/>
        <a:ext cx="1704770" cy="1022862"/>
      </dsp:txXfrm>
    </dsp:sp>
    <dsp:sp modelId="{DD708148-7EB3-4E74-A804-EF4677E5210D}">
      <dsp:nvSpPr>
        <dsp:cNvPr id="0" name=""/>
        <dsp:cNvSpPr/>
      </dsp:nvSpPr>
      <dsp:spPr>
        <a:xfrm>
          <a:off x="2366383" y="1194337"/>
          <a:ext cx="1704770" cy="1022862"/>
        </a:xfrm>
        <a:prstGeom prst="rect">
          <a:avLst/>
        </a:prstGeom>
        <a:solidFill>
          <a:schemeClr val="accent2">
            <a:hueOff val="-831588"/>
            <a:satOff val="-37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6. Testing the model</a:t>
          </a:r>
          <a:endParaRPr lang="en-US" sz="1300" kern="1200"/>
        </a:p>
      </dsp:txBody>
      <dsp:txXfrm>
        <a:off x="2366383" y="1194337"/>
        <a:ext cx="1704770" cy="1022862"/>
      </dsp:txXfrm>
    </dsp:sp>
    <dsp:sp modelId="{FA88FF2F-E5A4-46A6-94BD-714DE28661EC}">
      <dsp:nvSpPr>
        <dsp:cNvPr id="0" name=""/>
        <dsp:cNvSpPr/>
      </dsp:nvSpPr>
      <dsp:spPr>
        <a:xfrm>
          <a:off x="4241631" y="1194337"/>
          <a:ext cx="1704770" cy="1022862"/>
        </a:xfrm>
        <a:prstGeom prst="rect">
          <a:avLst/>
        </a:prstGeom>
        <a:solidFill>
          <a:schemeClr val="accent2">
            <a:hueOff val="-99790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7. Designing the front end </a:t>
          </a:r>
          <a:endParaRPr lang="en-US" sz="1300" kern="1200"/>
        </a:p>
      </dsp:txBody>
      <dsp:txXfrm>
        <a:off x="4241631" y="1194337"/>
        <a:ext cx="1704770" cy="1022862"/>
      </dsp:txXfrm>
    </dsp:sp>
    <dsp:sp modelId="{1604A747-CADF-4324-8DFB-FD81E92D1D20}">
      <dsp:nvSpPr>
        <dsp:cNvPr id="0" name=""/>
        <dsp:cNvSpPr/>
      </dsp:nvSpPr>
      <dsp:spPr>
        <a:xfrm>
          <a:off x="6116878" y="1194337"/>
          <a:ext cx="1704770" cy="1022862"/>
        </a:xfrm>
        <a:prstGeom prst="rect">
          <a:avLst/>
        </a:prstGeom>
        <a:solidFill>
          <a:schemeClr val="accent2">
            <a:hueOff val="-1164223"/>
            <a:satOff val="-524"/>
            <a:lumOff val="54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8. Modelling the model with front-end</a:t>
          </a:r>
          <a:endParaRPr lang="en-US" sz="1300" kern="1200" dirty="0"/>
        </a:p>
      </dsp:txBody>
      <dsp:txXfrm>
        <a:off x="6116878" y="1194337"/>
        <a:ext cx="1704770" cy="1022862"/>
      </dsp:txXfrm>
    </dsp:sp>
    <dsp:sp modelId="{7751A191-299F-4077-91E7-7166D179EBBA}">
      <dsp:nvSpPr>
        <dsp:cNvPr id="0" name=""/>
        <dsp:cNvSpPr/>
      </dsp:nvSpPr>
      <dsp:spPr>
        <a:xfrm>
          <a:off x="2366383" y="2387676"/>
          <a:ext cx="1704770" cy="1022862"/>
        </a:xfrm>
        <a:prstGeom prst="rect">
          <a:avLst/>
        </a:prstGeom>
        <a:solidFill>
          <a:schemeClr val="accent2">
            <a:hueOff val="-1330540"/>
            <a:satOff val="-599"/>
            <a:lumOff val="62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9. Designing a functional website</a:t>
          </a:r>
          <a:endParaRPr lang="en-US" sz="1300" kern="1200"/>
        </a:p>
      </dsp:txBody>
      <dsp:txXfrm>
        <a:off x="2366383" y="2387676"/>
        <a:ext cx="1704770" cy="1022862"/>
      </dsp:txXfrm>
    </dsp:sp>
    <dsp:sp modelId="{F1CAC751-7FC8-4645-93D4-241C74A42375}">
      <dsp:nvSpPr>
        <dsp:cNvPr id="0" name=""/>
        <dsp:cNvSpPr/>
      </dsp:nvSpPr>
      <dsp:spPr>
        <a:xfrm>
          <a:off x="4241631" y="2387676"/>
          <a:ext cx="1704770" cy="1022862"/>
        </a:xfrm>
        <a:prstGeom prst="rect">
          <a:avLst/>
        </a:prstGeom>
        <a:solidFill>
          <a:schemeClr val="accent2">
            <a:hueOff val="-1496858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10. Deployment </a:t>
          </a:r>
          <a:endParaRPr lang="en-US" sz="1300" kern="1200"/>
        </a:p>
      </dsp:txBody>
      <dsp:txXfrm>
        <a:off x="4241631" y="2387676"/>
        <a:ext cx="1704770" cy="102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7ECDD-96F1-4E9E-A798-F784C8D53AE7}">
      <dsp:nvSpPr>
        <dsp:cNvPr id="0" name=""/>
        <dsp:cNvSpPr/>
      </dsp:nvSpPr>
      <dsp:spPr>
        <a:xfrm>
          <a:off x="0" y="37690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89524-6F0E-41FC-8CB3-C98DA2D29180}">
      <dsp:nvSpPr>
        <dsp:cNvPr id="0" name=""/>
        <dsp:cNvSpPr/>
      </dsp:nvSpPr>
      <dsp:spPr>
        <a:xfrm>
          <a:off x="253841" y="11122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1 Input</a:t>
          </a:r>
          <a:endParaRPr lang="en-US" sz="1800" kern="1200"/>
        </a:p>
      </dsp:txBody>
      <dsp:txXfrm>
        <a:off x="279780" y="137164"/>
        <a:ext cx="3501900" cy="479482"/>
      </dsp:txXfrm>
    </dsp:sp>
    <dsp:sp modelId="{8069B132-D0AC-48B6-8F38-AD24D8AB3A83}">
      <dsp:nvSpPr>
        <dsp:cNvPr id="0" name=""/>
        <dsp:cNvSpPr/>
      </dsp:nvSpPr>
      <dsp:spPr>
        <a:xfrm>
          <a:off x="0" y="119338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2DED-12C9-4F7C-A1C1-EB52F0A77C65}">
      <dsp:nvSpPr>
        <dsp:cNvPr id="0" name=""/>
        <dsp:cNvSpPr/>
      </dsp:nvSpPr>
      <dsp:spPr>
        <a:xfrm>
          <a:off x="253841" y="92770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2 Take to model</a:t>
          </a:r>
          <a:endParaRPr lang="en-US" sz="1800" kern="1200"/>
        </a:p>
      </dsp:txBody>
      <dsp:txXfrm>
        <a:off x="279780" y="953644"/>
        <a:ext cx="3501900" cy="479482"/>
      </dsp:txXfrm>
    </dsp:sp>
    <dsp:sp modelId="{D06D6C66-40BD-4511-8CF0-4C3A50AB0E06}">
      <dsp:nvSpPr>
        <dsp:cNvPr id="0" name=""/>
        <dsp:cNvSpPr/>
      </dsp:nvSpPr>
      <dsp:spPr>
        <a:xfrm>
          <a:off x="0" y="200986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22B09-986B-4D52-8B4E-0F06629CFD4E}">
      <dsp:nvSpPr>
        <dsp:cNvPr id="0" name=""/>
        <dsp:cNvSpPr/>
      </dsp:nvSpPr>
      <dsp:spPr>
        <a:xfrm>
          <a:off x="253841" y="174418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3 Analyse</a:t>
          </a:r>
          <a:endParaRPr lang="en-US" sz="1800" kern="1200"/>
        </a:p>
      </dsp:txBody>
      <dsp:txXfrm>
        <a:off x="279780" y="1770124"/>
        <a:ext cx="3501900" cy="479482"/>
      </dsp:txXfrm>
    </dsp:sp>
    <dsp:sp modelId="{7DB0D640-6A86-4F5F-AF91-F1F6D01DA347}">
      <dsp:nvSpPr>
        <dsp:cNvPr id="0" name=""/>
        <dsp:cNvSpPr/>
      </dsp:nvSpPr>
      <dsp:spPr>
        <a:xfrm>
          <a:off x="0" y="282634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9EC74-0E94-471B-987A-9BFFFD780B05}">
      <dsp:nvSpPr>
        <dsp:cNvPr id="0" name=""/>
        <dsp:cNvSpPr/>
      </dsp:nvSpPr>
      <dsp:spPr>
        <a:xfrm>
          <a:off x="253841" y="256066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4 Predict</a:t>
          </a:r>
          <a:endParaRPr lang="en-US" sz="1800" kern="1200"/>
        </a:p>
      </dsp:txBody>
      <dsp:txXfrm>
        <a:off x="279780" y="2586604"/>
        <a:ext cx="3501900" cy="479482"/>
      </dsp:txXfrm>
    </dsp:sp>
    <dsp:sp modelId="{96E6065F-026A-4B3D-AD50-B64798D8B877}">
      <dsp:nvSpPr>
        <dsp:cNvPr id="0" name=""/>
        <dsp:cNvSpPr/>
      </dsp:nvSpPr>
      <dsp:spPr>
        <a:xfrm>
          <a:off x="0" y="364282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F8358-7E66-443F-A355-78D0FB3450B3}">
      <dsp:nvSpPr>
        <dsp:cNvPr id="0" name=""/>
        <dsp:cNvSpPr/>
      </dsp:nvSpPr>
      <dsp:spPr>
        <a:xfrm>
          <a:off x="253841" y="337714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5 Generate Output</a:t>
          </a:r>
          <a:endParaRPr lang="en-US" sz="1800" kern="1200"/>
        </a:p>
      </dsp:txBody>
      <dsp:txXfrm>
        <a:off x="279780" y="3403084"/>
        <a:ext cx="3501900" cy="479482"/>
      </dsp:txXfrm>
    </dsp:sp>
    <dsp:sp modelId="{8C1ADC93-9ABC-4247-ADB8-FAB634B00B3F}">
      <dsp:nvSpPr>
        <dsp:cNvPr id="0" name=""/>
        <dsp:cNvSpPr/>
      </dsp:nvSpPr>
      <dsp:spPr>
        <a:xfrm>
          <a:off x="0" y="4459305"/>
          <a:ext cx="5076826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F51E2-D3E3-43BA-BAF8-720AD5F9F801}">
      <dsp:nvSpPr>
        <dsp:cNvPr id="0" name=""/>
        <dsp:cNvSpPr/>
      </dsp:nvSpPr>
      <dsp:spPr>
        <a:xfrm>
          <a:off x="253841" y="4193625"/>
          <a:ext cx="3553778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6 Display result</a:t>
          </a:r>
          <a:endParaRPr lang="en-US" sz="1800" kern="1200"/>
        </a:p>
      </dsp:txBody>
      <dsp:txXfrm>
        <a:off x="279780" y="4219564"/>
        <a:ext cx="3501900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42670-FBA0-4264-AFF7-B4549E45DF0B}">
      <dsp:nvSpPr>
        <dsp:cNvPr id="0" name=""/>
        <dsp:cNvSpPr/>
      </dsp:nvSpPr>
      <dsp:spPr>
        <a:xfrm>
          <a:off x="675715" y="598"/>
          <a:ext cx="1825026" cy="109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1 HTML</a:t>
          </a:r>
          <a:endParaRPr lang="en-US" sz="2200" kern="1200"/>
        </a:p>
      </dsp:txBody>
      <dsp:txXfrm>
        <a:off x="675715" y="598"/>
        <a:ext cx="1825026" cy="1095015"/>
      </dsp:txXfrm>
    </dsp:sp>
    <dsp:sp modelId="{92703888-0451-4D09-B791-C6FB3770F621}">
      <dsp:nvSpPr>
        <dsp:cNvPr id="0" name=""/>
        <dsp:cNvSpPr/>
      </dsp:nvSpPr>
      <dsp:spPr>
        <a:xfrm>
          <a:off x="2683244" y="598"/>
          <a:ext cx="1825026" cy="109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2 CSS</a:t>
          </a:r>
          <a:endParaRPr lang="en-US" sz="2200" kern="1200"/>
        </a:p>
      </dsp:txBody>
      <dsp:txXfrm>
        <a:off x="2683244" y="598"/>
        <a:ext cx="1825026" cy="1095015"/>
      </dsp:txXfrm>
    </dsp:sp>
    <dsp:sp modelId="{DD829178-549A-4A62-9A74-84D3FB53EA06}">
      <dsp:nvSpPr>
        <dsp:cNvPr id="0" name=""/>
        <dsp:cNvSpPr/>
      </dsp:nvSpPr>
      <dsp:spPr>
        <a:xfrm>
          <a:off x="675715" y="1278117"/>
          <a:ext cx="1825026" cy="109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3 Bootstrap</a:t>
          </a:r>
          <a:endParaRPr lang="en-US" sz="2200" kern="1200"/>
        </a:p>
      </dsp:txBody>
      <dsp:txXfrm>
        <a:off x="675715" y="1278117"/>
        <a:ext cx="1825026" cy="1095015"/>
      </dsp:txXfrm>
    </dsp:sp>
    <dsp:sp modelId="{E3832148-727C-4115-ADFF-415C89FD007C}">
      <dsp:nvSpPr>
        <dsp:cNvPr id="0" name=""/>
        <dsp:cNvSpPr/>
      </dsp:nvSpPr>
      <dsp:spPr>
        <a:xfrm>
          <a:off x="2683244" y="1278117"/>
          <a:ext cx="1825026" cy="109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4 JavaScript</a:t>
          </a:r>
          <a:endParaRPr lang="en-US" sz="2200" kern="1200"/>
        </a:p>
      </dsp:txBody>
      <dsp:txXfrm>
        <a:off x="2683244" y="1278117"/>
        <a:ext cx="1825026" cy="1095015"/>
      </dsp:txXfrm>
    </dsp:sp>
    <dsp:sp modelId="{2E9575C9-FF00-43DF-BCDB-79BF07F35518}">
      <dsp:nvSpPr>
        <dsp:cNvPr id="0" name=""/>
        <dsp:cNvSpPr/>
      </dsp:nvSpPr>
      <dsp:spPr>
        <a:xfrm>
          <a:off x="1679479" y="2555635"/>
          <a:ext cx="1825026" cy="109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5 Flask</a:t>
          </a:r>
          <a:endParaRPr lang="en-US" sz="2200" kern="1200"/>
        </a:p>
      </dsp:txBody>
      <dsp:txXfrm>
        <a:off x="1679479" y="2555635"/>
        <a:ext cx="1825026" cy="1095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69F5-EBB5-4C10-9962-510C659AF870}">
      <dsp:nvSpPr>
        <dsp:cNvPr id="0" name=""/>
        <dsp:cNvSpPr/>
      </dsp:nvSpPr>
      <dsp:spPr>
        <a:xfrm>
          <a:off x="1679565" y="896257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783" y="940045"/>
        <a:ext cx="19317" cy="3863"/>
      </dsp:txXfrm>
    </dsp:sp>
    <dsp:sp modelId="{A6C634F4-0201-4E1C-BAAE-1EDDE3161035}">
      <dsp:nvSpPr>
        <dsp:cNvPr id="0" name=""/>
        <dsp:cNvSpPr/>
      </dsp:nvSpPr>
      <dsp:spPr>
        <a:xfrm>
          <a:off x="1568" y="438038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1. Python </a:t>
          </a:r>
          <a:endParaRPr lang="en-US" sz="1600" kern="1200"/>
        </a:p>
      </dsp:txBody>
      <dsp:txXfrm>
        <a:off x="1568" y="438038"/>
        <a:ext cx="1679797" cy="1007878"/>
      </dsp:txXfrm>
    </dsp:sp>
    <dsp:sp modelId="{9CE64E87-7C1D-4A0C-8036-BDFBB9A1465F}">
      <dsp:nvSpPr>
        <dsp:cNvPr id="0" name=""/>
        <dsp:cNvSpPr/>
      </dsp:nvSpPr>
      <dsp:spPr>
        <a:xfrm>
          <a:off x="3745715" y="896257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3933" y="940045"/>
        <a:ext cx="19317" cy="3863"/>
      </dsp:txXfrm>
    </dsp:sp>
    <dsp:sp modelId="{77ED1E48-BB8D-4D7C-8B96-F08FD7066347}">
      <dsp:nvSpPr>
        <dsp:cNvPr id="0" name=""/>
        <dsp:cNvSpPr/>
      </dsp:nvSpPr>
      <dsp:spPr>
        <a:xfrm>
          <a:off x="2067718" y="438038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NumPy </a:t>
          </a:r>
          <a:endParaRPr lang="en-US" sz="1600" kern="1200"/>
        </a:p>
      </dsp:txBody>
      <dsp:txXfrm>
        <a:off x="2067718" y="438038"/>
        <a:ext cx="1679797" cy="1007878"/>
      </dsp:txXfrm>
    </dsp:sp>
    <dsp:sp modelId="{4184945D-A671-4723-BE68-E85F37AC2DC4}">
      <dsp:nvSpPr>
        <dsp:cNvPr id="0" name=""/>
        <dsp:cNvSpPr/>
      </dsp:nvSpPr>
      <dsp:spPr>
        <a:xfrm>
          <a:off x="5811866" y="896257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0084" y="940045"/>
        <a:ext cx="19317" cy="3863"/>
      </dsp:txXfrm>
    </dsp:sp>
    <dsp:sp modelId="{BE3175F6-9CD1-45D4-A568-3CAEF011DF7C}">
      <dsp:nvSpPr>
        <dsp:cNvPr id="0" name=""/>
        <dsp:cNvSpPr/>
      </dsp:nvSpPr>
      <dsp:spPr>
        <a:xfrm>
          <a:off x="4133869" y="438038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Pandas</a:t>
          </a:r>
          <a:endParaRPr lang="en-US" sz="1600" kern="1200"/>
        </a:p>
      </dsp:txBody>
      <dsp:txXfrm>
        <a:off x="4133869" y="438038"/>
        <a:ext cx="1679797" cy="1007878"/>
      </dsp:txXfrm>
    </dsp:sp>
    <dsp:sp modelId="{9302A680-0279-4A65-95AF-7808A9154EAB}">
      <dsp:nvSpPr>
        <dsp:cNvPr id="0" name=""/>
        <dsp:cNvSpPr/>
      </dsp:nvSpPr>
      <dsp:spPr>
        <a:xfrm>
          <a:off x="841466" y="1444116"/>
          <a:ext cx="6198451" cy="355753"/>
        </a:xfrm>
        <a:custGeom>
          <a:avLst/>
          <a:gdLst/>
          <a:ahLst/>
          <a:cxnLst/>
          <a:rect l="0" t="0" r="0" b="0"/>
          <a:pathLst>
            <a:path>
              <a:moveTo>
                <a:pt x="6198451" y="0"/>
              </a:moveTo>
              <a:lnTo>
                <a:pt x="6198451" y="194976"/>
              </a:lnTo>
              <a:lnTo>
                <a:pt x="0" y="194976"/>
              </a:lnTo>
              <a:lnTo>
                <a:pt x="0" y="355753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5430" y="1620061"/>
        <a:ext cx="310524" cy="3863"/>
      </dsp:txXfrm>
    </dsp:sp>
    <dsp:sp modelId="{BAA1BACF-F12F-403D-86E8-431E048B222F}">
      <dsp:nvSpPr>
        <dsp:cNvPr id="0" name=""/>
        <dsp:cNvSpPr/>
      </dsp:nvSpPr>
      <dsp:spPr>
        <a:xfrm>
          <a:off x="6200019" y="438038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Seaborn </a:t>
          </a:r>
          <a:endParaRPr lang="en-US" sz="1600" kern="1200"/>
        </a:p>
      </dsp:txBody>
      <dsp:txXfrm>
        <a:off x="6200019" y="438038"/>
        <a:ext cx="1679797" cy="1007878"/>
      </dsp:txXfrm>
    </dsp:sp>
    <dsp:sp modelId="{86F50F2F-DEC0-4644-B57D-3584D145A4DB}">
      <dsp:nvSpPr>
        <dsp:cNvPr id="0" name=""/>
        <dsp:cNvSpPr/>
      </dsp:nvSpPr>
      <dsp:spPr>
        <a:xfrm>
          <a:off x="1679565" y="2290489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783" y="2334277"/>
        <a:ext cx="19317" cy="3863"/>
      </dsp:txXfrm>
    </dsp:sp>
    <dsp:sp modelId="{B2F4A31D-C43A-4D35-B275-DCA3E17D8D83}">
      <dsp:nvSpPr>
        <dsp:cNvPr id="0" name=""/>
        <dsp:cNvSpPr/>
      </dsp:nvSpPr>
      <dsp:spPr>
        <a:xfrm>
          <a:off x="1568" y="1832270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Matplotlib</a:t>
          </a:r>
          <a:endParaRPr lang="en-US" sz="1600" kern="1200"/>
        </a:p>
      </dsp:txBody>
      <dsp:txXfrm>
        <a:off x="1568" y="1832270"/>
        <a:ext cx="1679797" cy="1007878"/>
      </dsp:txXfrm>
    </dsp:sp>
    <dsp:sp modelId="{3AF9C8DF-985A-48DA-B9A5-F6346F53FF97}">
      <dsp:nvSpPr>
        <dsp:cNvPr id="0" name=""/>
        <dsp:cNvSpPr/>
      </dsp:nvSpPr>
      <dsp:spPr>
        <a:xfrm>
          <a:off x="3745715" y="2290489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3933" y="2334277"/>
        <a:ext cx="19317" cy="3863"/>
      </dsp:txXfrm>
    </dsp:sp>
    <dsp:sp modelId="{AC00C954-B893-46B8-995B-B8941DBB5410}">
      <dsp:nvSpPr>
        <dsp:cNvPr id="0" name=""/>
        <dsp:cNvSpPr/>
      </dsp:nvSpPr>
      <dsp:spPr>
        <a:xfrm>
          <a:off x="2067718" y="1832270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Sklearn </a:t>
          </a:r>
          <a:endParaRPr lang="en-US" sz="1600" kern="1200"/>
        </a:p>
      </dsp:txBody>
      <dsp:txXfrm>
        <a:off x="2067718" y="1832270"/>
        <a:ext cx="1679797" cy="1007878"/>
      </dsp:txXfrm>
    </dsp:sp>
    <dsp:sp modelId="{A4E07814-36BE-42BF-B3F2-F7877292DF74}">
      <dsp:nvSpPr>
        <dsp:cNvPr id="0" name=""/>
        <dsp:cNvSpPr/>
      </dsp:nvSpPr>
      <dsp:spPr>
        <a:xfrm>
          <a:off x="5811866" y="2290489"/>
          <a:ext cx="35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753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0084" y="2334277"/>
        <a:ext cx="19317" cy="3863"/>
      </dsp:txXfrm>
    </dsp:sp>
    <dsp:sp modelId="{AE87191B-2E9D-4754-95B8-A9B24BA6D804}">
      <dsp:nvSpPr>
        <dsp:cNvPr id="0" name=""/>
        <dsp:cNvSpPr/>
      </dsp:nvSpPr>
      <dsp:spPr>
        <a:xfrm>
          <a:off x="4133869" y="1832270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Random forest classifier </a:t>
          </a:r>
          <a:endParaRPr lang="en-US" sz="1600" kern="1200"/>
        </a:p>
      </dsp:txBody>
      <dsp:txXfrm>
        <a:off x="4133869" y="1832270"/>
        <a:ext cx="1679797" cy="1007878"/>
      </dsp:txXfrm>
    </dsp:sp>
    <dsp:sp modelId="{89646B9D-C76B-4BB1-A768-E2887AE8FE80}">
      <dsp:nvSpPr>
        <dsp:cNvPr id="0" name=""/>
        <dsp:cNvSpPr/>
      </dsp:nvSpPr>
      <dsp:spPr>
        <a:xfrm>
          <a:off x="6200019" y="1832270"/>
          <a:ext cx="1679797" cy="1007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11" tIns="86400" rIns="82311" bIns="864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Decision tree classifier</a:t>
          </a:r>
          <a:endParaRPr lang="en-US" sz="1600" kern="1200"/>
        </a:p>
      </dsp:txBody>
      <dsp:txXfrm>
        <a:off x="6200019" y="1832270"/>
        <a:ext cx="1679797" cy="100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9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3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1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7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8BF24-0AAA-21F0-A7B6-87393D181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5" r="1309" b="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07224-5DA2-A231-98BD-EBFD67F3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0" y="1045596"/>
            <a:ext cx="3689406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Mini project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31563-3F9B-6E93-4681-5A6C30C5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9" y="3220278"/>
            <a:ext cx="3633747" cy="2592125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Name: Customer Churn Prediction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 –Sajal Gupta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Sem-5th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Rollno-2018682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Section-E</a:t>
            </a:r>
          </a:p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Id -20011919</a:t>
            </a:r>
          </a:p>
          <a:p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8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close-up of a green plant&#10;&#10;Description automatically generated with low confidence">
            <a:extLst>
              <a:ext uri="{FF2B5EF4-FFF2-40B4-BE49-F238E27FC236}">
                <a16:creationId xmlns:a16="http://schemas.microsoft.com/office/drawing/2014/main" id="{2064FB46-A96E-4BA0-733C-7B352801E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68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B0896-C5B9-BA25-4964-A406BE1E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63" y="1685677"/>
            <a:ext cx="4181444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80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7556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29BA9-A06D-AE4D-CDDE-0B740932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/>
              <a:t>Problem Statement :</a:t>
            </a:r>
            <a:br>
              <a:rPr lang="en-GB" sz="1600" b="1" dirty="0"/>
            </a:br>
            <a:br>
              <a:rPr lang="en-GB" sz="1600" b="1" dirty="0"/>
            </a:br>
            <a:r>
              <a:rPr lang="en-GB" sz="1600" dirty="0"/>
              <a:t>As in this fast-growing world, the business/company are in a race of getting lots or customers to use their products . But as customer are migrating from one to another company where they get satisfaction. Develop a machine learning model which can predict that a customer can churn or not.</a:t>
            </a:r>
            <a:endParaRPr lang="en-IN" sz="160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44431C9-E866-5218-32AC-3BB4EE3F8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930167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5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C3689-A919-8D7C-743B-0718673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GB" dirty="0"/>
              <a:t>What is need of this project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7BEBF-65F1-89F4-1193-EBFC11EE2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64547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9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B8326-B88E-53F7-3BCC-FB741CA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GB" sz="3000"/>
              <a:t>Steps to be followed in this project </a:t>
            </a:r>
            <a:endParaRPr lang="en-IN" sz="3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7057E1-AF69-AE93-7A41-D343D39C6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31316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3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B7651-E388-80EC-8B7F-0609B36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GB" dirty="0"/>
              <a:t>Working of model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AC49D-0DB6-EB81-76F4-3683341AD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40786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AB0B-E37D-8204-462C-83B2B423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GB" dirty="0"/>
              <a:t>Languages  used  in frontend</a:t>
            </a:r>
            <a:endParaRPr lang="en-IN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DF746597-4F2D-7573-0D41-99A294D94F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2519" y="2312988"/>
          <a:ext cx="5183986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148F686-7730-4870-115A-79AAD344D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A09D-3A9A-01C3-96D9-F82253A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500"/>
              <a:t>Languages and Library used in Back end</a:t>
            </a:r>
            <a:br>
              <a:rPr lang="en-GB" sz="2500"/>
            </a:br>
            <a:endParaRPr lang="en-IN" sz="25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17559-63EF-8AFE-6EB0-E78FAD5A5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45472"/>
              </p:ext>
            </p:extLst>
          </p:nvPr>
        </p:nvGraphicFramePr>
        <p:xfrm>
          <a:off x="1518860" y="2312988"/>
          <a:ext cx="7881385" cy="327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38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2D6F57-545B-9D68-5C5F-3F65EA88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Home page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7CAE-AD69-935D-95EF-C05CC81D1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Score page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1C69FD-7920-DE10-9D5D-76C89064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of the project</a:t>
            </a:r>
            <a:endParaRPr lang="en-IN" dirty="0"/>
          </a:p>
        </p:txBody>
      </p:sp>
      <p:pic>
        <p:nvPicPr>
          <p:cNvPr id="7" name="Content Placeholder 15" descr="Graphical user interface, application">
            <a:extLst>
              <a:ext uri="{FF2B5EF4-FFF2-40B4-BE49-F238E27FC236}">
                <a16:creationId xmlns:a16="http://schemas.microsoft.com/office/drawing/2014/main" id="{3355CF8D-CB55-318C-9F5D-E4DF1EB27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b="5172"/>
          <a:stretch/>
        </p:blipFill>
        <p:spPr>
          <a:xfrm>
            <a:off x="1920875" y="3696768"/>
            <a:ext cx="4159250" cy="2018751"/>
          </a:xfrm>
        </p:spPr>
      </p:pic>
      <p:pic>
        <p:nvPicPr>
          <p:cNvPr id="8" name="Content Placeholder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7430A83-02D6-93DF-4FD6-1F2CF6DA4E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7803" r="1240" b="6629"/>
          <a:stretch/>
        </p:blipFill>
        <p:spPr>
          <a:xfrm>
            <a:off x="6530975" y="3691698"/>
            <a:ext cx="4020406" cy="1961680"/>
          </a:xfrm>
        </p:spPr>
      </p:pic>
    </p:spTree>
    <p:extLst>
      <p:ext uri="{BB962C8B-B14F-4D97-AF65-F5344CB8AC3E}">
        <p14:creationId xmlns:p14="http://schemas.microsoft.com/office/powerpoint/2010/main" val="85987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BA99B-272A-C33E-BD0E-DD2F30F0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 page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7B4B4-A05E-25B7-3F2E-434BD3F66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Sorry page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470C12-2EE0-A170-F0B8-609D3EBC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 --</a:t>
            </a:r>
            <a:endParaRPr lang="en-IN" dirty="0"/>
          </a:p>
        </p:txBody>
      </p:sp>
      <p:pic>
        <p:nvPicPr>
          <p:cNvPr id="7" name="Content Placeholder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C417592-1108-931F-B5A8-8BA153B3E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" b="5910"/>
          <a:stretch/>
        </p:blipFill>
        <p:spPr>
          <a:xfrm>
            <a:off x="1920875" y="3692463"/>
            <a:ext cx="4159250" cy="2027361"/>
          </a:xfrm>
        </p:spPr>
      </p:pic>
      <p:pic>
        <p:nvPicPr>
          <p:cNvPr id="8" name="Content Placeholder 11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11AFDB2-FB7A-5575-71D7-65F6ED168E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 b="5910"/>
          <a:stretch/>
        </p:blipFill>
        <p:spPr>
          <a:xfrm>
            <a:off x="6530975" y="3693738"/>
            <a:ext cx="4159250" cy="2024811"/>
          </a:xfrm>
        </p:spPr>
      </p:pic>
    </p:spTree>
    <p:extLst>
      <p:ext uri="{BB962C8B-B14F-4D97-AF65-F5344CB8AC3E}">
        <p14:creationId xmlns:p14="http://schemas.microsoft.com/office/powerpoint/2010/main" val="14823464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5429"/>
      </a:accent1>
      <a:accent2>
        <a:srgbClr val="D5173B"/>
      </a:accent2>
      <a:accent3>
        <a:srgbClr val="E7299C"/>
      </a:accent3>
      <a:accent4>
        <a:srgbClr val="D1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Meiryo</vt:lpstr>
      <vt:lpstr>Corbel</vt:lpstr>
      <vt:lpstr>SketchLinesVTI</vt:lpstr>
      <vt:lpstr>Mini project Details</vt:lpstr>
      <vt:lpstr>Problem Statement :  As in this fast-growing world, the business/company are in a race of getting lots or customers to use their products . But as customer are migrating from one to another company where they get satisfaction. Develop a machine learning model which can predict that a customer can churn or not.</vt:lpstr>
      <vt:lpstr>What is need of this project</vt:lpstr>
      <vt:lpstr>Steps to be followed in this project </vt:lpstr>
      <vt:lpstr>Working of model</vt:lpstr>
      <vt:lpstr>Languages  used  in frontend</vt:lpstr>
      <vt:lpstr>Languages and Library used in Back end </vt:lpstr>
      <vt:lpstr>Front end of the project</vt:lpstr>
      <vt:lpstr>Front end --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Details</dc:title>
  <dc:creator>SAJAL GUPTA</dc:creator>
  <cp:lastModifiedBy>SAJAL GUPTA</cp:lastModifiedBy>
  <cp:revision>3</cp:revision>
  <dcterms:created xsi:type="dcterms:W3CDTF">2023-02-04T16:26:28Z</dcterms:created>
  <dcterms:modified xsi:type="dcterms:W3CDTF">2023-02-05T05:00:49Z</dcterms:modified>
</cp:coreProperties>
</file>