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oboto"/>
      <p:regular r:id="rId37"/>
      <p:bold r:id="rId38"/>
      <p:italic r:id="rId39"/>
      <p:boldItalic r:id="rId40"/>
    </p:embeddedFont>
    <p:embeddedFont>
      <p:font typeface="Questrial"/>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3DCCB7D5-0B9F-4110-95EF-DFA56171C4D3}">
  <a:tblStyle styleId="{3DCCB7D5-0B9F-4110-95EF-DFA56171C4D3}" styleName="Table_0"/>
</a:tblStyleLst>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41" Type="http://schemas.openxmlformats.org/officeDocument/2006/relationships/font" Target="fonts/Questrial-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2" name="Shape 162"/>
          <p:cNvSpPr/>
          <p:nvPr>
            <p:ph idx="2" type="sldImg"/>
          </p:nvPr>
        </p:nvSpPr>
        <p:spPr>
          <a:xfrm>
            <a:off x="381794" y="685800"/>
            <a:ext cx="6094412"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8" name="Shape 168"/>
          <p:cNvSpPr/>
          <p:nvPr>
            <p:ph idx="2" type="sldImg"/>
          </p:nvPr>
        </p:nvSpPr>
        <p:spPr>
          <a:xfrm>
            <a:off x="381794" y="685800"/>
            <a:ext cx="6094412"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4" name="Shape 174"/>
          <p:cNvSpPr/>
          <p:nvPr>
            <p:ph idx="2" type="sldImg"/>
          </p:nvPr>
        </p:nvSpPr>
        <p:spPr>
          <a:xfrm>
            <a:off x="381794" y="685800"/>
            <a:ext cx="6094412"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9" name="Shape 179"/>
          <p:cNvSpPr/>
          <p:nvPr>
            <p:ph idx="2" type="sldImg"/>
          </p:nvPr>
        </p:nvSpPr>
        <p:spPr>
          <a:xfrm>
            <a:off x="381794" y="685800"/>
            <a:ext cx="6094412"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794" y="685800"/>
            <a:ext cx="6094412"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5" name="Shape 18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GB" sz="1200" u="none" cap="none" strike="noStrike">
                <a:solidFill>
                  <a:schemeClr val="dk1"/>
                </a:solidFill>
                <a:latin typeface="Times New Roman"/>
                <a:ea typeface="Times New Roman"/>
                <a:cs typeface="Times New Roman"/>
                <a:sym typeface="Times New Roman"/>
              </a:rPr>
              <a:t>where the zero rows of the bidiagonal matrix have been removed and, therefore, Pn is now an m × n matrix with orthonormal columns, Qn is a unitary matrix of order n, and Bn is the</a:t>
            </a:r>
          </a:p>
        </p:txBody>
      </p:sp>
      <p:sp>
        <p:nvSpPr>
          <p:cNvPr id="186" name="Shape 18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Times New Roman"/>
                <a:ea typeface="Times New Roman"/>
                <a:cs typeface="Times New Roman"/>
                <a:sym typeface="Times New Roman"/>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3" name="Shape 193"/>
          <p:cNvSpPr/>
          <p:nvPr>
            <p:ph idx="2" type="sldImg"/>
          </p:nvPr>
        </p:nvSpPr>
        <p:spPr>
          <a:xfrm>
            <a:off x="381794" y="685800"/>
            <a:ext cx="6094412"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9" name="Shape 199"/>
          <p:cNvSpPr/>
          <p:nvPr>
            <p:ph idx="2" type="sldImg"/>
          </p:nvPr>
        </p:nvSpPr>
        <p:spPr>
          <a:xfrm>
            <a:off x="381794" y="685800"/>
            <a:ext cx="6094412"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799"/>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899"/>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599"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599"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dk2"/>
                </a:solidFil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blipFill rotWithShape="1">
          <a:blip r:embed="rId2">
            <a:alphaModFix/>
          </a:blip>
          <a:stretch>
            <a:fillRect b="0" l="0" r="0" t="0"/>
          </a:stretch>
        </a:blipFill>
      </p:bgPr>
    </p:bg>
    <p:spTree>
      <p:nvGrpSpPr>
        <p:cNvPr id="87" name="Shape 87"/>
        <p:cNvGrpSpPr/>
        <p:nvPr/>
      </p:nvGrpSpPr>
      <p:grpSpPr>
        <a:xfrm>
          <a:off x="0" y="0"/>
          <a:ext cx="0" cy="0"/>
          <a:chOff x="0" y="0"/>
          <a:chExt cx="0" cy="0"/>
        </a:xfrm>
      </p:grpSpPr>
      <p:sp>
        <p:nvSpPr>
          <p:cNvPr id="88" name="Shape 88"/>
          <p:cNvSpPr txBox="1"/>
          <p:nvPr>
            <p:ph idx="10" type="dt"/>
          </p:nvPr>
        </p:nvSpPr>
        <p:spPr>
          <a:xfrm>
            <a:off x="5200813" y="4824413"/>
            <a:ext cx="1028967" cy="204786"/>
          </a:xfrm>
          <a:prstGeom prst="rect">
            <a:avLst/>
          </a:prstGeom>
          <a:noFill/>
          <a:ln>
            <a:noFill/>
          </a:ln>
        </p:spPr>
        <p:txBody>
          <a:bodyPr anchorCtr="0" anchor="ctr" bIns="68575" lIns="68575" rIns="68575" tIns="68575"/>
          <a:lstStyle>
            <a:lvl1pPr indent="0" lvl="0" marL="0" marR="0" rtl="0" algn="r">
              <a:spcBef>
                <a:spcPts val="0"/>
              </a:spcBef>
              <a:defRPr b="0" i="0" sz="800" u="none" cap="none" strike="noStrike">
                <a:solidFill>
                  <a:schemeClr val="dk1"/>
                </a:solidFill>
                <a:latin typeface="Times New Roman"/>
                <a:ea typeface="Times New Roman"/>
                <a:cs typeface="Times New Roman"/>
                <a:sym typeface="Times New Roman"/>
              </a:defRPr>
            </a:lvl1pPr>
            <a:lvl2pPr indent="0" lvl="1" marL="342900" marR="0" rtl="0" algn="l">
              <a:spcBef>
                <a:spcPts val="0"/>
              </a:spcBef>
              <a:defRPr b="0" i="0" sz="1400" u="none" cap="none" strike="noStrike">
                <a:solidFill>
                  <a:schemeClr val="dk1"/>
                </a:solidFill>
                <a:latin typeface="Times New Roman"/>
                <a:ea typeface="Times New Roman"/>
                <a:cs typeface="Times New Roman"/>
                <a:sym typeface="Times New Roman"/>
              </a:defRPr>
            </a:lvl2pPr>
            <a:lvl3pPr indent="0" lvl="2" marL="685800" marR="0" rtl="0" algn="l">
              <a:spcBef>
                <a:spcPts val="0"/>
              </a:spcBef>
              <a:defRPr b="0" i="0" sz="1400" u="none" cap="none" strike="noStrike">
                <a:solidFill>
                  <a:schemeClr val="dk1"/>
                </a:solidFill>
                <a:latin typeface="Times New Roman"/>
                <a:ea typeface="Times New Roman"/>
                <a:cs typeface="Times New Roman"/>
                <a:sym typeface="Times New Roman"/>
              </a:defRPr>
            </a:lvl3pPr>
            <a:lvl4pPr indent="0" lvl="3" marL="1028700" marR="0" rtl="0" algn="l">
              <a:spcBef>
                <a:spcPts val="0"/>
              </a:spcBef>
              <a:defRPr b="0" i="0" sz="1400" u="none" cap="none" strike="noStrike">
                <a:solidFill>
                  <a:schemeClr val="dk1"/>
                </a:solidFill>
                <a:latin typeface="Times New Roman"/>
                <a:ea typeface="Times New Roman"/>
                <a:cs typeface="Times New Roman"/>
                <a:sym typeface="Times New Roman"/>
              </a:defRPr>
            </a:lvl4pPr>
            <a:lvl5pPr indent="0" lvl="4" marL="1371600" marR="0" rtl="0" algn="l">
              <a:spcBef>
                <a:spcPts val="0"/>
              </a:spcBef>
              <a:defRPr b="0" i="0" sz="1400" u="none" cap="none" strike="noStrike">
                <a:solidFill>
                  <a:schemeClr val="dk1"/>
                </a:solidFill>
                <a:latin typeface="Times New Roman"/>
                <a:ea typeface="Times New Roman"/>
                <a:cs typeface="Times New Roman"/>
                <a:sym typeface="Times New Roman"/>
              </a:defRPr>
            </a:lvl5pPr>
            <a:lvl6pPr indent="0" lvl="5" marL="1714500" marR="0" rtl="0" algn="l">
              <a:spcBef>
                <a:spcPts val="0"/>
              </a:spcBef>
              <a:defRPr b="0" i="0" sz="1400" u="none" cap="none" strike="noStrike">
                <a:solidFill>
                  <a:schemeClr val="dk1"/>
                </a:solidFill>
                <a:latin typeface="Times New Roman"/>
                <a:ea typeface="Times New Roman"/>
                <a:cs typeface="Times New Roman"/>
                <a:sym typeface="Times New Roman"/>
              </a:defRPr>
            </a:lvl6pPr>
            <a:lvl7pPr indent="0" lvl="6" marL="2057400" marR="0" rtl="0" algn="l">
              <a:spcBef>
                <a:spcPts val="0"/>
              </a:spcBef>
              <a:defRPr b="0" i="0" sz="1400" u="none" cap="none" strike="noStrike">
                <a:solidFill>
                  <a:schemeClr val="dk1"/>
                </a:solidFill>
                <a:latin typeface="Times New Roman"/>
                <a:ea typeface="Times New Roman"/>
                <a:cs typeface="Times New Roman"/>
                <a:sym typeface="Times New Roman"/>
              </a:defRPr>
            </a:lvl7pPr>
            <a:lvl8pPr indent="0" lvl="7" marL="2400300" marR="0" rtl="0" algn="l">
              <a:spcBef>
                <a:spcPts val="0"/>
              </a:spcBef>
              <a:defRPr b="0" i="0" sz="1400" u="none" cap="none" strike="noStrike">
                <a:solidFill>
                  <a:schemeClr val="dk1"/>
                </a:solidFill>
                <a:latin typeface="Times New Roman"/>
                <a:ea typeface="Times New Roman"/>
                <a:cs typeface="Times New Roman"/>
                <a:sym typeface="Times New Roman"/>
              </a:defRPr>
            </a:lvl8pPr>
            <a:lvl9pPr indent="0" lvl="8" marL="2743200" marR="0" rtl="0" algn="l">
              <a:spcBef>
                <a:spcPts val="0"/>
              </a:spcBef>
              <a:defRPr b="0" i="0" sz="1400" u="none" cap="none" strike="noStrike">
                <a:solidFill>
                  <a:schemeClr val="dk1"/>
                </a:solidFill>
                <a:latin typeface="Times New Roman"/>
                <a:ea typeface="Times New Roman"/>
                <a:cs typeface="Times New Roman"/>
                <a:sym typeface="Times New Roman"/>
              </a:defRPr>
            </a:lvl9pPr>
          </a:lstStyle>
          <a:p/>
        </p:txBody>
      </p:sp>
      <p:sp>
        <p:nvSpPr>
          <p:cNvPr id="89" name="Shape 89"/>
          <p:cNvSpPr txBox="1"/>
          <p:nvPr>
            <p:ph idx="11" type="ftr"/>
          </p:nvPr>
        </p:nvSpPr>
        <p:spPr>
          <a:xfrm>
            <a:off x="799117" y="4824413"/>
            <a:ext cx="4240919" cy="204786"/>
          </a:xfrm>
          <a:prstGeom prst="rect">
            <a:avLst/>
          </a:prstGeom>
          <a:noFill/>
          <a:ln>
            <a:noFill/>
          </a:ln>
        </p:spPr>
        <p:txBody>
          <a:bodyPr anchorCtr="0" anchor="ctr" bIns="68575" lIns="68575" rIns="68575" tIns="68575"/>
          <a:lstStyle>
            <a:lvl1pPr indent="0" lvl="0" marL="0" marR="0" rtl="0" algn="l">
              <a:spcBef>
                <a:spcPts val="0"/>
              </a:spcBef>
              <a:defRPr b="0" i="0" sz="800" u="none" cap="none" strike="noStrike">
                <a:solidFill>
                  <a:schemeClr val="dk1"/>
                </a:solidFill>
                <a:latin typeface="Times New Roman"/>
                <a:ea typeface="Times New Roman"/>
                <a:cs typeface="Times New Roman"/>
                <a:sym typeface="Times New Roman"/>
              </a:defRPr>
            </a:lvl1pPr>
            <a:lvl2pPr indent="0" lvl="1" marL="342900" marR="0" rtl="0" algn="l">
              <a:spcBef>
                <a:spcPts val="0"/>
              </a:spcBef>
              <a:defRPr b="0" i="0" sz="1400" u="none" cap="none" strike="noStrike">
                <a:solidFill>
                  <a:schemeClr val="dk1"/>
                </a:solidFill>
                <a:latin typeface="Times New Roman"/>
                <a:ea typeface="Times New Roman"/>
                <a:cs typeface="Times New Roman"/>
                <a:sym typeface="Times New Roman"/>
              </a:defRPr>
            </a:lvl2pPr>
            <a:lvl3pPr indent="0" lvl="2" marL="685800" marR="0" rtl="0" algn="l">
              <a:spcBef>
                <a:spcPts val="0"/>
              </a:spcBef>
              <a:defRPr b="0" i="0" sz="1400" u="none" cap="none" strike="noStrike">
                <a:solidFill>
                  <a:schemeClr val="dk1"/>
                </a:solidFill>
                <a:latin typeface="Times New Roman"/>
                <a:ea typeface="Times New Roman"/>
                <a:cs typeface="Times New Roman"/>
                <a:sym typeface="Times New Roman"/>
              </a:defRPr>
            </a:lvl3pPr>
            <a:lvl4pPr indent="0" lvl="3" marL="1028700" marR="0" rtl="0" algn="l">
              <a:spcBef>
                <a:spcPts val="0"/>
              </a:spcBef>
              <a:defRPr b="0" i="0" sz="1400" u="none" cap="none" strike="noStrike">
                <a:solidFill>
                  <a:schemeClr val="dk1"/>
                </a:solidFill>
                <a:latin typeface="Times New Roman"/>
                <a:ea typeface="Times New Roman"/>
                <a:cs typeface="Times New Roman"/>
                <a:sym typeface="Times New Roman"/>
              </a:defRPr>
            </a:lvl4pPr>
            <a:lvl5pPr indent="0" lvl="4" marL="1371600" marR="0" rtl="0" algn="l">
              <a:spcBef>
                <a:spcPts val="0"/>
              </a:spcBef>
              <a:defRPr b="0" i="0" sz="1400" u="none" cap="none" strike="noStrike">
                <a:solidFill>
                  <a:schemeClr val="dk1"/>
                </a:solidFill>
                <a:latin typeface="Times New Roman"/>
                <a:ea typeface="Times New Roman"/>
                <a:cs typeface="Times New Roman"/>
                <a:sym typeface="Times New Roman"/>
              </a:defRPr>
            </a:lvl5pPr>
            <a:lvl6pPr indent="0" lvl="5" marL="1714500" marR="0" rtl="0" algn="l">
              <a:spcBef>
                <a:spcPts val="0"/>
              </a:spcBef>
              <a:defRPr b="0" i="0" sz="1400" u="none" cap="none" strike="noStrike">
                <a:solidFill>
                  <a:schemeClr val="dk1"/>
                </a:solidFill>
                <a:latin typeface="Times New Roman"/>
                <a:ea typeface="Times New Roman"/>
                <a:cs typeface="Times New Roman"/>
                <a:sym typeface="Times New Roman"/>
              </a:defRPr>
            </a:lvl6pPr>
            <a:lvl7pPr indent="0" lvl="6" marL="2057400" marR="0" rtl="0" algn="l">
              <a:spcBef>
                <a:spcPts val="0"/>
              </a:spcBef>
              <a:defRPr b="0" i="0" sz="1400" u="none" cap="none" strike="noStrike">
                <a:solidFill>
                  <a:schemeClr val="dk1"/>
                </a:solidFill>
                <a:latin typeface="Times New Roman"/>
                <a:ea typeface="Times New Roman"/>
                <a:cs typeface="Times New Roman"/>
                <a:sym typeface="Times New Roman"/>
              </a:defRPr>
            </a:lvl7pPr>
            <a:lvl8pPr indent="0" lvl="7" marL="2400300" marR="0" rtl="0" algn="l">
              <a:spcBef>
                <a:spcPts val="0"/>
              </a:spcBef>
              <a:defRPr b="0" i="0" sz="1400" u="none" cap="none" strike="noStrike">
                <a:solidFill>
                  <a:schemeClr val="dk1"/>
                </a:solidFill>
                <a:latin typeface="Times New Roman"/>
                <a:ea typeface="Times New Roman"/>
                <a:cs typeface="Times New Roman"/>
                <a:sym typeface="Times New Roman"/>
              </a:defRPr>
            </a:lvl8pPr>
            <a:lvl9pPr indent="0" lvl="8" marL="2743200" marR="0" rtl="0" algn="l">
              <a:spcBef>
                <a:spcPts val="0"/>
              </a:spcBef>
              <a:defRPr b="0" i="0" sz="1400" u="none" cap="none" strike="noStrike">
                <a:solidFill>
                  <a:schemeClr val="dk1"/>
                </a:solidFill>
                <a:latin typeface="Times New Roman"/>
                <a:ea typeface="Times New Roman"/>
                <a:cs typeface="Times New Roman"/>
                <a:sym typeface="Times New Roman"/>
              </a:defRPr>
            </a:lvl9pPr>
          </a:lstStyle>
          <a:p/>
        </p:txBody>
      </p:sp>
      <p:sp>
        <p:nvSpPr>
          <p:cNvPr id="90" name="Shape 90"/>
          <p:cNvSpPr txBox="1"/>
          <p:nvPr>
            <p:ph idx="12" type="sldNum"/>
          </p:nvPr>
        </p:nvSpPr>
        <p:spPr>
          <a:xfrm>
            <a:off x="6401275" y="4824413"/>
            <a:ext cx="914638" cy="204786"/>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GB" sz="800" u="none" cap="none" strike="noStrike">
                <a:solidFill>
                  <a:schemeClr val="dk1"/>
                </a:solidFill>
                <a:latin typeface="Times New Roman"/>
                <a:ea typeface="Times New Roman"/>
                <a:cs typeface="Times New Roman"/>
                <a:sym typeface="Times New Roman"/>
              </a:rPr>
              <a:t>‹#›</a:t>
            </a:fld>
          </a:p>
        </p:txBody>
      </p:sp>
      <p:sp>
        <p:nvSpPr>
          <p:cNvPr id="91" name="Shape 91"/>
          <p:cNvSpPr txBox="1"/>
          <p:nvPr>
            <p:ph idx="1" type="subTitle"/>
          </p:nvPr>
        </p:nvSpPr>
        <p:spPr>
          <a:xfrm>
            <a:off x="799117" y="2552700"/>
            <a:ext cx="3772883" cy="1047750"/>
          </a:xfrm>
          <a:prstGeom prst="rect">
            <a:avLst/>
          </a:prstGeom>
          <a:noFill/>
          <a:ln>
            <a:noFill/>
          </a:ln>
        </p:spPr>
        <p:txBody>
          <a:bodyPr anchorCtr="0" anchor="t" bIns="68575" lIns="68575" rIns="68575" tIns="68575"/>
          <a:lstStyle>
            <a:lvl1pPr indent="0" lvl="0" marL="0" marR="0" rtl="0" algn="l">
              <a:lnSpc>
                <a:spcPct val="90000"/>
              </a:lnSpc>
              <a:spcBef>
                <a:spcPts val="500"/>
              </a:spcBef>
              <a:buClr>
                <a:srgbClr val="595959"/>
              </a:buClr>
              <a:buFont typeface="Arial"/>
              <a:buNone/>
              <a:defRPr b="0" i="0" sz="1800" u="none" cap="none" strike="noStrike">
                <a:solidFill>
                  <a:schemeClr val="dk1"/>
                </a:solidFill>
                <a:latin typeface="Times New Roman"/>
                <a:ea typeface="Times New Roman"/>
                <a:cs typeface="Times New Roman"/>
                <a:sym typeface="Times New Roman"/>
              </a:defRPr>
            </a:lvl1pPr>
            <a:lvl2pPr indent="0" lvl="1" marL="342900" marR="0" rtl="0" algn="ctr">
              <a:lnSpc>
                <a:spcPct val="90000"/>
              </a:lnSpc>
              <a:spcBef>
                <a:spcPts val="800"/>
              </a:spcBef>
              <a:buClr>
                <a:srgbClr val="595959"/>
              </a:buClr>
              <a:buFont typeface="Arial"/>
              <a:buNone/>
              <a:defRPr b="0" i="0" sz="1400" u="none" cap="none" strike="noStrike">
                <a:solidFill>
                  <a:srgbClr val="888888"/>
                </a:solidFill>
                <a:latin typeface="Times New Roman"/>
                <a:ea typeface="Times New Roman"/>
                <a:cs typeface="Times New Roman"/>
                <a:sym typeface="Times New Roman"/>
              </a:defRPr>
            </a:lvl2pPr>
            <a:lvl3pPr indent="0" lvl="2" marL="685800" marR="0" rtl="0" algn="ctr">
              <a:lnSpc>
                <a:spcPct val="90000"/>
              </a:lnSpc>
              <a:spcBef>
                <a:spcPts val="500"/>
              </a:spcBef>
              <a:buClr>
                <a:srgbClr val="595959"/>
              </a:buClr>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1028700" marR="0" rtl="0" algn="ctr">
              <a:lnSpc>
                <a:spcPct val="90000"/>
              </a:lnSpc>
              <a:spcBef>
                <a:spcPts val="500"/>
              </a:spcBef>
              <a:buClr>
                <a:srgbClr val="595959"/>
              </a:buClr>
              <a:buFont typeface="Arial"/>
              <a:buNone/>
              <a:defRPr b="0" i="0" sz="1100" u="none" cap="none" strike="noStrike">
                <a:solidFill>
                  <a:srgbClr val="888888"/>
                </a:solidFill>
                <a:latin typeface="Times New Roman"/>
                <a:ea typeface="Times New Roman"/>
                <a:cs typeface="Times New Roman"/>
                <a:sym typeface="Times New Roman"/>
              </a:defRPr>
            </a:lvl4pPr>
            <a:lvl5pPr indent="0" lvl="4" marL="1371600" marR="0" rtl="0" algn="ctr">
              <a:lnSpc>
                <a:spcPct val="90000"/>
              </a:lnSpc>
              <a:spcBef>
                <a:spcPts val="500"/>
              </a:spcBef>
              <a:buClr>
                <a:srgbClr val="595959"/>
              </a:buClr>
              <a:buFont typeface="Arial"/>
              <a:buNone/>
              <a:defRPr b="0" i="0" sz="1100" u="none" cap="none" strike="noStrike">
                <a:solidFill>
                  <a:srgbClr val="888888"/>
                </a:solidFill>
                <a:latin typeface="Times New Roman"/>
                <a:ea typeface="Times New Roman"/>
                <a:cs typeface="Times New Roman"/>
                <a:sym typeface="Times New Roman"/>
              </a:defRPr>
            </a:lvl5pPr>
            <a:lvl6pPr indent="0" lvl="5" marL="1714500" marR="0" rtl="0" algn="ctr">
              <a:spcBef>
                <a:spcPts val="500"/>
              </a:spcBef>
              <a:buClr>
                <a:srgbClr val="888888"/>
              </a:buClr>
              <a:buFont typeface="Arial"/>
              <a:buNone/>
              <a:defRPr b="0" i="0" sz="1100" u="none" cap="none" strike="noStrike">
                <a:solidFill>
                  <a:srgbClr val="888888"/>
                </a:solidFill>
                <a:latin typeface="Times New Roman"/>
                <a:ea typeface="Times New Roman"/>
                <a:cs typeface="Times New Roman"/>
                <a:sym typeface="Times New Roman"/>
              </a:defRPr>
            </a:lvl6pPr>
            <a:lvl7pPr indent="0" lvl="6" marL="2057400" marR="0" rtl="0" algn="ctr">
              <a:spcBef>
                <a:spcPts val="500"/>
              </a:spcBef>
              <a:buClr>
                <a:srgbClr val="888888"/>
              </a:buClr>
              <a:buFont typeface="Arial"/>
              <a:buNone/>
              <a:defRPr b="0" i="0" sz="1100" u="none" cap="none" strike="noStrike">
                <a:solidFill>
                  <a:srgbClr val="888888"/>
                </a:solidFill>
                <a:latin typeface="Times New Roman"/>
                <a:ea typeface="Times New Roman"/>
                <a:cs typeface="Times New Roman"/>
                <a:sym typeface="Times New Roman"/>
              </a:defRPr>
            </a:lvl7pPr>
            <a:lvl8pPr indent="0" lvl="7" marL="2400300" marR="0" rtl="0" algn="ctr">
              <a:spcBef>
                <a:spcPts val="500"/>
              </a:spcBef>
              <a:buClr>
                <a:srgbClr val="888888"/>
              </a:buClr>
              <a:buFont typeface="Arial"/>
              <a:buNone/>
              <a:defRPr b="0" i="0" sz="1100" u="none" cap="none" strike="noStrike">
                <a:solidFill>
                  <a:srgbClr val="888888"/>
                </a:solidFill>
                <a:latin typeface="Times New Roman"/>
                <a:ea typeface="Times New Roman"/>
                <a:cs typeface="Times New Roman"/>
                <a:sym typeface="Times New Roman"/>
              </a:defRPr>
            </a:lvl8pPr>
            <a:lvl9pPr indent="0" lvl="8" marL="2743200" marR="0" rtl="0" algn="ctr">
              <a:spcBef>
                <a:spcPts val="500"/>
              </a:spcBef>
              <a:buClr>
                <a:srgbClr val="888888"/>
              </a:buClr>
              <a:buFont typeface="Arial"/>
              <a:buNone/>
              <a:defRPr b="0" i="0" sz="1100" u="none" cap="none" strike="noStrike">
                <a:solidFill>
                  <a:srgbClr val="888888"/>
                </a:solidFill>
                <a:latin typeface="Times New Roman"/>
                <a:ea typeface="Times New Roman"/>
                <a:cs typeface="Times New Roman"/>
                <a:sym typeface="Times New Roman"/>
              </a:defRPr>
            </a:lvl9pPr>
          </a:lstStyle>
          <a:p/>
        </p:txBody>
      </p:sp>
      <p:sp>
        <p:nvSpPr>
          <p:cNvPr id="92" name="Shape 92"/>
          <p:cNvSpPr txBox="1"/>
          <p:nvPr>
            <p:ph type="ctrTitle"/>
          </p:nvPr>
        </p:nvSpPr>
        <p:spPr>
          <a:xfrm>
            <a:off x="799118" y="400050"/>
            <a:ext cx="3772882" cy="1885950"/>
          </a:xfrm>
          <a:prstGeom prst="rect">
            <a:avLst/>
          </a:prstGeom>
          <a:noFill/>
          <a:ln>
            <a:noFill/>
          </a:ln>
        </p:spPr>
        <p:txBody>
          <a:bodyPr anchorCtr="0" anchor="b" bIns="68575" lIns="68575" rIns="68575" tIns="68575"/>
          <a:lstStyle>
            <a:lvl1pPr indent="0" lvl="0" marL="0" marR="0" rtl="0" algn="l">
              <a:lnSpc>
                <a:spcPct val="80000"/>
              </a:lnSpc>
              <a:spcBef>
                <a:spcPts val="0"/>
              </a:spcBef>
              <a:buClr>
                <a:schemeClr val="accent1"/>
              </a:buClr>
              <a:buFont typeface="Questrial"/>
              <a:buNone/>
              <a:defRPr b="1" i="0" sz="3000" u="none" cap="none" strike="noStrike">
                <a:solidFill>
                  <a:schemeClr val="accent1"/>
                </a:solidFill>
                <a:latin typeface="Questrial"/>
                <a:ea typeface="Questrial"/>
                <a:cs typeface="Questrial"/>
                <a:sym typeface="Questrial"/>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93" name="Shape 93"/>
        <p:cNvGrpSpPr/>
        <p:nvPr/>
      </p:nvGrpSpPr>
      <p:grpSpPr>
        <a:xfrm>
          <a:off x="0" y="0"/>
          <a:ext cx="0" cy="0"/>
          <a:chOff x="0" y="0"/>
          <a:chExt cx="0" cy="0"/>
        </a:xfrm>
      </p:grpSpPr>
      <p:sp>
        <p:nvSpPr>
          <p:cNvPr id="94" name="Shape 94"/>
          <p:cNvSpPr txBox="1"/>
          <p:nvPr>
            <p:ph idx="10" type="dt"/>
          </p:nvPr>
        </p:nvSpPr>
        <p:spPr>
          <a:xfrm>
            <a:off x="5200813" y="4616450"/>
            <a:ext cx="1028967" cy="204786"/>
          </a:xfrm>
          <a:prstGeom prst="rect">
            <a:avLst/>
          </a:prstGeom>
          <a:noFill/>
          <a:ln>
            <a:noFill/>
          </a:ln>
        </p:spPr>
        <p:txBody>
          <a:bodyPr anchorCtr="0" anchor="ctr" bIns="68575" lIns="68575" rIns="68575" tIns="68575"/>
          <a:lstStyle>
            <a:lvl1pPr indent="0" lvl="0" marL="0" marR="0" rtl="0" algn="r">
              <a:spcBef>
                <a:spcPts val="0"/>
              </a:spcBef>
              <a:defRPr b="0" i="0" sz="800" u="none" cap="none" strike="noStrike">
                <a:solidFill>
                  <a:schemeClr val="dk1"/>
                </a:solidFill>
                <a:latin typeface="Times New Roman"/>
                <a:ea typeface="Times New Roman"/>
                <a:cs typeface="Times New Roman"/>
                <a:sym typeface="Times New Roman"/>
              </a:defRPr>
            </a:lvl1pPr>
            <a:lvl2pPr indent="0" lvl="1" marL="342900" marR="0" rtl="0" algn="l">
              <a:spcBef>
                <a:spcPts val="0"/>
              </a:spcBef>
              <a:defRPr b="0" i="0" sz="1400" u="none" cap="none" strike="noStrike">
                <a:solidFill>
                  <a:schemeClr val="dk1"/>
                </a:solidFill>
                <a:latin typeface="Times New Roman"/>
                <a:ea typeface="Times New Roman"/>
                <a:cs typeface="Times New Roman"/>
                <a:sym typeface="Times New Roman"/>
              </a:defRPr>
            </a:lvl2pPr>
            <a:lvl3pPr indent="0" lvl="2" marL="685800" marR="0" rtl="0" algn="l">
              <a:spcBef>
                <a:spcPts val="0"/>
              </a:spcBef>
              <a:defRPr b="0" i="0" sz="1400" u="none" cap="none" strike="noStrike">
                <a:solidFill>
                  <a:schemeClr val="dk1"/>
                </a:solidFill>
                <a:latin typeface="Times New Roman"/>
                <a:ea typeface="Times New Roman"/>
                <a:cs typeface="Times New Roman"/>
                <a:sym typeface="Times New Roman"/>
              </a:defRPr>
            </a:lvl3pPr>
            <a:lvl4pPr indent="0" lvl="3" marL="1028700" marR="0" rtl="0" algn="l">
              <a:spcBef>
                <a:spcPts val="0"/>
              </a:spcBef>
              <a:defRPr b="0" i="0" sz="1400" u="none" cap="none" strike="noStrike">
                <a:solidFill>
                  <a:schemeClr val="dk1"/>
                </a:solidFill>
                <a:latin typeface="Times New Roman"/>
                <a:ea typeface="Times New Roman"/>
                <a:cs typeface="Times New Roman"/>
                <a:sym typeface="Times New Roman"/>
              </a:defRPr>
            </a:lvl4pPr>
            <a:lvl5pPr indent="0" lvl="4" marL="1371600" marR="0" rtl="0" algn="l">
              <a:spcBef>
                <a:spcPts val="0"/>
              </a:spcBef>
              <a:defRPr b="0" i="0" sz="1400" u="none" cap="none" strike="noStrike">
                <a:solidFill>
                  <a:schemeClr val="dk1"/>
                </a:solidFill>
                <a:latin typeface="Times New Roman"/>
                <a:ea typeface="Times New Roman"/>
                <a:cs typeface="Times New Roman"/>
                <a:sym typeface="Times New Roman"/>
              </a:defRPr>
            </a:lvl5pPr>
            <a:lvl6pPr indent="0" lvl="5" marL="1714500" marR="0" rtl="0" algn="l">
              <a:spcBef>
                <a:spcPts val="0"/>
              </a:spcBef>
              <a:defRPr b="0" i="0" sz="1400" u="none" cap="none" strike="noStrike">
                <a:solidFill>
                  <a:schemeClr val="dk1"/>
                </a:solidFill>
                <a:latin typeface="Times New Roman"/>
                <a:ea typeface="Times New Roman"/>
                <a:cs typeface="Times New Roman"/>
                <a:sym typeface="Times New Roman"/>
              </a:defRPr>
            </a:lvl6pPr>
            <a:lvl7pPr indent="0" lvl="6" marL="2057400" marR="0" rtl="0" algn="l">
              <a:spcBef>
                <a:spcPts val="0"/>
              </a:spcBef>
              <a:defRPr b="0" i="0" sz="1400" u="none" cap="none" strike="noStrike">
                <a:solidFill>
                  <a:schemeClr val="dk1"/>
                </a:solidFill>
                <a:latin typeface="Times New Roman"/>
                <a:ea typeface="Times New Roman"/>
                <a:cs typeface="Times New Roman"/>
                <a:sym typeface="Times New Roman"/>
              </a:defRPr>
            </a:lvl7pPr>
            <a:lvl8pPr indent="0" lvl="7" marL="2400300" marR="0" rtl="0" algn="l">
              <a:spcBef>
                <a:spcPts val="0"/>
              </a:spcBef>
              <a:defRPr b="0" i="0" sz="1400" u="none" cap="none" strike="noStrike">
                <a:solidFill>
                  <a:schemeClr val="dk1"/>
                </a:solidFill>
                <a:latin typeface="Times New Roman"/>
                <a:ea typeface="Times New Roman"/>
                <a:cs typeface="Times New Roman"/>
                <a:sym typeface="Times New Roman"/>
              </a:defRPr>
            </a:lvl8pPr>
            <a:lvl9pPr indent="0" lvl="8" marL="2743200" marR="0" rtl="0" algn="l">
              <a:spcBef>
                <a:spcPts val="0"/>
              </a:spcBef>
              <a:defRPr b="0" i="0" sz="1400" u="none" cap="none" strike="noStrike">
                <a:solidFill>
                  <a:schemeClr val="dk1"/>
                </a:solidFill>
                <a:latin typeface="Times New Roman"/>
                <a:ea typeface="Times New Roman"/>
                <a:cs typeface="Times New Roman"/>
                <a:sym typeface="Times New Roman"/>
              </a:defRPr>
            </a:lvl9pPr>
          </a:lstStyle>
          <a:p/>
        </p:txBody>
      </p:sp>
      <p:sp>
        <p:nvSpPr>
          <p:cNvPr id="95" name="Shape 95"/>
          <p:cNvSpPr txBox="1"/>
          <p:nvPr>
            <p:ph idx="11" type="ftr"/>
          </p:nvPr>
        </p:nvSpPr>
        <p:spPr>
          <a:xfrm>
            <a:off x="799117" y="4616450"/>
            <a:ext cx="4240919" cy="204786"/>
          </a:xfrm>
          <a:prstGeom prst="rect">
            <a:avLst/>
          </a:prstGeom>
          <a:noFill/>
          <a:ln>
            <a:noFill/>
          </a:ln>
        </p:spPr>
        <p:txBody>
          <a:bodyPr anchorCtr="0" anchor="ctr" bIns="68575" lIns="68575" rIns="68575" tIns="68575"/>
          <a:lstStyle>
            <a:lvl1pPr indent="0" lvl="0" marL="0" marR="0" rtl="0" algn="l">
              <a:spcBef>
                <a:spcPts val="0"/>
              </a:spcBef>
              <a:defRPr b="0" i="0" sz="800" u="none" cap="none" strike="noStrike">
                <a:solidFill>
                  <a:schemeClr val="dk1"/>
                </a:solidFill>
                <a:latin typeface="Times New Roman"/>
                <a:ea typeface="Times New Roman"/>
                <a:cs typeface="Times New Roman"/>
                <a:sym typeface="Times New Roman"/>
              </a:defRPr>
            </a:lvl1pPr>
            <a:lvl2pPr indent="0" lvl="1" marL="342900" marR="0" rtl="0" algn="l">
              <a:spcBef>
                <a:spcPts val="0"/>
              </a:spcBef>
              <a:defRPr b="0" i="0" sz="1400" u="none" cap="none" strike="noStrike">
                <a:solidFill>
                  <a:schemeClr val="dk1"/>
                </a:solidFill>
                <a:latin typeface="Times New Roman"/>
                <a:ea typeface="Times New Roman"/>
                <a:cs typeface="Times New Roman"/>
                <a:sym typeface="Times New Roman"/>
              </a:defRPr>
            </a:lvl2pPr>
            <a:lvl3pPr indent="0" lvl="2" marL="685800" marR="0" rtl="0" algn="l">
              <a:spcBef>
                <a:spcPts val="0"/>
              </a:spcBef>
              <a:defRPr b="0" i="0" sz="1400" u="none" cap="none" strike="noStrike">
                <a:solidFill>
                  <a:schemeClr val="dk1"/>
                </a:solidFill>
                <a:latin typeface="Times New Roman"/>
                <a:ea typeface="Times New Roman"/>
                <a:cs typeface="Times New Roman"/>
                <a:sym typeface="Times New Roman"/>
              </a:defRPr>
            </a:lvl3pPr>
            <a:lvl4pPr indent="0" lvl="3" marL="1028700" marR="0" rtl="0" algn="l">
              <a:spcBef>
                <a:spcPts val="0"/>
              </a:spcBef>
              <a:defRPr b="0" i="0" sz="1400" u="none" cap="none" strike="noStrike">
                <a:solidFill>
                  <a:schemeClr val="dk1"/>
                </a:solidFill>
                <a:latin typeface="Times New Roman"/>
                <a:ea typeface="Times New Roman"/>
                <a:cs typeface="Times New Roman"/>
                <a:sym typeface="Times New Roman"/>
              </a:defRPr>
            </a:lvl4pPr>
            <a:lvl5pPr indent="0" lvl="4" marL="1371600" marR="0" rtl="0" algn="l">
              <a:spcBef>
                <a:spcPts val="0"/>
              </a:spcBef>
              <a:defRPr b="0" i="0" sz="1400" u="none" cap="none" strike="noStrike">
                <a:solidFill>
                  <a:schemeClr val="dk1"/>
                </a:solidFill>
                <a:latin typeface="Times New Roman"/>
                <a:ea typeface="Times New Roman"/>
                <a:cs typeface="Times New Roman"/>
                <a:sym typeface="Times New Roman"/>
              </a:defRPr>
            </a:lvl5pPr>
            <a:lvl6pPr indent="0" lvl="5" marL="1714500" marR="0" rtl="0" algn="l">
              <a:spcBef>
                <a:spcPts val="0"/>
              </a:spcBef>
              <a:defRPr b="0" i="0" sz="1400" u="none" cap="none" strike="noStrike">
                <a:solidFill>
                  <a:schemeClr val="dk1"/>
                </a:solidFill>
                <a:latin typeface="Times New Roman"/>
                <a:ea typeface="Times New Roman"/>
                <a:cs typeface="Times New Roman"/>
                <a:sym typeface="Times New Roman"/>
              </a:defRPr>
            </a:lvl6pPr>
            <a:lvl7pPr indent="0" lvl="6" marL="2057400" marR="0" rtl="0" algn="l">
              <a:spcBef>
                <a:spcPts val="0"/>
              </a:spcBef>
              <a:defRPr b="0" i="0" sz="1400" u="none" cap="none" strike="noStrike">
                <a:solidFill>
                  <a:schemeClr val="dk1"/>
                </a:solidFill>
                <a:latin typeface="Times New Roman"/>
                <a:ea typeface="Times New Roman"/>
                <a:cs typeface="Times New Roman"/>
                <a:sym typeface="Times New Roman"/>
              </a:defRPr>
            </a:lvl7pPr>
            <a:lvl8pPr indent="0" lvl="7" marL="2400300" marR="0" rtl="0" algn="l">
              <a:spcBef>
                <a:spcPts val="0"/>
              </a:spcBef>
              <a:defRPr b="0" i="0" sz="1400" u="none" cap="none" strike="noStrike">
                <a:solidFill>
                  <a:schemeClr val="dk1"/>
                </a:solidFill>
                <a:latin typeface="Times New Roman"/>
                <a:ea typeface="Times New Roman"/>
                <a:cs typeface="Times New Roman"/>
                <a:sym typeface="Times New Roman"/>
              </a:defRPr>
            </a:lvl8pPr>
            <a:lvl9pPr indent="0" lvl="8" marL="2743200" marR="0" rtl="0" algn="l">
              <a:spcBef>
                <a:spcPts val="0"/>
              </a:spcBef>
              <a:defRPr b="0" i="0" sz="1400" u="none" cap="none" strike="noStrike">
                <a:solidFill>
                  <a:schemeClr val="dk1"/>
                </a:solidFill>
                <a:latin typeface="Times New Roman"/>
                <a:ea typeface="Times New Roman"/>
                <a:cs typeface="Times New Roman"/>
                <a:sym typeface="Times New Roman"/>
              </a:defRPr>
            </a:lvl9pPr>
          </a:lstStyle>
          <a:p/>
        </p:txBody>
      </p:sp>
      <p:sp>
        <p:nvSpPr>
          <p:cNvPr id="96" name="Shape 96"/>
          <p:cNvSpPr txBox="1"/>
          <p:nvPr>
            <p:ph idx="12" type="sldNum"/>
          </p:nvPr>
        </p:nvSpPr>
        <p:spPr>
          <a:xfrm>
            <a:off x="6401275" y="4616450"/>
            <a:ext cx="914638" cy="204786"/>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GB" sz="800" u="none" cap="none" strike="noStrike">
                <a:solidFill>
                  <a:schemeClr val="dk1"/>
                </a:solidFill>
                <a:latin typeface="Times New Roman"/>
                <a:ea typeface="Times New Roman"/>
                <a:cs typeface="Times New Roman"/>
                <a:sym typeface="Times New Roman"/>
              </a:rPr>
              <a:t>‹#›</a:t>
            </a:fld>
          </a:p>
        </p:txBody>
      </p:sp>
      <p:sp>
        <p:nvSpPr>
          <p:cNvPr id="97" name="Shape 97"/>
          <p:cNvSpPr txBox="1"/>
          <p:nvPr>
            <p:ph idx="1" type="body"/>
          </p:nvPr>
        </p:nvSpPr>
        <p:spPr>
          <a:xfrm>
            <a:off x="799117" y="1371600"/>
            <a:ext cx="6516798" cy="3143249"/>
          </a:xfrm>
          <a:prstGeom prst="rect">
            <a:avLst/>
          </a:prstGeom>
          <a:noFill/>
          <a:ln>
            <a:noFill/>
          </a:ln>
        </p:spPr>
        <p:txBody>
          <a:bodyPr anchorCtr="0" anchor="t" bIns="68575" lIns="68575" rIns="68575" tIns="68575"/>
          <a:lstStyle>
            <a:lvl1pPr indent="-101600" lvl="0" marL="203200" rtl="0" algn="l">
              <a:lnSpc>
                <a:spcPct val="90000"/>
              </a:lnSpc>
              <a:spcBef>
                <a:spcPts val="1400"/>
              </a:spcBef>
              <a:buClr>
                <a:srgbClr val="595959"/>
              </a:buClr>
              <a:buFont typeface="Arial"/>
              <a:buChar char="•"/>
              <a:defRPr sz="1500">
                <a:solidFill>
                  <a:schemeClr val="dk1"/>
                </a:solidFill>
                <a:latin typeface="Times New Roman"/>
                <a:ea typeface="Times New Roman"/>
                <a:cs typeface="Times New Roman"/>
                <a:sym typeface="Times New Roman"/>
              </a:defRPr>
            </a:lvl1pPr>
            <a:lvl2pPr indent="-114300" lvl="1" marL="444500" rtl="0" algn="l">
              <a:lnSpc>
                <a:spcPct val="90000"/>
              </a:lnSpc>
              <a:spcBef>
                <a:spcPts val="800"/>
              </a:spcBef>
              <a:buClr>
                <a:srgbClr val="595959"/>
              </a:buClr>
              <a:buFont typeface="Arial"/>
              <a:buChar char="•"/>
              <a:defRPr sz="1400">
                <a:solidFill>
                  <a:schemeClr val="dk1"/>
                </a:solidFill>
                <a:latin typeface="Times New Roman"/>
                <a:ea typeface="Times New Roman"/>
                <a:cs typeface="Times New Roman"/>
                <a:sym typeface="Times New Roman"/>
              </a:defRPr>
            </a:lvl2pPr>
            <a:lvl3pPr indent="-88900" lvl="2" marL="584200" rtl="0" algn="l">
              <a:lnSpc>
                <a:spcPct val="90000"/>
              </a:lnSpc>
              <a:spcBef>
                <a:spcPts val="500"/>
              </a:spcBef>
              <a:buClr>
                <a:srgbClr val="595959"/>
              </a:buClr>
              <a:buFont typeface="Arial"/>
              <a:buChar char="•"/>
              <a:defRPr sz="1200">
                <a:solidFill>
                  <a:schemeClr val="dk1"/>
                </a:solidFill>
                <a:latin typeface="Times New Roman"/>
                <a:ea typeface="Times New Roman"/>
                <a:cs typeface="Times New Roman"/>
                <a:sym typeface="Times New Roman"/>
              </a:defRPr>
            </a:lvl3pPr>
            <a:lvl4pPr indent="-88900" lvl="3" marL="723900" rtl="0" algn="l">
              <a:lnSpc>
                <a:spcPct val="90000"/>
              </a:lnSpc>
              <a:spcBef>
                <a:spcPts val="500"/>
              </a:spcBef>
              <a:buClr>
                <a:srgbClr val="595959"/>
              </a:buClr>
              <a:buFont typeface="Arial"/>
              <a:buChar char="•"/>
              <a:defRPr sz="1100">
                <a:solidFill>
                  <a:schemeClr val="dk1"/>
                </a:solidFill>
                <a:latin typeface="Times New Roman"/>
                <a:ea typeface="Times New Roman"/>
                <a:cs typeface="Times New Roman"/>
                <a:sym typeface="Times New Roman"/>
              </a:defRPr>
            </a:lvl4pPr>
            <a:lvl5pPr indent="-63500" lvl="4" marL="825500" rtl="0" algn="l">
              <a:lnSpc>
                <a:spcPct val="90000"/>
              </a:lnSpc>
              <a:spcBef>
                <a:spcPts val="500"/>
              </a:spcBef>
              <a:buClr>
                <a:srgbClr val="595959"/>
              </a:buClr>
              <a:buFont typeface="Arial"/>
              <a:buChar char="•"/>
              <a:defRPr sz="1100">
                <a:solidFill>
                  <a:schemeClr val="dk1"/>
                </a:solidFill>
                <a:latin typeface="Times New Roman"/>
                <a:ea typeface="Times New Roman"/>
                <a:cs typeface="Times New Roman"/>
                <a:sym typeface="Times New Roman"/>
              </a:defRPr>
            </a:lvl5pPr>
            <a:lvl6pPr indent="-50800" lvl="5" marL="927100" rtl="0" algn="l">
              <a:spcBef>
                <a:spcPts val="500"/>
              </a:spcBef>
              <a:buClr>
                <a:srgbClr val="595959"/>
              </a:buClr>
              <a:buFont typeface="Arial"/>
              <a:buChar char="•"/>
              <a:defRPr sz="1100">
                <a:solidFill>
                  <a:srgbClr val="595959"/>
                </a:solidFill>
                <a:latin typeface="Times New Roman"/>
                <a:ea typeface="Times New Roman"/>
                <a:cs typeface="Times New Roman"/>
                <a:sym typeface="Times New Roman"/>
              </a:defRPr>
            </a:lvl6pPr>
            <a:lvl7pPr indent="-50800" lvl="6" marL="1028700" rtl="0" algn="l">
              <a:spcBef>
                <a:spcPts val="500"/>
              </a:spcBef>
              <a:buClr>
                <a:srgbClr val="595959"/>
              </a:buClr>
              <a:buFont typeface="Arial"/>
              <a:buChar char="•"/>
              <a:defRPr sz="1100">
                <a:solidFill>
                  <a:srgbClr val="595959"/>
                </a:solidFill>
                <a:latin typeface="Times New Roman"/>
                <a:ea typeface="Times New Roman"/>
                <a:cs typeface="Times New Roman"/>
                <a:sym typeface="Times New Roman"/>
              </a:defRPr>
            </a:lvl7pPr>
            <a:lvl8pPr indent="-50800" lvl="7" marL="1130300" rtl="0" algn="l">
              <a:spcBef>
                <a:spcPts val="500"/>
              </a:spcBef>
              <a:buClr>
                <a:srgbClr val="595959"/>
              </a:buClr>
              <a:buFont typeface="Arial"/>
              <a:buChar char="•"/>
              <a:defRPr sz="1100">
                <a:solidFill>
                  <a:srgbClr val="595959"/>
                </a:solidFill>
                <a:latin typeface="Times New Roman"/>
                <a:ea typeface="Times New Roman"/>
                <a:cs typeface="Times New Roman"/>
                <a:sym typeface="Times New Roman"/>
              </a:defRPr>
            </a:lvl8pPr>
            <a:lvl9pPr indent="-50800" lvl="8" marL="1231900" rtl="0" algn="l">
              <a:spcBef>
                <a:spcPts val="500"/>
              </a:spcBef>
              <a:buClr>
                <a:srgbClr val="595959"/>
              </a:buClr>
              <a:buFont typeface="Arial"/>
              <a:buChar char="•"/>
              <a:defRPr sz="1100">
                <a:solidFill>
                  <a:srgbClr val="595959"/>
                </a:solidFill>
                <a:latin typeface="Times New Roman"/>
                <a:ea typeface="Times New Roman"/>
                <a:cs typeface="Times New Roman"/>
                <a:sym typeface="Times New Roman"/>
              </a:defRPr>
            </a:lvl9pPr>
          </a:lstStyle>
          <a:p/>
        </p:txBody>
      </p:sp>
      <p:sp>
        <p:nvSpPr>
          <p:cNvPr id="98" name="Shape 98"/>
          <p:cNvSpPr txBox="1"/>
          <p:nvPr>
            <p:ph type="title"/>
          </p:nvPr>
        </p:nvSpPr>
        <p:spPr>
          <a:xfrm>
            <a:off x="799117" y="400050"/>
            <a:ext cx="6516798" cy="800099"/>
          </a:xfrm>
          <a:prstGeom prst="rect">
            <a:avLst/>
          </a:prstGeom>
          <a:noFill/>
          <a:ln>
            <a:noFill/>
          </a:ln>
        </p:spPr>
        <p:txBody>
          <a:bodyPr anchorCtr="0" anchor="b" bIns="68575" lIns="68575" rIns="68575" tIns="68575"/>
          <a:lstStyle>
            <a:lvl1pPr lvl="0" rtl="0" algn="l">
              <a:lnSpc>
                <a:spcPct val="80000"/>
              </a:lnSpc>
              <a:spcBef>
                <a:spcPts val="0"/>
              </a:spcBef>
              <a:buClr>
                <a:schemeClr val="accent1"/>
              </a:buClr>
              <a:buFont typeface="Questrial"/>
              <a:buNone/>
              <a:defRPr b="1" sz="2700">
                <a:solidFill>
                  <a:schemeClr val="accent1"/>
                </a:solidFill>
                <a:latin typeface="Questrial"/>
                <a:ea typeface="Questrial"/>
                <a:cs typeface="Questrial"/>
                <a:sym typeface="Quest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9" name="Shape 99"/>
        <p:cNvGrpSpPr/>
        <p:nvPr/>
      </p:nvGrpSpPr>
      <p:grpSpPr>
        <a:xfrm>
          <a:off x="0" y="0"/>
          <a:ext cx="0" cy="0"/>
          <a:chOff x="0" y="0"/>
          <a:chExt cx="0" cy="0"/>
        </a:xfrm>
      </p:grpSpPr>
      <p:sp>
        <p:nvSpPr>
          <p:cNvPr id="100" name="Shape 100"/>
          <p:cNvSpPr txBox="1"/>
          <p:nvPr>
            <p:ph idx="10" type="dt"/>
          </p:nvPr>
        </p:nvSpPr>
        <p:spPr>
          <a:xfrm>
            <a:off x="5200813" y="4616450"/>
            <a:ext cx="1028967" cy="204786"/>
          </a:xfrm>
          <a:prstGeom prst="rect">
            <a:avLst/>
          </a:prstGeom>
          <a:noFill/>
          <a:ln>
            <a:noFill/>
          </a:ln>
        </p:spPr>
        <p:txBody>
          <a:bodyPr anchorCtr="0" anchor="ctr" bIns="68575" lIns="68575" rIns="68575" tIns="68575"/>
          <a:lstStyle>
            <a:lvl1pPr indent="0" lvl="0" marL="0" marR="0" rtl="0" algn="r">
              <a:spcBef>
                <a:spcPts val="0"/>
              </a:spcBef>
              <a:defRPr b="0" i="0" sz="800" u="none" cap="none" strike="noStrike">
                <a:solidFill>
                  <a:schemeClr val="dk1"/>
                </a:solidFill>
                <a:latin typeface="Times New Roman"/>
                <a:ea typeface="Times New Roman"/>
                <a:cs typeface="Times New Roman"/>
                <a:sym typeface="Times New Roman"/>
              </a:defRPr>
            </a:lvl1pPr>
            <a:lvl2pPr indent="0" lvl="1" marL="342900" marR="0" rtl="0" algn="l">
              <a:spcBef>
                <a:spcPts val="0"/>
              </a:spcBef>
              <a:defRPr b="0" i="0" sz="1400" u="none" cap="none" strike="noStrike">
                <a:solidFill>
                  <a:schemeClr val="dk1"/>
                </a:solidFill>
                <a:latin typeface="Times New Roman"/>
                <a:ea typeface="Times New Roman"/>
                <a:cs typeface="Times New Roman"/>
                <a:sym typeface="Times New Roman"/>
              </a:defRPr>
            </a:lvl2pPr>
            <a:lvl3pPr indent="0" lvl="2" marL="685800" marR="0" rtl="0" algn="l">
              <a:spcBef>
                <a:spcPts val="0"/>
              </a:spcBef>
              <a:defRPr b="0" i="0" sz="1400" u="none" cap="none" strike="noStrike">
                <a:solidFill>
                  <a:schemeClr val="dk1"/>
                </a:solidFill>
                <a:latin typeface="Times New Roman"/>
                <a:ea typeface="Times New Roman"/>
                <a:cs typeface="Times New Roman"/>
                <a:sym typeface="Times New Roman"/>
              </a:defRPr>
            </a:lvl3pPr>
            <a:lvl4pPr indent="0" lvl="3" marL="1028700" marR="0" rtl="0" algn="l">
              <a:spcBef>
                <a:spcPts val="0"/>
              </a:spcBef>
              <a:defRPr b="0" i="0" sz="1400" u="none" cap="none" strike="noStrike">
                <a:solidFill>
                  <a:schemeClr val="dk1"/>
                </a:solidFill>
                <a:latin typeface="Times New Roman"/>
                <a:ea typeface="Times New Roman"/>
                <a:cs typeface="Times New Roman"/>
                <a:sym typeface="Times New Roman"/>
              </a:defRPr>
            </a:lvl4pPr>
            <a:lvl5pPr indent="0" lvl="4" marL="1371600" marR="0" rtl="0" algn="l">
              <a:spcBef>
                <a:spcPts val="0"/>
              </a:spcBef>
              <a:defRPr b="0" i="0" sz="1400" u="none" cap="none" strike="noStrike">
                <a:solidFill>
                  <a:schemeClr val="dk1"/>
                </a:solidFill>
                <a:latin typeface="Times New Roman"/>
                <a:ea typeface="Times New Roman"/>
                <a:cs typeface="Times New Roman"/>
                <a:sym typeface="Times New Roman"/>
              </a:defRPr>
            </a:lvl5pPr>
            <a:lvl6pPr indent="0" lvl="5" marL="1714500" marR="0" rtl="0" algn="l">
              <a:spcBef>
                <a:spcPts val="0"/>
              </a:spcBef>
              <a:defRPr b="0" i="0" sz="1400" u="none" cap="none" strike="noStrike">
                <a:solidFill>
                  <a:schemeClr val="dk1"/>
                </a:solidFill>
                <a:latin typeface="Times New Roman"/>
                <a:ea typeface="Times New Roman"/>
                <a:cs typeface="Times New Roman"/>
                <a:sym typeface="Times New Roman"/>
              </a:defRPr>
            </a:lvl6pPr>
            <a:lvl7pPr indent="0" lvl="6" marL="2057400" marR="0" rtl="0" algn="l">
              <a:spcBef>
                <a:spcPts val="0"/>
              </a:spcBef>
              <a:defRPr b="0" i="0" sz="1400" u="none" cap="none" strike="noStrike">
                <a:solidFill>
                  <a:schemeClr val="dk1"/>
                </a:solidFill>
                <a:latin typeface="Times New Roman"/>
                <a:ea typeface="Times New Roman"/>
                <a:cs typeface="Times New Roman"/>
                <a:sym typeface="Times New Roman"/>
              </a:defRPr>
            </a:lvl7pPr>
            <a:lvl8pPr indent="0" lvl="7" marL="2400300" marR="0" rtl="0" algn="l">
              <a:spcBef>
                <a:spcPts val="0"/>
              </a:spcBef>
              <a:defRPr b="0" i="0" sz="1400" u="none" cap="none" strike="noStrike">
                <a:solidFill>
                  <a:schemeClr val="dk1"/>
                </a:solidFill>
                <a:latin typeface="Times New Roman"/>
                <a:ea typeface="Times New Roman"/>
                <a:cs typeface="Times New Roman"/>
                <a:sym typeface="Times New Roman"/>
              </a:defRPr>
            </a:lvl8pPr>
            <a:lvl9pPr indent="0" lvl="8" marL="2743200" marR="0" rtl="0" algn="l">
              <a:spcBef>
                <a:spcPts val="0"/>
              </a:spcBef>
              <a:defRPr b="0" i="0" sz="1400" u="none" cap="none" strike="noStrike">
                <a:solidFill>
                  <a:schemeClr val="dk1"/>
                </a:solidFill>
                <a:latin typeface="Times New Roman"/>
                <a:ea typeface="Times New Roman"/>
                <a:cs typeface="Times New Roman"/>
                <a:sym typeface="Times New Roman"/>
              </a:defRPr>
            </a:lvl9pPr>
          </a:lstStyle>
          <a:p/>
        </p:txBody>
      </p:sp>
      <p:sp>
        <p:nvSpPr>
          <p:cNvPr id="101" name="Shape 101"/>
          <p:cNvSpPr txBox="1"/>
          <p:nvPr>
            <p:ph idx="11" type="ftr"/>
          </p:nvPr>
        </p:nvSpPr>
        <p:spPr>
          <a:xfrm>
            <a:off x="799117" y="4616450"/>
            <a:ext cx="4240919" cy="204786"/>
          </a:xfrm>
          <a:prstGeom prst="rect">
            <a:avLst/>
          </a:prstGeom>
          <a:noFill/>
          <a:ln>
            <a:noFill/>
          </a:ln>
        </p:spPr>
        <p:txBody>
          <a:bodyPr anchorCtr="0" anchor="ctr" bIns="68575" lIns="68575" rIns="68575" tIns="68575"/>
          <a:lstStyle>
            <a:lvl1pPr indent="0" lvl="0" marL="0" marR="0" rtl="0" algn="l">
              <a:spcBef>
                <a:spcPts val="0"/>
              </a:spcBef>
              <a:defRPr b="0" i="0" sz="800" u="none" cap="none" strike="noStrike">
                <a:solidFill>
                  <a:schemeClr val="dk1"/>
                </a:solidFill>
                <a:latin typeface="Times New Roman"/>
                <a:ea typeface="Times New Roman"/>
                <a:cs typeface="Times New Roman"/>
                <a:sym typeface="Times New Roman"/>
              </a:defRPr>
            </a:lvl1pPr>
            <a:lvl2pPr indent="0" lvl="1" marL="342900" marR="0" rtl="0" algn="l">
              <a:spcBef>
                <a:spcPts val="0"/>
              </a:spcBef>
              <a:defRPr b="0" i="0" sz="1400" u="none" cap="none" strike="noStrike">
                <a:solidFill>
                  <a:schemeClr val="dk1"/>
                </a:solidFill>
                <a:latin typeface="Times New Roman"/>
                <a:ea typeface="Times New Roman"/>
                <a:cs typeface="Times New Roman"/>
                <a:sym typeface="Times New Roman"/>
              </a:defRPr>
            </a:lvl2pPr>
            <a:lvl3pPr indent="0" lvl="2" marL="685800" marR="0" rtl="0" algn="l">
              <a:spcBef>
                <a:spcPts val="0"/>
              </a:spcBef>
              <a:defRPr b="0" i="0" sz="1400" u="none" cap="none" strike="noStrike">
                <a:solidFill>
                  <a:schemeClr val="dk1"/>
                </a:solidFill>
                <a:latin typeface="Times New Roman"/>
                <a:ea typeface="Times New Roman"/>
                <a:cs typeface="Times New Roman"/>
                <a:sym typeface="Times New Roman"/>
              </a:defRPr>
            </a:lvl3pPr>
            <a:lvl4pPr indent="0" lvl="3" marL="1028700" marR="0" rtl="0" algn="l">
              <a:spcBef>
                <a:spcPts val="0"/>
              </a:spcBef>
              <a:defRPr b="0" i="0" sz="1400" u="none" cap="none" strike="noStrike">
                <a:solidFill>
                  <a:schemeClr val="dk1"/>
                </a:solidFill>
                <a:latin typeface="Times New Roman"/>
                <a:ea typeface="Times New Roman"/>
                <a:cs typeface="Times New Roman"/>
                <a:sym typeface="Times New Roman"/>
              </a:defRPr>
            </a:lvl4pPr>
            <a:lvl5pPr indent="0" lvl="4" marL="1371600" marR="0" rtl="0" algn="l">
              <a:spcBef>
                <a:spcPts val="0"/>
              </a:spcBef>
              <a:defRPr b="0" i="0" sz="1400" u="none" cap="none" strike="noStrike">
                <a:solidFill>
                  <a:schemeClr val="dk1"/>
                </a:solidFill>
                <a:latin typeface="Times New Roman"/>
                <a:ea typeface="Times New Roman"/>
                <a:cs typeface="Times New Roman"/>
                <a:sym typeface="Times New Roman"/>
              </a:defRPr>
            </a:lvl5pPr>
            <a:lvl6pPr indent="0" lvl="5" marL="1714500" marR="0" rtl="0" algn="l">
              <a:spcBef>
                <a:spcPts val="0"/>
              </a:spcBef>
              <a:defRPr b="0" i="0" sz="1400" u="none" cap="none" strike="noStrike">
                <a:solidFill>
                  <a:schemeClr val="dk1"/>
                </a:solidFill>
                <a:latin typeface="Times New Roman"/>
                <a:ea typeface="Times New Roman"/>
                <a:cs typeface="Times New Roman"/>
                <a:sym typeface="Times New Roman"/>
              </a:defRPr>
            </a:lvl6pPr>
            <a:lvl7pPr indent="0" lvl="6" marL="2057400" marR="0" rtl="0" algn="l">
              <a:spcBef>
                <a:spcPts val="0"/>
              </a:spcBef>
              <a:defRPr b="0" i="0" sz="1400" u="none" cap="none" strike="noStrike">
                <a:solidFill>
                  <a:schemeClr val="dk1"/>
                </a:solidFill>
                <a:latin typeface="Times New Roman"/>
                <a:ea typeface="Times New Roman"/>
                <a:cs typeface="Times New Roman"/>
                <a:sym typeface="Times New Roman"/>
              </a:defRPr>
            </a:lvl7pPr>
            <a:lvl8pPr indent="0" lvl="7" marL="2400300" marR="0" rtl="0" algn="l">
              <a:spcBef>
                <a:spcPts val="0"/>
              </a:spcBef>
              <a:defRPr b="0" i="0" sz="1400" u="none" cap="none" strike="noStrike">
                <a:solidFill>
                  <a:schemeClr val="dk1"/>
                </a:solidFill>
                <a:latin typeface="Times New Roman"/>
                <a:ea typeface="Times New Roman"/>
                <a:cs typeface="Times New Roman"/>
                <a:sym typeface="Times New Roman"/>
              </a:defRPr>
            </a:lvl8pPr>
            <a:lvl9pPr indent="0" lvl="8" marL="2743200" marR="0" rtl="0" algn="l">
              <a:spcBef>
                <a:spcPts val="0"/>
              </a:spcBef>
              <a:defRPr b="0" i="0" sz="1400" u="none" cap="none" strike="noStrike">
                <a:solidFill>
                  <a:schemeClr val="dk1"/>
                </a:solidFill>
                <a:latin typeface="Times New Roman"/>
                <a:ea typeface="Times New Roman"/>
                <a:cs typeface="Times New Roman"/>
                <a:sym typeface="Times New Roman"/>
              </a:defRPr>
            </a:lvl9pPr>
          </a:lstStyle>
          <a:p/>
        </p:txBody>
      </p:sp>
      <p:sp>
        <p:nvSpPr>
          <p:cNvPr id="102" name="Shape 102"/>
          <p:cNvSpPr txBox="1"/>
          <p:nvPr>
            <p:ph idx="12" type="sldNum"/>
          </p:nvPr>
        </p:nvSpPr>
        <p:spPr>
          <a:xfrm>
            <a:off x="6401275" y="4616450"/>
            <a:ext cx="914638" cy="204786"/>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GB" sz="800" u="none" cap="none" strike="noStrik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03" name="Shape 103"/>
        <p:cNvGrpSpPr/>
        <p:nvPr/>
      </p:nvGrpSpPr>
      <p:grpSpPr>
        <a:xfrm>
          <a:off x="0" y="0"/>
          <a:ext cx="0" cy="0"/>
          <a:chOff x="0" y="0"/>
          <a:chExt cx="0" cy="0"/>
        </a:xfrm>
      </p:grpSpPr>
      <p:sp>
        <p:nvSpPr>
          <p:cNvPr id="104" name="Shape 104"/>
          <p:cNvSpPr txBox="1"/>
          <p:nvPr>
            <p:ph idx="10" type="dt"/>
          </p:nvPr>
        </p:nvSpPr>
        <p:spPr>
          <a:xfrm>
            <a:off x="5200813" y="4616450"/>
            <a:ext cx="1028967" cy="204786"/>
          </a:xfrm>
          <a:prstGeom prst="rect">
            <a:avLst/>
          </a:prstGeom>
          <a:noFill/>
          <a:ln>
            <a:noFill/>
          </a:ln>
        </p:spPr>
        <p:txBody>
          <a:bodyPr anchorCtr="0" anchor="ctr" bIns="68575" lIns="68575" rIns="68575" tIns="68575"/>
          <a:lstStyle>
            <a:lvl1pPr indent="0" lvl="0" marL="0" marR="0" rtl="0" algn="r">
              <a:spcBef>
                <a:spcPts val="0"/>
              </a:spcBef>
              <a:defRPr b="0" i="0" sz="800" u="none" cap="none" strike="noStrike">
                <a:solidFill>
                  <a:schemeClr val="dk1"/>
                </a:solidFill>
                <a:latin typeface="Times New Roman"/>
                <a:ea typeface="Times New Roman"/>
                <a:cs typeface="Times New Roman"/>
                <a:sym typeface="Times New Roman"/>
              </a:defRPr>
            </a:lvl1pPr>
            <a:lvl2pPr indent="0" lvl="1" marL="342900" marR="0" rtl="0" algn="l">
              <a:spcBef>
                <a:spcPts val="0"/>
              </a:spcBef>
              <a:defRPr b="0" i="0" sz="1400" u="none" cap="none" strike="noStrike">
                <a:solidFill>
                  <a:schemeClr val="dk1"/>
                </a:solidFill>
                <a:latin typeface="Times New Roman"/>
                <a:ea typeface="Times New Roman"/>
                <a:cs typeface="Times New Roman"/>
                <a:sym typeface="Times New Roman"/>
              </a:defRPr>
            </a:lvl2pPr>
            <a:lvl3pPr indent="0" lvl="2" marL="685800" marR="0" rtl="0" algn="l">
              <a:spcBef>
                <a:spcPts val="0"/>
              </a:spcBef>
              <a:defRPr b="0" i="0" sz="1400" u="none" cap="none" strike="noStrike">
                <a:solidFill>
                  <a:schemeClr val="dk1"/>
                </a:solidFill>
                <a:latin typeface="Times New Roman"/>
                <a:ea typeface="Times New Roman"/>
                <a:cs typeface="Times New Roman"/>
                <a:sym typeface="Times New Roman"/>
              </a:defRPr>
            </a:lvl3pPr>
            <a:lvl4pPr indent="0" lvl="3" marL="1028700" marR="0" rtl="0" algn="l">
              <a:spcBef>
                <a:spcPts val="0"/>
              </a:spcBef>
              <a:defRPr b="0" i="0" sz="1400" u="none" cap="none" strike="noStrike">
                <a:solidFill>
                  <a:schemeClr val="dk1"/>
                </a:solidFill>
                <a:latin typeface="Times New Roman"/>
                <a:ea typeface="Times New Roman"/>
                <a:cs typeface="Times New Roman"/>
                <a:sym typeface="Times New Roman"/>
              </a:defRPr>
            </a:lvl4pPr>
            <a:lvl5pPr indent="0" lvl="4" marL="1371600" marR="0" rtl="0" algn="l">
              <a:spcBef>
                <a:spcPts val="0"/>
              </a:spcBef>
              <a:defRPr b="0" i="0" sz="1400" u="none" cap="none" strike="noStrike">
                <a:solidFill>
                  <a:schemeClr val="dk1"/>
                </a:solidFill>
                <a:latin typeface="Times New Roman"/>
                <a:ea typeface="Times New Roman"/>
                <a:cs typeface="Times New Roman"/>
                <a:sym typeface="Times New Roman"/>
              </a:defRPr>
            </a:lvl5pPr>
            <a:lvl6pPr indent="0" lvl="5" marL="1714500" marR="0" rtl="0" algn="l">
              <a:spcBef>
                <a:spcPts val="0"/>
              </a:spcBef>
              <a:defRPr b="0" i="0" sz="1400" u="none" cap="none" strike="noStrike">
                <a:solidFill>
                  <a:schemeClr val="dk1"/>
                </a:solidFill>
                <a:latin typeface="Times New Roman"/>
                <a:ea typeface="Times New Roman"/>
                <a:cs typeface="Times New Roman"/>
                <a:sym typeface="Times New Roman"/>
              </a:defRPr>
            </a:lvl6pPr>
            <a:lvl7pPr indent="0" lvl="6" marL="2057400" marR="0" rtl="0" algn="l">
              <a:spcBef>
                <a:spcPts val="0"/>
              </a:spcBef>
              <a:defRPr b="0" i="0" sz="1400" u="none" cap="none" strike="noStrike">
                <a:solidFill>
                  <a:schemeClr val="dk1"/>
                </a:solidFill>
                <a:latin typeface="Times New Roman"/>
                <a:ea typeface="Times New Roman"/>
                <a:cs typeface="Times New Roman"/>
                <a:sym typeface="Times New Roman"/>
              </a:defRPr>
            </a:lvl7pPr>
            <a:lvl8pPr indent="0" lvl="7" marL="2400300" marR="0" rtl="0" algn="l">
              <a:spcBef>
                <a:spcPts val="0"/>
              </a:spcBef>
              <a:defRPr b="0" i="0" sz="1400" u="none" cap="none" strike="noStrike">
                <a:solidFill>
                  <a:schemeClr val="dk1"/>
                </a:solidFill>
                <a:latin typeface="Times New Roman"/>
                <a:ea typeface="Times New Roman"/>
                <a:cs typeface="Times New Roman"/>
                <a:sym typeface="Times New Roman"/>
              </a:defRPr>
            </a:lvl8pPr>
            <a:lvl9pPr indent="0" lvl="8" marL="2743200" marR="0" rtl="0" algn="l">
              <a:spcBef>
                <a:spcPts val="0"/>
              </a:spcBef>
              <a:defRPr b="0" i="0" sz="1400" u="none" cap="none" strike="noStrike">
                <a:solidFill>
                  <a:schemeClr val="dk1"/>
                </a:solidFill>
                <a:latin typeface="Times New Roman"/>
                <a:ea typeface="Times New Roman"/>
                <a:cs typeface="Times New Roman"/>
                <a:sym typeface="Times New Roman"/>
              </a:defRPr>
            </a:lvl9pPr>
          </a:lstStyle>
          <a:p/>
        </p:txBody>
      </p:sp>
      <p:sp>
        <p:nvSpPr>
          <p:cNvPr id="105" name="Shape 105"/>
          <p:cNvSpPr txBox="1"/>
          <p:nvPr>
            <p:ph idx="11" type="ftr"/>
          </p:nvPr>
        </p:nvSpPr>
        <p:spPr>
          <a:xfrm>
            <a:off x="799117" y="4616450"/>
            <a:ext cx="4240919" cy="204786"/>
          </a:xfrm>
          <a:prstGeom prst="rect">
            <a:avLst/>
          </a:prstGeom>
          <a:noFill/>
          <a:ln>
            <a:noFill/>
          </a:ln>
        </p:spPr>
        <p:txBody>
          <a:bodyPr anchorCtr="0" anchor="ctr" bIns="68575" lIns="68575" rIns="68575" tIns="68575"/>
          <a:lstStyle>
            <a:lvl1pPr indent="0" lvl="0" marL="0" marR="0" rtl="0" algn="l">
              <a:spcBef>
                <a:spcPts val="0"/>
              </a:spcBef>
              <a:defRPr b="0" i="0" sz="800" u="none" cap="none" strike="noStrike">
                <a:solidFill>
                  <a:schemeClr val="dk1"/>
                </a:solidFill>
                <a:latin typeface="Times New Roman"/>
                <a:ea typeface="Times New Roman"/>
                <a:cs typeface="Times New Roman"/>
                <a:sym typeface="Times New Roman"/>
              </a:defRPr>
            </a:lvl1pPr>
            <a:lvl2pPr indent="0" lvl="1" marL="342900" marR="0" rtl="0" algn="l">
              <a:spcBef>
                <a:spcPts val="0"/>
              </a:spcBef>
              <a:defRPr b="0" i="0" sz="1400" u="none" cap="none" strike="noStrike">
                <a:solidFill>
                  <a:schemeClr val="dk1"/>
                </a:solidFill>
                <a:latin typeface="Times New Roman"/>
                <a:ea typeface="Times New Roman"/>
                <a:cs typeface="Times New Roman"/>
                <a:sym typeface="Times New Roman"/>
              </a:defRPr>
            </a:lvl2pPr>
            <a:lvl3pPr indent="0" lvl="2" marL="685800" marR="0" rtl="0" algn="l">
              <a:spcBef>
                <a:spcPts val="0"/>
              </a:spcBef>
              <a:defRPr b="0" i="0" sz="1400" u="none" cap="none" strike="noStrike">
                <a:solidFill>
                  <a:schemeClr val="dk1"/>
                </a:solidFill>
                <a:latin typeface="Times New Roman"/>
                <a:ea typeface="Times New Roman"/>
                <a:cs typeface="Times New Roman"/>
                <a:sym typeface="Times New Roman"/>
              </a:defRPr>
            </a:lvl3pPr>
            <a:lvl4pPr indent="0" lvl="3" marL="1028700" marR="0" rtl="0" algn="l">
              <a:spcBef>
                <a:spcPts val="0"/>
              </a:spcBef>
              <a:defRPr b="0" i="0" sz="1400" u="none" cap="none" strike="noStrike">
                <a:solidFill>
                  <a:schemeClr val="dk1"/>
                </a:solidFill>
                <a:latin typeface="Times New Roman"/>
                <a:ea typeface="Times New Roman"/>
                <a:cs typeface="Times New Roman"/>
                <a:sym typeface="Times New Roman"/>
              </a:defRPr>
            </a:lvl4pPr>
            <a:lvl5pPr indent="0" lvl="4" marL="1371600" marR="0" rtl="0" algn="l">
              <a:spcBef>
                <a:spcPts val="0"/>
              </a:spcBef>
              <a:defRPr b="0" i="0" sz="1400" u="none" cap="none" strike="noStrike">
                <a:solidFill>
                  <a:schemeClr val="dk1"/>
                </a:solidFill>
                <a:latin typeface="Times New Roman"/>
                <a:ea typeface="Times New Roman"/>
                <a:cs typeface="Times New Roman"/>
                <a:sym typeface="Times New Roman"/>
              </a:defRPr>
            </a:lvl5pPr>
            <a:lvl6pPr indent="0" lvl="5" marL="1714500" marR="0" rtl="0" algn="l">
              <a:spcBef>
                <a:spcPts val="0"/>
              </a:spcBef>
              <a:defRPr b="0" i="0" sz="1400" u="none" cap="none" strike="noStrike">
                <a:solidFill>
                  <a:schemeClr val="dk1"/>
                </a:solidFill>
                <a:latin typeface="Times New Roman"/>
                <a:ea typeface="Times New Roman"/>
                <a:cs typeface="Times New Roman"/>
                <a:sym typeface="Times New Roman"/>
              </a:defRPr>
            </a:lvl6pPr>
            <a:lvl7pPr indent="0" lvl="6" marL="2057400" marR="0" rtl="0" algn="l">
              <a:spcBef>
                <a:spcPts val="0"/>
              </a:spcBef>
              <a:defRPr b="0" i="0" sz="1400" u="none" cap="none" strike="noStrike">
                <a:solidFill>
                  <a:schemeClr val="dk1"/>
                </a:solidFill>
                <a:latin typeface="Times New Roman"/>
                <a:ea typeface="Times New Roman"/>
                <a:cs typeface="Times New Roman"/>
                <a:sym typeface="Times New Roman"/>
              </a:defRPr>
            </a:lvl7pPr>
            <a:lvl8pPr indent="0" lvl="7" marL="2400300" marR="0" rtl="0" algn="l">
              <a:spcBef>
                <a:spcPts val="0"/>
              </a:spcBef>
              <a:defRPr b="0" i="0" sz="1400" u="none" cap="none" strike="noStrike">
                <a:solidFill>
                  <a:schemeClr val="dk1"/>
                </a:solidFill>
                <a:latin typeface="Times New Roman"/>
                <a:ea typeface="Times New Roman"/>
                <a:cs typeface="Times New Roman"/>
                <a:sym typeface="Times New Roman"/>
              </a:defRPr>
            </a:lvl8pPr>
            <a:lvl9pPr indent="0" lvl="8" marL="2743200" marR="0" rtl="0" algn="l">
              <a:spcBef>
                <a:spcPts val="0"/>
              </a:spcBef>
              <a:defRPr b="0" i="0" sz="1400" u="none" cap="none" strike="noStrike">
                <a:solidFill>
                  <a:schemeClr val="dk1"/>
                </a:solidFill>
                <a:latin typeface="Times New Roman"/>
                <a:ea typeface="Times New Roman"/>
                <a:cs typeface="Times New Roman"/>
                <a:sym typeface="Times New Roman"/>
              </a:defRPr>
            </a:lvl9pPr>
          </a:lstStyle>
          <a:p/>
        </p:txBody>
      </p:sp>
      <p:sp>
        <p:nvSpPr>
          <p:cNvPr id="106" name="Shape 106"/>
          <p:cNvSpPr txBox="1"/>
          <p:nvPr>
            <p:ph idx="12" type="sldNum"/>
          </p:nvPr>
        </p:nvSpPr>
        <p:spPr>
          <a:xfrm>
            <a:off x="6401275" y="4616450"/>
            <a:ext cx="914638" cy="204786"/>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GB" sz="800" u="none" cap="none" strike="noStrike">
                <a:solidFill>
                  <a:schemeClr val="dk1"/>
                </a:solidFill>
                <a:latin typeface="Times New Roman"/>
                <a:ea typeface="Times New Roman"/>
                <a:cs typeface="Times New Roman"/>
                <a:sym typeface="Times New Roman"/>
              </a:rPr>
              <a:t>‹#›</a:t>
            </a:fld>
          </a:p>
        </p:txBody>
      </p:sp>
      <p:sp>
        <p:nvSpPr>
          <p:cNvPr id="107" name="Shape 107"/>
          <p:cNvSpPr txBox="1"/>
          <p:nvPr>
            <p:ph idx="1" type="body"/>
          </p:nvPr>
        </p:nvSpPr>
        <p:spPr>
          <a:xfrm>
            <a:off x="4099516" y="1371600"/>
            <a:ext cx="3189800" cy="3143249"/>
          </a:xfrm>
          <a:prstGeom prst="rect">
            <a:avLst/>
          </a:prstGeom>
          <a:noFill/>
          <a:ln>
            <a:noFill/>
          </a:ln>
        </p:spPr>
        <p:txBody>
          <a:bodyPr anchorCtr="0" anchor="t" bIns="68575" lIns="68575" rIns="68575" tIns="68575"/>
          <a:lstStyle>
            <a:lvl1pPr lvl="0" rtl="0">
              <a:spcBef>
                <a:spcPts val="0"/>
              </a:spcBef>
              <a:defRPr sz="1500"/>
            </a:lvl1pPr>
            <a:lvl2pPr lvl="1" rtl="0">
              <a:spcBef>
                <a:spcPts val="0"/>
              </a:spcBef>
              <a:defRPr sz="1400"/>
            </a:lvl2pPr>
            <a:lvl3pPr lvl="2" rtl="0">
              <a:spcBef>
                <a:spcPts val="0"/>
              </a:spcBef>
              <a:defRPr sz="1200"/>
            </a:lvl3pPr>
            <a:lvl4pPr lvl="3" rtl="0">
              <a:spcBef>
                <a:spcPts val="0"/>
              </a:spcBef>
              <a:defRPr sz="1100"/>
            </a:lvl4pPr>
            <a:lvl5pPr lvl="4" rtl="0">
              <a:spcBef>
                <a:spcPts val="0"/>
              </a:spcBef>
              <a:defRPr sz="1100"/>
            </a:lvl5pPr>
            <a:lvl6pPr lvl="5" rtl="0">
              <a:spcBef>
                <a:spcPts val="0"/>
              </a:spcBef>
              <a:defRPr sz="1100"/>
            </a:lvl6pPr>
            <a:lvl7pPr lvl="6" rtl="0">
              <a:spcBef>
                <a:spcPts val="0"/>
              </a:spcBef>
              <a:defRPr sz="1100"/>
            </a:lvl7pPr>
            <a:lvl8pPr lvl="7" rtl="0">
              <a:spcBef>
                <a:spcPts val="0"/>
              </a:spcBef>
              <a:defRPr sz="1100"/>
            </a:lvl8pPr>
            <a:lvl9pPr lvl="8" rtl="0">
              <a:spcBef>
                <a:spcPts val="0"/>
              </a:spcBef>
              <a:defRPr sz="1100"/>
            </a:lvl9pPr>
          </a:lstStyle>
          <a:p/>
        </p:txBody>
      </p:sp>
      <p:sp>
        <p:nvSpPr>
          <p:cNvPr id="108" name="Shape 108"/>
          <p:cNvSpPr txBox="1"/>
          <p:nvPr>
            <p:ph idx="2" type="body"/>
          </p:nvPr>
        </p:nvSpPr>
        <p:spPr>
          <a:xfrm>
            <a:off x="799117" y="1371600"/>
            <a:ext cx="3189800" cy="3143249"/>
          </a:xfrm>
          <a:prstGeom prst="rect">
            <a:avLst/>
          </a:prstGeom>
          <a:noFill/>
          <a:ln>
            <a:noFill/>
          </a:ln>
        </p:spPr>
        <p:txBody>
          <a:bodyPr anchorCtr="0" anchor="t" bIns="68575" lIns="68575" rIns="68575" tIns="68575"/>
          <a:lstStyle>
            <a:lvl1pPr lvl="0" rtl="0">
              <a:spcBef>
                <a:spcPts val="0"/>
              </a:spcBef>
              <a:defRPr sz="1500"/>
            </a:lvl1pPr>
            <a:lvl2pPr lvl="1" rtl="0">
              <a:spcBef>
                <a:spcPts val="0"/>
              </a:spcBef>
              <a:defRPr sz="1400"/>
            </a:lvl2pPr>
            <a:lvl3pPr lvl="2" rtl="0">
              <a:spcBef>
                <a:spcPts val="0"/>
              </a:spcBef>
              <a:defRPr sz="1200"/>
            </a:lvl3pPr>
            <a:lvl4pPr lvl="3" rtl="0">
              <a:spcBef>
                <a:spcPts val="0"/>
              </a:spcBef>
              <a:defRPr sz="1100"/>
            </a:lvl4pPr>
            <a:lvl5pPr lvl="4" rtl="0">
              <a:spcBef>
                <a:spcPts val="0"/>
              </a:spcBef>
              <a:defRPr sz="1100"/>
            </a:lvl5pPr>
            <a:lvl6pPr lvl="5" rtl="0">
              <a:spcBef>
                <a:spcPts val="0"/>
              </a:spcBef>
              <a:defRPr sz="1100"/>
            </a:lvl6pPr>
            <a:lvl7pPr lvl="6" rtl="0">
              <a:spcBef>
                <a:spcPts val="0"/>
              </a:spcBef>
              <a:defRPr sz="1100"/>
            </a:lvl7pPr>
            <a:lvl8pPr lvl="7" rtl="0">
              <a:spcBef>
                <a:spcPts val="0"/>
              </a:spcBef>
              <a:defRPr sz="1100"/>
            </a:lvl8pPr>
            <a:lvl9pPr lvl="8" rtl="0">
              <a:spcBef>
                <a:spcPts val="0"/>
              </a:spcBef>
              <a:defRPr sz="1100"/>
            </a:lvl9pPr>
          </a:lstStyle>
          <a:p/>
        </p:txBody>
      </p:sp>
      <p:sp>
        <p:nvSpPr>
          <p:cNvPr id="109" name="Shape 109"/>
          <p:cNvSpPr txBox="1"/>
          <p:nvPr>
            <p:ph type="title"/>
          </p:nvPr>
        </p:nvSpPr>
        <p:spPr>
          <a:xfrm>
            <a:off x="799117" y="400050"/>
            <a:ext cx="6516798" cy="800099"/>
          </a:xfrm>
          <a:prstGeom prst="rect">
            <a:avLst/>
          </a:prstGeom>
          <a:noFill/>
          <a:ln>
            <a:noFill/>
          </a:ln>
        </p:spPr>
        <p:txBody>
          <a:bodyPr anchorCtr="0" anchor="b" bIns="68575" lIns="68575" rIns="68575" tIns="68575"/>
          <a:lstStyle>
            <a:lvl1pPr lvl="0" rtl="0" algn="l">
              <a:lnSpc>
                <a:spcPct val="80000"/>
              </a:lnSpc>
              <a:spcBef>
                <a:spcPts val="0"/>
              </a:spcBef>
              <a:buClr>
                <a:schemeClr val="accent1"/>
              </a:buClr>
              <a:buFont typeface="Questrial"/>
              <a:buNone/>
              <a:defRPr b="1" sz="2700">
                <a:solidFill>
                  <a:schemeClr val="accent1"/>
                </a:solidFill>
                <a:latin typeface="Questrial"/>
                <a:ea typeface="Questrial"/>
                <a:cs typeface="Questrial"/>
                <a:sym typeface="Quest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0" name="Shape 110"/>
        <p:cNvGrpSpPr/>
        <p:nvPr/>
      </p:nvGrpSpPr>
      <p:grpSpPr>
        <a:xfrm>
          <a:off x="0" y="0"/>
          <a:ext cx="0" cy="0"/>
          <a:chOff x="0" y="0"/>
          <a:chExt cx="0" cy="0"/>
        </a:xfrm>
      </p:grpSpPr>
      <p:sp>
        <p:nvSpPr>
          <p:cNvPr id="111" name="Shape 111"/>
          <p:cNvSpPr txBox="1"/>
          <p:nvPr>
            <p:ph idx="10" type="dt"/>
          </p:nvPr>
        </p:nvSpPr>
        <p:spPr>
          <a:xfrm>
            <a:off x="5200813" y="4616450"/>
            <a:ext cx="1028967" cy="204786"/>
          </a:xfrm>
          <a:prstGeom prst="rect">
            <a:avLst/>
          </a:prstGeom>
          <a:noFill/>
          <a:ln>
            <a:noFill/>
          </a:ln>
        </p:spPr>
        <p:txBody>
          <a:bodyPr anchorCtr="0" anchor="ctr" bIns="68575" lIns="68575" rIns="68575" tIns="68575"/>
          <a:lstStyle>
            <a:lvl1pPr indent="0" lvl="0" marL="0" marR="0" rtl="0" algn="r">
              <a:spcBef>
                <a:spcPts val="0"/>
              </a:spcBef>
              <a:defRPr b="0" i="0" sz="800" u="none" cap="none" strike="noStrike">
                <a:solidFill>
                  <a:schemeClr val="dk1"/>
                </a:solidFill>
                <a:latin typeface="Times New Roman"/>
                <a:ea typeface="Times New Roman"/>
                <a:cs typeface="Times New Roman"/>
                <a:sym typeface="Times New Roman"/>
              </a:defRPr>
            </a:lvl1pPr>
            <a:lvl2pPr indent="0" lvl="1" marL="342900" marR="0" rtl="0" algn="l">
              <a:spcBef>
                <a:spcPts val="0"/>
              </a:spcBef>
              <a:defRPr b="0" i="0" sz="1400" u="none" cap="none" strike="noStrike">
                <a:solidFill>
                  <a:schemeClr val="dk1"/>
                </a:solidFill>
                <a:latin typeface="Times New Roman"/>
                <a:ea typeface="Times New Roman"/>
                <a:cs typeface="Times New Roman"/>
                <a:sym typeface="Times New Roman"/>
              </a:defRPr>
            </a:lvl2pPr>
            <a:lvl3pPr indent="0" lvl="2" marL="685800" marR="0" rtl="0" algn="l">
              <a:spcBef>
                <a:spcPts val="0"/>
              </a:spcBef>
              <a:defRPr b="0" i="0" sz="1400" u="none" cap="none" strike="noStrike">
                <a:solidFill>
                  <a:schemeClr val="dk1"/>
                </a:solidFill>
                <a:latin typeface="Times New Roman"/>
                <a:ea typeface="Times New Roman"/>
                <a:cs typeface="Times New Roman"/>
                <a:sym typeface="Times New Roman"/>
              </a:defRPr>
            </a:lvl3pPr>
            <a:lvl4pPr indent="0" lvl="3" marL="1028700" marR="0" rtl="0" algn="l">
              <a:spcBef>
                <a:spcPts val="0"/>
              </a:spcBef>
              <a:defRPr b="0" i="0" sz="1400" u="none" cap="none" strike="noStrike">
                <a:solidFill>
                  <a:schemeClr val="dk1"/>
                </a:solidFill>
                <a:latin typeface="Times New Roman"/>
                <a:ea typeface="Times New Roman"/>
                <a:cs typeface="Times New Roman"/>
                <a:sym typeface="Times New Roman"/>
              </a:defRPr>
            </a:lvl4pPr>
            <a:lvl5pPr indent="0" lvl="4" marL="1371600" marR="0" rtl="0" algn="l">
              <a:spcBef>
                <a:spcPts val="0"/>
              </a:spcBef>
              <a:defRPr b="0" i="0" sz="1400" u="none" cap="none" strike="noStrike">
                <a:solidFill>
                  <a:schemeClr val="dk1"/>
                </a:solidFill>
                <a:latin typeface="Times New Roman"/>
                <a:ea typeface="Times New Roman"/>
                <a:cs typeface="Times New Roman"/>
                <a:sym typeface="Times New Roman"/>
              </a:defRPr>
            </a:lvl5pPr>
            <a:lvl6pPr indent="0" lvl="5" marL="1714500" marR="0" rtl="0" algn="l">
              <a:spcBef>
                <a:spcPts val="0"/>
              </a:spcBef>
              <a:defRPr b="0" i="0" sz="1400" u="none" cap="none" strike="noStrike">
                <a:solidFill>
                  <a:schemeClr val="dk1"/>
                </a:solidFill>
                <a:latin typeface="Times New Roman"/>
                <a:ea typeface="Times New Roman"/>
                <a:cs typeface="Times New Roman"/>
                <a:sym typeface="Times New Roman"/>
              </a:defRPr>
            </a:lvl6pPr>
            <a:lvl7pPr indent="0" lvl="6" marL="2057400" marR="0" rtl="0" algn="l">
              <a:spcBef>
                <a:spcPts val="0"/>
              </a:spcBef>
              <a:defRPr b="0" i="0" sz="1400" u="none" cap="none" strike="noStrike">
                <a:solidFill>
                  <a:schemeClr val="dk1"/>
                </a:solidFill>
                <a:latin typeface="Times New Roman"/>
                <a:ea typeface="Times New Roman"/>
                <a:cs typeface="Times New Roman"/>
                <a:sym typeface="Times New Roman"/>
              </a:defRPr>
            </a:lvl7pPr>
            <a:lvl8pPr indent="0" lvl="7" marL="2400300" marR="0" rtl="0" algn="l">
              <a:spcBef>
                <a:spcPts val="0"/>
              </a:spcBef>
              <a:defRPr b="0" i="0" sz="1400" u="none" cap="none" strike="noStrike">
                <a:solidFill>
                  <a:schemeClr val="dk1"/>
                </a:solidFill>
                <a:latin typeface="Times New Roman"/>
                <a:ea typeface="Times New Roman"/>
                <a:cs typeface="Times New Roman"/>
                <a:sym typeface="Times New Roman"/>
              </a:defRPr>
            </a:lvl8pPr>
            <a:lvl9pPr indent="0" lvl="8" marL="2743200" marR="0" rtl="0" algn="l">
              <a:spcBef>
                <a:spcPts val="0"/>
              </a:spcBef>
              <a:defRPr b="0" i="0" sz="1400" u="none" cap="none" strike="noStrike">
                <a:solidFill>
                  <a:schemeClr val="dk1"/>
                </a:solidFill>
                <a:latin typeface="Times New Roman"/>
                <a:ea typeface="Times New Roman"/>
                <a:cs typeface="Times New Roman"/>
                <a:sym typeface="Times New Roman"/>
              </a:defRPr>
            </a:lvl9pPr>
          </a:lstStyle>
          <a:p/>
        </p:txBody>
      </p:sp>
      <p:sp>
        <p:nvSpPr>
          <p:cNvPr id="112" name="Shape 112"/>
          <p:cNvSpPr txBox="1"/>
          <p:nvPr>
            <p:ph idx="11" type="ftr"/>
          </p:nvPr>
        </p:nvSpPr>
        <p:spPr>
          <a:xfrm>
            <a:off x="799117" y="4616450"/>
            <a:ext cx="4240919" cy="204786"/>
          </a:xfrm>
          <a:prstGeom prst="rect">
            <a:avLst/>
          </a:prstGeom>
          <a:noFill/>
          <a:ln>
            <a:noFill/>
          </a:ln>
        </p:spPr>
        <p:txBody>
          <a:bodyPr anchorCtr="0" anchor="ctr" bIns="68575" lIns="68575" rIns="68575" tIns="68575"/>
          <a:lstStyle>
            <a:lvl1pPr indent="0" lvl="0" marL="0" marR="0" rtl="0" algn="l">
              <a:spcBef>
                <a:spcPts val="0"/>
              </a:spcBef>
              <a:defRPr b="0" i="0" sz="800" u="none" cap="none" strike="noStrike">
                <a:solidFill>
                  <a:schemeClr val="dk1"/>
                </a:solidFill>
                <a:latin typeface="Times New Roman"/>
                <a:ea typeface="Times New Roman"/>
                <a:cs typeface="Times New Roman"/>
                <a:sym typeface="Times New Roman"/>
              </a:defRPr>
            </a:lvl1pPr>
            <a:lvl2pPr indent="0" lvl="1" marL="342900" marR="0" rtl="0" algn="l">
              <a:spcBef>
                <a:spcPts val="0"/>
              </a:spcBef>
              <a:defRPr b="0" i="0" sz="1400" u="none" cap="none" strike="noStrike">
                <a:solidFill>
                  <a:schemeClr val="dk1"/>
                </a:solidFill>
                <a:latin typeface="Times New Roman"/>
                <a:ea typeface="Times New Roman"/>
                <a:cs typeface="Times New Roman"/>
                <a:sym typeface="Times New Roman"/>
              </a:defRPr>
            </a:lvl2pPr>
            <a:lvl3pPr indent="0" lvl="2" marL="685800" marR="0" rtl="0" algn="l">
              <a:spcBef>
                <a:spcPts val="0"/>
              </a:spcBef>
              <a:defRPr b="0" i="0" sz="1400" u="none" cap="none" strike="noStrike">
                <a:solidFill>
                  <a:schemeClr val="dk1"/>
                </a:solidFill>
                <a:latin typeface="Times New Roman"/>
                <a:ea typeface="Times New Roman"/>
                <a:cs typeface="Times New Roman"/>
                <a:sym typeface="Times New Roman"/>
              </a:defRPr>
            </a:lvl3pPr>
            <a:lvl4pPr indent="0" lvl="3" marL="1028700" marR="0" rtl="0" algn="l">
              <a:spcBef>
                <a:spcPts val="0"/>
              </a:spcBef>
              <a:defRPr b="0" i="0" sz="1400" u="none" cap="none" strike="noStrike">
                <a:solidFill>
                  <a:schemeClr val="dk1"/>
                </a:solidFill>
                <a:latin typeface="Times New Roman"/>
                <a:ea typeface="Times New Roman"/>
                <a:cs typeface="Times New Roman"/>
                <a:sym typeface="Times New Roman"/>
              </a:defRPr>
            </a:lvl4pPr>
            <a:lvl5pPr indent="0" lvl="4" marL="1371600" marR="0" rtl="0" algn="l">
              <a:spcBef>
                <a:spcPts val="0"/>
              </a:spcBef>
              <a:defRPr b="0" i="0" sz="1400" u="none" cap="none" strike="noStrike">
                <a:solidFill>
                  <a:schemeClr val="dk1"/>
                </a:solidFill>
                <a:latin typeface="Times New Roman"/>
                <a:ea typeface="Times New Roman"/>
                <a:cs typeface="Times New Roman"/>
                <a:sym typeface="Times New Roman"/>
              </a:defRPr>
            </a:lvl5pPr>
            <a:lvl6pPr indent="0" lvl="5" marL="1714500" marR="0" rtl="0" algn="l">
              <a:spcBef>
                <a:spcPts val="0"/>
              </a:spcBef>
              <a:defRPr b="0" i="0" sz="1400" u="none" cap="none" strike="noStrike">
                <a:solidFill>
                  <a:schemeClr val="dk1"/>
                </a:solidFill>
                <a:latin typeface="Times New Roman"/>
                <a:ea typeface="Times New Roman"/>
                <a:cs typeface="Times New Roman"/>
                <a:sym typeface="Times New Roman"/>
              </a:defRPr>
            </a:lvl6pPr>
            <a:lvl7pPr indent="0" lvl="6" marL="2057400" marR="0" rtl="0" algn="l">
              <a:spcBef>
                <a:spcPts val="0"/>
              </a:spcBef>
              <a:defRPr b="0" i="0" sz="1400" u="none" cap="none" strike="noStrike">
                <a:solidFill>
                  <a:schemeClr val="dk1"/>
                </a:solidFill>
                <a:latin typeface="Times New Roman"/>
                <a:ea typeface="Times New Roman"/>
                <a:cs typeface="Times New Roman"/>
                <a:sym typeface="Times New Roman"/>
              </a:defRPr>
            </a:lvl7pPr>
            <a:lvl8pPr indent="0" lvl="7" marL="2400300" marR="0" rtl="0" algn="l">
              <a:spcBef>
                <a:spcPts val="0"/>
              </a:spcBef>
              <a:defRPr b="0" i="0" sz="1400" u="none" cap="none" strike="noStrike">
                <a:solidFill>
                  <a:schemeClr val="dk1"/>
                </a:solidFill>
                <a:latin typeface="Times New Roman"/>
                <a:ea typeface="Times New Roman"/>
                <a:cs typeface="Times New Roman"/>
                <a:sym typeface="Times New Roman"/>
              </a:defRPr>
            </a:lvl8pPr>
            <a:lvl9pPr indent="0" lvl="8" marL="2743200" marR="0" rtl="0" algn="l">
              <a:spcBef>
                <a:spcPts val="0"/>
              </a:spcBef>
              <a:defRPr b="0" i="0" sz="1400" u="none" cap="none" strike="noStrike">
                <a:solidFill>
                  <a:schemeClr val="dk1"/>
                </a:solidFill>
                <a:latin typeface="Times New Roman"/>
                <a:ea typeface="Times New Roman"/>
                <a:cs typeface="Times New Roman"/>
                <a:sym typeface="Times New Roman"/>
              </a:defRPr>
            </a:lvl9pPr>
          </a:lstStyle>
          <a:p/>
        </p:txBody>
      </p:sp>
      <p:sp>
        <p:nvSpPr>
          <p:cNvPr id="113" name="Shape 113"/>
          <p:cNvSpPr txBox="1"/>
          <p:nvPr>
            <p:ph idx="12" type="sldNum"/>
          </p:nvPr>
        </p:nvSpPr>
        <p:spPr>
          <a:xfrm>
            <a:off x="6401275" y="4616450"/>
            <a:ext cx="914638" cy="204786"/>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GB" sz="800" u="none" cap="none" strike="noStrike">
                <a:solidFill>
                  <a:schemeClr val="dk1"/>
                </a:solidFill>
                <a:latin typeface="Times New Roman"/>
                <a:ea typeface="Times New Roman"/>
                <a:cs typeface="Times New Roman"/>
                <a:sym typeface="Times New Roman"/>
              </a:rPr>
              <a:t>‹#›</a:t>
            </a:fld>
          </a:p>
        </p:txBody>
      </p:sp>
      <p:sp>
        <p:nvSpPr>
          <p:cNvPr id="114" name="Shape 114"/>
          <p:cNvSpPr txBox="1"/>
          <p:nvPr>
            <p:ph idx="1" type="body"/>
          </p:nvPr>
        </p:nvSpPr>
        <p:spPr>
          <a:xfrm>
            <a:off x="799118" y="2343150"/>
            <a:ext cx="6516797" cy="1028699"/>
          </a:xfrm>
          <a:prstGeom prst="rect">
            <a:avLst/>
          </a:prstGeom>
          <a:noFill/>
          <a:ln>
            <a:noFill/>
          </a:ln>
        </p:spPr>
        <p:txBody>
          <a:bodyPr anchorCtr="0" anchor="t" bIns="68575" lIns="68575" rIns="68575" tIns="68575"/>
          <a:lstStyle>
            <a:lvl1pPr indent="0" lvl="0" marL="0" rtl="0">
              <a:spcBef>
                <a:spcPts val="500"/>
              </a:spcBef>
              <a:buClr>
                <a:srgbClr val="595959"/>
              </a:buClr>
              <a:buFont typeface="Times New Roman"/>
              <a:buNone/>
              <a:defRPr sz="1800">
                <a:solidFill>
                  <a:srgbClr val="595959"/>
                </a:solidFill>
              </a:defRPr>
            </a:lvl1pPr>
            <a:lvl2pPr indent="0" lvl="1" marL="342900" rtl="0">
              <a:spcBef>
                <a:spcPts val="0"/>
              </a:spcBef>
              <a:buClr>
                <a:srgbClr val="888888"/>
              </a:buClr>
              <a:buFont typeface="Times New Roman"/>
              <a:buNone/>
              <a:defRPr sz="1400">
                <a:solidFill>
                  <a:srgbClr val="888888"/>
                </a:solidFill>
              </a:defRPr>
            </a:lvl2pPr>
            <a:lvl3pPr indent="0" lvl="2" marL="685800" rtl="0">
              <a:spcBef>
                <a:spcPts val="0"/>
              </a:spcBef>
              <a:buClr>
                <a:srgbClr val="888888"/>
              </a:buClr>
              <a:buFont typeface="Times New Roman"/>
              <a:buNone/>
              <a:defRPr sz="1200">
                <a:solidFill>
                  <a:srgbClr val="888888"/>
                </a:solidFill>
              </a:defRPr>
            </a:lvl3pPr>
            <a:lvl4pPr indent="0" lvl="3" marL="1028700" rtl="0">
              <a:spcBef>
                <a:spcPts val="0"/>
              </a:spcBef>
              <a:buClr>
                <a:srgbClr val="888888"/>
              </a:buClr>
              <a:buFont typeface="Times New Roman"/>
              <a:buNone/>
              <a:defRPr sz="1100">
                <a:solidFill>
                  <a:srgbClr val="888888"/>
                </a:solidFill>
              </a:defRPr>
            </a:lvl4pPr>
            <a:lvl5pPr indent="0" lvl="4" marL="1371600" rtl="0">
              <a:spcBef>
                <a:spcPts val="0"/>
              </a:spcBef>
              <a:buClr>
                <a:srgbClr val="888888"/>
              </a:buClr>
              <a:buFont typeface="Times New Roman"/>
              <a:buNone/>
              <a:defRPr sz="1100">
                <a:solidFill>
                  <a:srgbClr val="888888"/>
                </a:solidFill>
              </a:defRPr>
            </a:lvl5pPr>
            <a:lvl6pPr indent="0" lvl="5" marL="1714500" rtl="0">
              <a:spcBef>
                <a:spcPts val="0"/>
              </a:spcBef>
              <a:buClr>
                <a:srgbClr val="888888"/>
              </a:buClr>
              <a:buFont typeface="Times New Roman"/>
              <a:buNone/>
              <a:defRPr sz="1100">
                <a:solidFill>
                  <a:srgbClr val="888888"/>
                </a:solidFill>
              </a:defRPr>
            </a:lvl6pPr>
            <a:lvl7pPr indent="0" lvl="6" marL="2057400" rtl="0">
              <a:spcBef>
                <a:spcPts val="0"/>
              </a:spcBef>
              <a:buClr>
                <a:srgbClr val="888888"/>
              </a:buClr>
              <a:buFont typeface="Times New Roman"/>
              <a:buNone/>
              <a:defRPr sz="1100">
                <a:solidFill>
                  <a:srgbClr val="888888"/>
                </a:solidFill>
              </a:defRPr>
            </a:lvl7pPr>
            <a:lvl8pPr indent="0" lvl="7" marL="2400300" rtl="0">
              <a:spcBef>
                <a:spcPts val="0"/>
              </a:spcBef>
              <a:buClr>
                <a:srgbClr val="888888"/>
              </a:buClr>
              <a:buFont typeface="Times New Roman"/>
              <a:buNone/>
              <a:defRPr sz="1100">
                <a:solidFill>
                  <a:srgbClr val="888888"/>
                </a:solidFill>
              </a:defRPr>
            </a:lvl8pPr>
            <a:lvl9pPr indent="0" lvl="8" marL="2743200" rtl="0">
              <a:spcBef>
                <a:spcPts val="0"/>
              </a:spcBef>
              <a:buClr>
                <a:srgbClr val="888888"/>
              </a:buClr>
              <a:buFont typeface="Times New Roman"/>
              <a:buNone/>
              <a:defRPr sz="1100">
                <a:solidFill>
                  <a:srgbClr val="888888"/>
                </a:solidFill>
              </a:defRPr>
            </a:lvl9pPr>
          </a:lstStyle>
          <a:p/>
        </p:txBody>
      </p:sp>
      <p:sp>
        <p:nvSpPr>
          <p:cNvPr id="115" name="Shape 115"/>
          <p:cNvSpPr txBox="1"/>
          <p:nvPr>
            <p:ph type="title"/>
          </p:nvPr>
        </p:nvSpPr>
        <p:spPr>
          <a:xfrm>
            <a:off x="799118" y="400050"/>
            <a:ext cx="6516797" cy="1714500"/>
          </a:xfrm>
          <a:prstGeom prst="rect">
            <a:avLst/>
          </a:prstGeom>
          <a:noFill/>
          <a:ln>
            <a:noFill/>
          </a:ln>
        </p:spPr>
        <p:txBody>
          <a:bodyPr anchorCtr="0" anchor="b" bIns="68575" lIns="68575" rIns="68575" tIns="68575"/>
          <a:lstStyle>
            <a:lvl1pPr lvl="0" rtl="0" algn="l">
              <a:spcBef>
                <a:spcPts val="0"/>
              </a:spcBef>
              <a:defRPr b="1" sz="4100" cap="none"/>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16" name="Shape 116"/>
        <p:cNvGrpSpPr/>
        <p:nvPr/>
      </p:nvGrpSpPr>
      <p:grpSpPr>
        <a:xfrm>
          <a:off x="0" y="0"/>
          <a:ext cx="0" cy="0"/>
          <a:chOff x="0" y="0"/>
          <a:chExt cx="0" cy="0"/>
        </a:xfrm>
      </p:grpSpPr>
      <p:sp>
        <p:nvSpPr>
          <p:cNvPr id="117" name="Shape 117"/>
          <p:cNvSpPr txBox="1"/>
          <p:nvPr>
            <p:ph idx="10" type="dt"/>
          </p:nvPr>
        </p:nvSpPr>
        <p:spPr>
          <a:xfrm>
            <a:off x="5200813" y="4616450"/>
            <a:ext cx="1028967" cy="204786"/>
          </a:xfrm>
          <a:prstGeom prst="rect">
            <a:avLst/>
          </a:prstGeom>
          <a:noFill/>
          <a:ln>
            <a:noFill/>
          </a:ln>
        </p:spPr>
        <p:txBody>
          <a:bodyPr anchorCtr="0" anchor="ctr" bIns="68575" lIns="68575" rIns="68575" tIns="68575"/>
          <a:lstStyle>
            <a:lvl1pPr indent="0" lvl="0" marL="0" marR="0" rtl="0" algn="r">
              <a:spcBef>
                <a:spcPts val="0"/>
              </a:spcBef>
              <a:defRPr b="0" i="0" sz="800" u="none" cap="none" strike="noStrike">
                <a:solidFill>
                  <a:schemeClr val="dk1"/>
                </a:solidFill>
                <a:latin typeface="Times New Roman"/>
                <a:ea typeface="Times New Roman"/>
                <a:cs typeface="Times New Roman"/>
                <a:sym typeface="Times New Roman"/>
              </a:defRPr>
            </a:lvl1pPr>
            <a:lvl2pPr indent="0" lvl="1" marL="342900" marR="0" rtl="0" algn="l">
              <a:spcBef>
                <a:spcPts val="0"/>
              </a:spcBef>
              <a:defRPr b="0" i="0" sz="1400" u="none" cap="none" strike="noStrike">
                <a:solidFill>
                  <a:schemeClr val="dk1"/>
                </a:solidFill>
                <a:latin typeface="Times New Roman"/>
                <a:ea typeface="Times New Roman"/>
                <a:cs typeface="Times New Roman"/>
                <a:sym typeface="Times New Roman"/>
              </a:defRPr>
            </a:lvl2pPr>
            <a:lvl3pPr indent="0" lvl="2" marL="685800" marR="0" rtl="0" algn="l">
              <a:spcBef>
                <a:spcPts val="0"/>
              </a:spcBef>
              <a:defRPr b="0" i="0" sz="1400" u="none" cap="none" strike="noStrike">
                <a:solidFill>
                  <a:schemeClr val="dk1"/>
                </a:solidFill>
                <a:latin typeface="Times New Roman"/>
                <a:ea typeface="Times New Roman"/>
                <a:cs typeface="Times New Roman"/>
                <a:sym typeface="Times New Roman"/>
              </a:defRPr>
            </a:lvl3pPr>
            <a:lvl4pPr indent="0" lvl="3" marL="1028700" marR="0" rtl="0" algn="l">
              <a:spcBef>
                <a:spcPts val="0"/>
              </a:spcBef>
              <a:defRPr b="0" i="0" sz="1400" u="none" cap="none" strike="noStrike">
                <a:solidFill>
                  <a:schemeClr val="dk1"/>
                </a:solidFill>
                <a:latin typeface="Times New Roman"/>
                <a:ea typeface="Times New Roman"/>
                <a:cs typeface="Times New Roman"/>
                <a:sym typeface="Times New Roman"/>
              </a:defRPr>
            </a:lvl4pPr>
            <a:lvl5pPr indent="0" lvl="4" marL="1371600" marR="0" rtl="0" algn="l">
              <a:spcBef>
                <a:spcPts val="0"/>
              </a:spcBef>
              <a:defRPr b="0" i="0" sz="1400" u="none" cap="none" strike="noStrike">
                <a:solidFill>
                  <a:schemeClr val="dk1"/>
                </a:solidFill>
                <a:latin typeface="Times New Roman"/>
                <a:ea typeface="Times New Roman"/>
                <a:cs typeface="Times New Roman"/>
                <a:sym typeface="Times New Roman"/>
              </a:defRPr>
            </a:lvl5pPr>
            <a:lvl6pPr indent="0" lvl="5" marL="1714500" marR="0" rtl="0" algn="l">
              <a:spcBef>
                <a:spcPts val="0"/>
              </a:spcBef>
              <a:defRPr b="0" i="0" sz="1400" u="none" cap="none" strike="noStrike">
                <a:solidFill>
                  <a:schemeClr val="dk1"/>
                </a:solidFill>
                <a:latin typeface="Times New Roman"/>
                <a:ea typeface="Times New Roman"/>
                <a:cs typeface="Times New Roman"/>
                <a:sym typeface="Times New Roman"/>
              </a:defRPr>
            </a:lvl6pPr>
            <a:lvl7pPr indent="0" lvl="6" marL="2057400" marR="0" rtl="0" algn="l">
              <a:spcBef>
                <a:spcPts val="0"/>
              </a:spcBef>
              <a:defRPr b="0" i="0" sz="1400" u="none" cap="none" strike="noStrike">
                <a:solidFill>
                  <a:schemeClr val="dk1"/>
                </a:solidFill>
                <a:latin typeface="Times New Roman"/>
                <a:ea typeface="Times New Roman"/>
                <a:cs typeface="Times New Roman"/>
                <a:sym typeface="Times New Roman"/>
              </a:defRPr>
            </a:lvl7pPr>
            <a:lvl8pPr indent="0" lvl="7" marL="2400300" marR="0" rtl="0" algn="l">
              <a:spcBef>
                <a:spcPts val="0"/>
              </a:spcBef>
              <a:defRPr b="0" i="0" sz="1400" u="none" cap="none" strike="noStrike">
                <a:solidFill>
                  <a:schemeClr val="dk1"/>
                </a:solidFill>
                <a:latin typeface="Times New Roman"/>
                <a:ea typeface="Times New Roman"/>
                <a:cs typeface="Times New Roman"/>
                <a:sym typeface="Times New Roman"/>
              </a:defRPr>
            </a:lvl8pPr>
            <a:lvl9pPr indent="0" lvl="8" marL="2743200" marR="0" rtl="0" algn="l">
              <a:spcBef>
                <a:spcPts val="0"/>
              </a:spcBef>
              <a:defRPr b="0" i="0" sz="1400" u="none" cap="none" strike="noStrike">
                <a:solidFill>
                  <a:schemeClr val="dk1"/>
                </a:solidFill>
                <a:latin typeface="Times New Roman"/>
                <a:ea typeface="Times New Roman"/>
                <a:cs typeface="Times New Roman"/>
                <a:sym typeface="Times New Roman"/>
              </a:defRPr>
            </a:lvl9pPr>
          </a:lstStyle>
          <a:p/>
        </p:txBody>
      </p:sp>
      <p:sp>
        <p:nvSpPr>
          <p:cNvPr id="118" name="Shape 118"/>
          <p:cNvSpPr txBox="1"/>
          <p:nvPr>
            <p:ph idx="11" type="ftr"/>
          </p:nvPr>
        </p:nvSpPr>
        <p:spPr>
          <a:xfrm>
            <a:off x="799117" y="4616450"/>
            <a:ext cx="4240919" cy="204786"/>
          </a:xfrm>
          <a:prstGeom prst="rect">
            <a:avLst/>
          </a:prstGeom>
          <a:noFill/>
          <a:ln>
            <a:noFill/>
          </a:ln>
        </p:spPr>
        <p:txBody>
          <a:bodyPr anchorCtr="0" anchor="ctr" bIns="68575" lIns="68575" rIns="68575" tIns="68575"/>
          <a:lstStyle>
            <a:lvl1pPr indent="0" lvl="0" marL="0" marR="0" rtl="0" algn="l">
              <a:spcBef>
                <a:spcPts val="0"/>
              </a:spcBef>
              <a:defRPr b="0" i="0" sz="800" u="none" cap="none" strike="noStrike">
                <a:solidFill>
                  <a:schemeClr val="dk1"/>
                </a:solidFill>
                <a:latin typeface="Times New Roman"/>
                <a:ea typeface="Times New Roman"/>
                <a:cs typeface="Times New Roman"/>
                <a:sym typeface="Times New Roman"/>
              </a:defRPr>
            </a:lvl1pPr>
            <a:lvl2pPr indent="0" lvl="1" marL="342900" marR="0" rtl="0" algn="l">
              <a:spcBef>
                <a:spcPts val="0"/>
              </a:spcBef>
              <a:defRPr b="0" i="0" sz="1400" u="none" cap="none" strike="noStrike">
                <a:solidFill>
                  <a:schemeClr val="dk1"/>
                </a:solidFill>
                <a:latin typeface="Times New Roman"/>
                <a:ea typeface="Times New Roman"/>
                <a:cs typeface="Times New Roman"/>
                <a:sym typeface="Times New Roman"/>
              </a:defRPr>
            </a:lvl2pPr>
            <a:lvl3pPr indent="0" lvl="2" marL="685800" marR="0" rtl="0" algn="l">
              <a:spcBef>
                <a:spcPts val="0"/>
              </a:spcBef>
              <a:defRPr b="0" i="0" sz="1400" u="none" cap="none" strike="noStrike">
                <a:solidFill>
                  <a:schemeClr val="dk1"/>
                </a:solidFill>
                <a:latin typeface="Times New Roman"/>
                <a:ea typeface="Times New Roman"/>
                <a:cs typeface="Times New Roman"/>
                <a:sym typeface="Times New Roman"/>
              </a:defRPr>
            </a:lvl3pPr>
            <a:lvl4pPr indent="0" lvl="3" marL="1028700" marR="0" rtl="0" algn="l">
              <a:spcBef>
                <a:spcPts val="0"/>
              </a:spcBef>
              <a:defRPr b="0" i="0" sz="1400" u="none" cap="none" strike="noStrike">
                <a:solidFill>
                  <a:schemeClr val="dk1"/>
                </a:solidFill>
                <a:latin typeface="Times New Roman"/>
                <a:ea typeface="Times New Roman"/>
                <a:cs typeface="Times New Roman"/>
                <a:sym typeface="Times New Roman"/>
              </a:defRPr>
            </a:lvl4pPr>
            <a:lvl5pPr indent="0" lvl="4" marL="1371600" marR="0" rtl="0" algn="l">
              <a:spcBef>
                <a:spcPts val="0"/>
              </a:spcBef>
              <a:defRPr b="0" i="0" sz="1400" u="none" cap="none" strike="noStrike">
                <a:solidFill>
                  <a:schemeClr val="dk1"/>
                </a:solidFill>
                <a:latin typeface="Times New Roman"/>
                <a:ea typeface="Times New Roman"/>
                <a:cs typeface="Times New Roman"/>
                <a:sym typeface="Times New Roman"/>
              </a:defRPr>
            </a:lvl5pPr>
            <a:lvl6pPr indent="0" lvl="5" marL="1714500" marR="0" rtl="0" algn="l">
              <a:spcBef>
                <a:spcPts val="0"/>
              </a:spcBef>
              <a:defRPr b="0" i="0" sz="1400" u="none" cap="none" strike="noStrike">
                <a:solidFill>
                  <a:schemeClr val="dk1"/>
                </a:solidFill>
                <a:latin typeface="Times New Roman"/>
                <a:ea typeface="Times New Roman"/>
                <a:cs typeface="Times New Roman"/>
                <a:sym typeface="Times New Roman"/>
              </a:defRPr>
            </a:lvl6pPr>
            <a:lvl7pPr indent="0" lvl="6" marL="2057400" marR="0" rtl="0" algn="l">
              <a:spcBef>
                <a:spcPts val="0"/>
              </a:spcBef>
              <a:defRPr b="0" i="0" sz="1400" u="none" cap="none" strike="noStrike">
                <a:solidFill>
                  <a:schemeClr val="dk1"/>
                </a:solidFill>
                <a:latin typeface="Times New Roman"/>
                <a:ea typeface="Times New Roman"/>
                <a:cs typeface="Times New Roman"/>
                <a:sym typeface="Times New Roman"/>
              </a:defRPr>
            </a:lvl7pPr>
            <a:lvl8pPr indent="0" lvl="7" marL="2400300" marR="0" rtl="0" algn="l">
              <a:spcBef>
                <a:spcPts val="0"/>
              </a:spcBef>
              <a:defRPr b="0" i="0" sz="1400" u="none" cap="none" strike="noStrike">
                <a:solidFill>
                  <a:schemeClr val="dk1"/>
                </a:solidFill>
                <a:latin typeface="Times New Roman"/>
                <a:ea typeface="Times New Roman"/>
                <a:cs typeface="Times New Roman"/>
                <a:sym typeface="Times New Roman"/>
              </a:defRPr>
            </a:lvl8pPr>
            <a:lvl9pPr indent="0" lvl="8" marL="2743200" marR="0" rtl="0" algn="l">
              <a:spcBef>
                <a:spcPts val="0"/>
              </a:spcBef>
              <a:defRPr b="0" i="0" sz="1400" u="none" cap="none" strike="noStrike">
                <a:solidFill>
                  <a:schemeClr val="dk1"/>
                </a:solidFill>
                <a:latin typeface="Times New Roman"/>
                <a:ea typeface="Times New Roman"/>
                <a:cs typeface="Times New Roman"/>
                <a:sym typeface="Times New Roman"/>
              </a:defRPr>
            </a:lvl9pPr>
          </a:lstStyle>
          <a:p/>
        </p:txBody>
      </p:sp>
      <p:sp>
        <p:nvSpPr>
          <p:cNvPr id="119" name="Shape 119"/>
          <p:cNvSpPr txBox="1"/>
          <p:nvPr>
            <p:ph idx="12" type="sldNum"/>
          </p:nvPr>
        </p:nvSpPr>
        <p:spPr>
          <a:xfrm>
            <a:off x="6401275" y="4616450"/>
            <a:ext cx="914638" cy="204786"/>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GB" sz="800" u="none" cap="none" strike="noStrike">
                <a:solidFill>
                  <a:schemeClr val="dk1"/>
                </a:solidFill>
                <a:latin typeface="Times New Roman"/>
                <a:ea typeface="Times New Roman"/>
                <a:cs typeface="Times New Roman"/>
                <a:sym typeface="Times New Roman"/>
              </a:rPr>
              <a:t>‹#›</a:t>
            </a:fld>
          </a:p>
        </p:txBody>
      </p:sp>
      <p:sp>
        <p:nvSpPr>
          <p:cNvPr id="120" name="Shape 120"/>
          <p:cNvSpPr txBox="1"/>
          <p:nvPr>
            <p:ph idx="1" type="body"/>
          </p:nvPr>
        </p:nvSpPr>
        <p:spPr>
          <a:xfrm>
            <a:off x="4126114" y="1943100"/>
            <a:ext cx="3189800" cy="2571749"/>
          </a:xfrm>
          <a:prstGeom prst="rect">
            <a:avLst/>
          </a:prstGeom>
          <a:noFill/>
          <a:ln>
            <a:noFill/>
          </a:ln>
        </p:spPr>
        <p:txBody>
          <a:bodyPr anchorCtr="0" anchor="t" bIns="68575" lIns="68575" rIns="68575" tIns="68575"/>
          <a:lstStyle>
            <a:lvl1pPr lvl="0" rtl="0">
              <a:spcBef>
                <a:spcPts val="0"/>
              </a:spcBef>
              <a:defRPr sz="1500"/>
            </a:lvl1pPr>
            <a:lvl2pPr lvl="1" rtl="0">
              <a:spcBef>
                <a:spcPts val="0"/>
              </a:spcBef>
              <a:defRPr sz="1400"/>
            </a:lvl2pPr>
            <a:lvl3pPr lvl="2" rtl="0">
              <a:spcBef>
                <a:spcPts val="0"/>
              </a:spcBef>
              <a:defRPr sz="1200"/>
            </a:lvl3pPr>
            <a:lvl4pPr lvl="3" rtl="0">
              <a:spcBef>
                <a:spcPts val="0"/>
              </a:spcBef>
              <a:defRPr sz="1100"/>
            </a:lvl4pPr>
            <a:lvl5pPr lvl="4" rtl="0">
              <a:spcBef>
                <a:spcPts val="0"/>
              </a:spcBef>
              <a:defRPr sz="1100"/>
            </a:lvl5pPr>
            <a:lvl6pPr lvl="5" rtl="0">
              <a:spcBef>
                <a:spcPts val="0"/>
              </a:spcBef>
              <a:defRPr sz="1100"/>
            </a:lvl6pPr>
            <a:lvl7pPr lvl="6" rtl="0">
              <a:spcBef>
                <a:spcPts val="0"/>
              </a:spcBef>
              <a:defRPr sz="1100"/>
            </a:lvl7pPr>
            <a:lvl8pPr lvl="7" rtl="0">
              <a:spcBef>
                <a:spcPts val="0"/>
              </a:spcBef>
              <a:defRPr sz="1100"/>
            </a:lvl8pPr>
            <a:lvl9pPr lvl="8" rtl="0">
              <a:spcBef>
                <a:spcPts val="0"/>
              </a:spcBef>
              <a:defRPr sz="1100"/>
            </a:lvl9pPr>
          </a:lstStyle>
          <a:p/>
        </p:txBody>
      </p:sp>
      <p:sp>
        <p:nvSpPr>
          <p:cNvPr id="121" name="Shape 121"/>
          <p:cNvSpPr txBox="1"/>
          <p:nvPr>
            <p:ph idx="2" type="body"/>
          </p:nvPr>
        </p:nvSpPr>
        <p:spPr>
          <a:xfrm>
            <a:off x="4126114" y="1371599"/>
            <a:ext cx="3189800" cy="514350"/>
          </a:xfrm>
          <a:prstGeom prst="rect">
            <a:avLst/>
          </a:prstGeom>
          <a:noFill/>
          <a:ln>
            <a:noFill/>
          </a:ln>
        </p:spPr>
        <p:txBody>
          <a:bodyPr anchorCtr="0" anchor="ctr" bIns="68575" lIns="68575" rIns="68575" tIns="68575"/>
          <a:lstStyle>
            <a:lvl1pPr indent="0" lvl="0" marL="0" rtl="0">
              <a:spcBef>
                <a:spcPts val="0"/>
              </a:spcBef>
              <a:buFont typeface="Times New Roman"/>
              <a:buNone/>
              <a:defRPr b="0" sz="1500"/>
            </a:lvl1pPr>
            <a:lvl2pPr indent="0" lvl="1" marL="342900" rtl="0">
              <a:spcBef>
                <a:spcPts val="0"/>
              </a:spcBef>
              <a:buFont typeface="Times New Roman"/>
              <a:buNone/>
              <a:defRPr b="1" sz="1500"/>
            </a:lvl2pPr>
            <a:lvl3pPr indent="0" lvl="2" marL="685800" rtl="0">
              <a:spcBef>
                <a:spcPts val="0"/>
              </a:spcBef>
              <a:buFont typeface="Times New Roman"/>
              <a:buNone/>
              <a:defRPr b="1" sz="1400"/>
            </a:lvl3pPr>
            <a:lvl4pPr indent="0" lvl="3" marL="1028700" rtl="0">
              <a:spcBef>
                <a:spcPts val="0"/>
              </a:spcBef>
              <a:buFont typeface="Times New Roman"/>
              <a:buNone/>
              <a:defRPr b="1" sz="1200"/>
            </a:lvl4pPr>
            <a:lvl5pPr indent="0" lvl="4" marL="1371600" rtl="0">
              <a:spcBef>
                <a:spcPts val="0"/>
              </a:spcBef>
              <a:buFont typeface="Times New Roman"/>
              <a:buNone/>
              <a:defRPr b="1" sz="1200"/>
            </a:lvl5pPr>
            <a:lvl6pPr indent="0" lvl="5" marL="1714500" rtl="0">
              <a:spcBef>
                <a:spcPts val="0"/>
              </a:spcBef>
              <a:buFont typeface="Times New Roman"/>
              <a:buNone/>
              <a:defRPr b="1" sz="1200"/>
            </a:lvl6pPr>
            <a:lvl7pPr indent="0" lvl="6" marL="2057400" rtl="0">
              <a:spcBef>
                <a:spcPts val="0"/>
              </a:spcBef>
              <a:buFont typeface="Times New Roman"/>
              <a:buNone/>
              <a:defRPr b="1" sz="1200"/>
            </a:lvl7pPr>
            <a:lvl8pPr indent="0" lvl="7" marL="2400300" rtl="0">
              <a:spcBef>
                <a:spcPts val="0"/>
              </a:spcBef>
              <a:buFont typeface="Times New Roman"/>
              <a:buNone/>
              <a:defRPr b="1" sz="1200"/>
            </a:lvl8pPr>
            <a:lvl9pPr indent="0" lvl="8" marL="2743200" rtl="0">
              <a:spcBef>
                <a:spcPts val="0"/>
              </a:spcBef>
              <a:buFont typeface="Times New Roman"/>
              <a:buNone/>
              <a:defRPr b="1" sz="1200"/>
            </a:lvl9pPr>
          </a:lstStyle>
          <a:p/>
        </p:txBody>
      </p:sp>
      <p:sp>
        <p:nvSpPr>
          <p:cNvPr id="122" name="Shape 122"/>
          <p:cNvSpPr txBox="1"/>
          <p:nvPr>
            <p:ph idx="3" type="body"/>
          </p:nvPr>
        </p:nvSpPr>
        <p:spPr>
          <a:xfrm>
            <a:off x="799117" y="1943100"/>
            <a:ext cx="3189800" cy="2571749"/>
          </a:xfrm>
          <a:prstGeom prst="rect">
            <a:avLst/>
          </a:prstGeom>
          <a:noFill/>
          <a:ln>
            <a:noFill/>
          </a:ln>
        </p:spPr>
        <p:txBody>
          <a:bodyPr anchorCtr="0" anchor="t" bIns="68575" lIns="68575" rIns="68575" tIns="68575"/>
          <a:lstStyle>
            <a:lvl1pPr lvl="0" rtl="0">
              <a:spcBef>
                <a:spcPts val="0"/>
              </a:spcBef>
              <a:defRPr sz="1500"/>
            </a:lvl1pPr>
            <a:lvl2pPr lvl="1" rtl="0">
              <a:spcBef>
                <a:spcPts val="0"/>
              </a:spcBef>
              <a:defRPr sz="1400"/>
            </a:lvl2pPr>
            <a:lvl3pPr lvl="2" rtl="0">
              <a:spcBef>
                <a:spcPts val="0"/>
              </a:spcBef>
              <a:defRPr sz="1200"/>
            </a:lvl3pPr>
            <a:lvl4pPr lvl="3" rtl="0">
              <a:spcBef>
                <a:spcPts val="0"/>
              </a:spcBef>
              <a:defRPr sz="1100"/>
            </a:lvl4pPr>
            <a:lvl5pPr lvl="4" rtl="0">
              <a:spcBef>
                <a:spcPts val="0"/>
              </a:spcBef>
              <a:defRPr sz="1100"/>
            </a:lvl5pPr>
            <a:lvl6pPr lvl="5" rtl="0">
              <a:spcBef>
                <a:spcPts val="0"/>
              </a:spcBef>
              <a:defRPr sz="1100"/>
            </a:lvl6pPr>
            <a:lvl7pPr lvl="6" rtl="0">
              <a:spcBef>
                <a:spcPts val="0"/>
              </a:spcBef>
              <a:defRPr sz="1100"/>
            </a:lvl7pPr>
            <a:lvl8pPr lvl="7" rtl="0">
              <a:spcBef>
                <a:spcPts val="0"/>
              </a:spcBef>
              <a:defRPr sz="1100"/>
            </a:lvl8pPr>
            <a:lvl9pPr lvl="8" rtl="0">
              <a:spcBef>
                <a:spcPts val="0"/>
              </a:spcBef>
              <a:defRPr sz="1100"/>
            </a:lvl9pPr>
          </a:lstStyle>
          <a:p/>
        </p:txBody>
      </p:sp>
      <p:sp>
        <p:nvSpPr>
          <p:cNvPr id="123" name="Shape 123"/>
          <p:cNvSpPr txBox="1"/>
          <p:nvPr>
            <p:ph idx="4" type="body"/>
          </p:nvPr>
        </p:nvSpPr>
        <p:spPr>
          <a:xfrm>
            <a:off x="799117" y="1371599"/>
            <a:ext cx="3189800" cy="514350"/>
          </a:xfrm>
          <a:prstGeom prst="rect">
            <a:avLst/>
          </a:prstGeom>
          <a:noFill/>
          <a:ln>
            <a:noFill/>
          </a:ln>
        </p:spPr>
        <p:txBody>
          <a:bodyPr anchorCtr="0" anchor="ctr" bIns="68575" lIns="68575" rIns="68575" tIns="68575"/>
          <a:lstStyle>
            <a:lvl1pPr indent="0" lvl="0" marL="0" rtl="0">
              <a:spcBef>
                <a:spcPts val="0"/>
              </a:spcBef>
              <a:buFont typeface="Times New Roman"/>
              <a:buNone/>
              <a:defRPr b="0" sz="1500"/>
            </a:lvl1pPr>
            <a:lvl2pPr indent="0" lvl="1" marL="342900" rtl="0">
              <a:spcBef>
                <a:spcPts val="0"/>
              </a:spcBef>
              <a:buFont typeface="Times New Roman"/>
              <a:buNone/>
              <a:defRPr b="1" sz="1500"/>
            </a:lvl2pPr>
            <a:lvl3pPr indent="0" lvl="2" marL="685800" rtl="0">
              <a:spcBef>
                <a:spcPts val="0"/>
              </a:spcBef>
              <a:buFont typeface="Times New Roman"/>
              <a:buNone/>
              <a:defRPr b="1" sz="1400"/>
            </a:lvl3pPr>
            <a:lvl4pPr indent="0" lvl="3" marL="1028700" rtl="0">
              <a:spcBef>
                <a:spcPts val="0"/>
              </a:spcBef>
              <a:buFont typeface="Times New Roman"/>
              <a:buNone/>
              <a:defRPr b="1" sz="1200"/>
            </a:lvl4pPr>
            <a:lvl5pPr indent="0" lvl="4" marL="1371600" rtl="0">
              <a:spcBef>
                <a:spcPts val="0"/>
              </a:spcBef>
              <a:buFont typeface="Times New Roman"/>
              <a:buNone/>
              <a:defRPr b="1" sz="1200"/>
            </a:lvl5pPr>
            <a:lvl6pPr indent="0" lvl="5" marL="1714500" rtl="0">
              <a:spcBef>
                <a:spcPts val="0"/>
              </a:spcBef>
              <a:buFont typeface="Times New Roman"/>
              <a:buNone/>
              <a:defRPr b="1" sz="1200"/>
            </a:lvl6pPr>
            <a:lvl7pPr indent="0" lvl="6" marL="2057400" rtl="0">
              <a:spcBef>
                <a:spcPts val="0"/>
              </a:spcBef>
              <a:buFont typeface="Times New Roman"/>
              <a:buNone/>
              <a:defRPr b="1" sz="1200"/>
            </a:lvl7pPr>
            <a:lvl8pPr indent="0" lvl="7" marL="2400300" rtl="0">
              <a:spcBef>
                <a:spcPts val="0"/>
              </a:spcBef>
              <a:buFont typeface="Times New Roman"/>
              <a:buNone/>
              <a:defRPr b="1" sz="1200"/>
            </a:lvl8pPr>
            <a:lvl9pPr indent="0" lvl="8" marL="2743200" rtl="0">
              <a:spcBef>
                <a:spcPts val="0"/>
              </a:spcBef>
              <a:buFont typeface="Times New Roman"/>
              <a:buNone/>
              <a:defRPr b="1" sz="1200"/>
            </a:lvl9pPr>
          </a:lstStyle>
          <a:p/>
        </p:txBody>
      </p:sp>
      <p:sp>
        <p:nvSpPr>
          <p:cNvPr id="124" name="Shape 124"/>
          <p:cNvSpPr txBox="1"/>
          <p:nvPr>
            <p:ph type="title"/>
          </p:nvPr>
        </p:nvSpPr>
        <p:spPr>
          <a:xfrm>
            <a:off x="799116" y="400050"/>
            <a:ext cx="6516798" cy="800099"/>
          </a:xfrm>
          <a:prstGeom prst="rect">
            <a:avLst/>
          </a:prstGeom>
          <a:noFill/>
          <a:ln>
            <a:noFill/>
          </a:ln>
        </p:spPr>
        <p:txBody>
          <a:bodyPr anchorCtr="0" anchor="b" bIns="68575" lIns="68575" rIns="68575" tIns="6857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25" name="Shape 125"/>
        <p:cNvGrpSpPr/>
        <p:nvPr/>
      </p:nvGrpSpPr>
      <p:grpSpPr>
        <a:xfrm>
          <a:off x="0" y="0"/>
          <a:ext cx="0" cy="0"/>
          <a:chOff x="0" y="0"/>
          <a:chExt cx="0" cy="0"/>
        </a:xfrm>
      </p:grpSpPr>
      <p:sp>
        <p:nvSpPr>
          <p:cNvPr id="126" name="Shape 126"/>
          <p:cNvSpPr txBox="1"/>
          <p:nvPr>
            <p:ph idx="10" type="dt"/>
          </p:nvPr>
        </p:nvSpPr>
        <p:spPr>
          <a:xfrm>
            <a:off x="5200813" y="4616450"/>
            <a:ext cx="1028967" cy="204786"/>
          </a:xfrm>
          <a:prstGeom prst="rect">
            <a:avLst/>
          </a:prstGeom>
          <a:noFill/>
          <a:ln>
            <a:noFill/>
          </a:ln>
        </p:spPr>
        <p:txBody>
          <a:bodyPr anchorCtr="0" anchor="ctr" bIns="68575" lIns="68575" rIns="68575" tIns="68575"/>
          <a:lstStyle>
            <a:lvl1pPr indent="0" lvl="0" marL="0" marR="0" rtl="0" algn="r">
              <a:spcBef>
                <a:spcPts val="0"/>
              </a:spcBef>
              <a:defRPr b="0" i="0" sz="800" u="none" cap="none" strike="noStrike">
                <a:solidFill>
                  <a:schemeClr val="dk1"/>
                </a:solidFill>
                <a:latin typeface="Times New Roman"/>
                <a:ea typeface="Times New Roman"/>
                <a:cs typeface="Times New Roman"/>
                <a:sym typeface="Times New Roman"/>
              </a:defRPr>
            </a:lvl1pPr>
            <a:lvl2pPr indent="0" lvl="1" marL="342900" marR="0" rtl="0" algn="l">
              <a:spcBef>
                <a:spcPts val="0"/>
              </a:spcBef>
              <a:defRPr b="0" i="0" sz="1400" u="none" cap="none" strike="noStrike">
                <a:solidFill>
                  <a:schemeClr val="dk1"/>
                </a:solidFill>
                <a:latin typeface="Times New Roman"/>
                <a:ea typeface="Times New Roman"/>
                <a:cs typeface="Times New Roman"/>
                <a:sym typeface="Times New Roman"/>
              </a:defRPr>
            </a:lvl2pPr>
            <a:lvl3pPr indent="0" lvl="2" marL="685800" marR="0" rtl="0" algn="l">
              <a:spcBef>
                <a:spcPts val="0"/>
              </a:spcBef>
              <a:defRPr b="0" i="0" sz="1400" u="none" cap="none" strike="noStrike">
                <a:solidFill>
                  <a:schemeClr val="dk1"/>
                </a:solidFill>
                <a:latin typeface="Times New Roman"/>
                <a:ea typeface="Times New Roman"/>
                <a:cs typeface="Times New Roman"/>
                <a:sym typeface="Times New Roman"/>
              </a:defRPr>
            </a:lvl3pPr>
            <a:lvl4pPr indent="0" lvl="3" marL="1028700" marR="0" rtl="0" algn="l">
              <a:spcBef>
                <a:spcPts val="0"/>
              </a:spcBef>
              <a:defRPr b="0" i="0" sz="1400" u="none" cap="none" strike="noStrike">
                <a:solidFill>
                  <a:schemeClr val="dk1"/>
                </a:solidFill>
                <a:latin typeface="Times New Roman"/>
                <a:ea typeface="Times New Roman"/>
                <a:cs typeface="Times New Roman"/>
                <a:sym typeface="Times New Roman"/>
              </a:defRPr>
            </a:lvl4pPr>
            <a:lvl5pPr indent="0" lvl="4" marL="1371600" marR="0" rtl="0" algn="l">
              <a:spcBef>
                <a:spcPts val="0"/>
              </a:spcBef>
              <a:defRPr b="0" i="0" sz="1400" u="none" cap="none" strike="noStrike">
                <a:solidFill>
                  <a:schemeClr val="dk1"/>
                </a:solidFill>
                <a:latin typeface="Times New Roman"/>
                <a:ea typeface="Times New Roman"/>
                <a:cs typeface="Times New Roman"/>
                <a:sym typeface="Times New Roman"/>
              </a:defRPr>
            </a:lvl5pPr>
            <a:lvl6pPr indent="0" lvl="5" marL="1714500" marR="0" rtl="0" algn="l">
              <a:spcBef>
                <a:spcPts val="0"/>
              </a:spcBef>
              <a:defRPr b="0" i="0" sz="1400" u="none" cap="none" strike="noStrike">
                <a:solidFill>
                  <a:schemeClr val="dk1"/>
                </a:solidFill>
                <a:latin typeface="Times New Roman"/>
                <a:ea typeface="Times New Roman"/>
                <a:cs typeface="Times New Roman"/>
                <a:sym typeface="Times New Roman"/>
              </a:defRPr>
            </a:lvl6pPr>
            <a:lvl7pPr indent="0" lvl="6" marL="2057400" marR="0" rtl="0" algn="l">
              <a:spcBef>
                <a:spcPts val="0"/>
              </a:spcBef>
              <a:defRPr b="0" i="0" sz="1400" u="none" cap="none" strike="noStrike">
                <a:solidFill>
                  <a:schemeClr val="dk1"/>
                </a:solidFill>
                <a:latin typeface="Times New Roman"/>
                <a:ea typeface="Times New Roman"/>
                <a:cs typeface="Times New Roman"/>
                <a:sym typeface="Times New Roman"/>
              </a:defRPr>
            </a:lvl7pPr>
            <a:lvl8pPr indent="0" lvl="7" marL="2400300" marR="0" rtl="0" algn="l">
              <a:spcBef>
                <a:spcPts val="0"/>
              </a:spcBef>
              <a:defRPr b="0" i="0" sz="1400" u="none" cap="none" strike="noStrike">
                <a:solidFill>
                  <a:schemeClr val="dk1"/>
                </a:solidFill>
                <a:latin typeface="Times New Roman"/>
                <a:ea typeface="Times New Roman"/>
                <a:cs typeface="Times New Roman"/>
                <a:sym typeface="Times New Roman"/>
              </a:defRPr>
            </a:lvl8pPr>
            <a:lvl9pPr indent="0" lvl="8" marL="2743200" marR="0" rtl="0" algn="l">
              <a:spcBef>
                <a:spcPts val="0"/>
              </a:spcBef>
              <a:defRPr b="0" i="0" sz="1400" u="none" cap="none" strike="noStrike">
                <a:solidFill>
                  <a:schemeClr val="dk1"/>
                </a:solidFill>
                <a:latin typeface="Times New Roman"/>
                <a:ea typeface="Times New Roman"/>
                <a:cs typeface="Times New Roman"/>
                <a:sym typeface="Times New Roman"/>
              </a:defRPr>
            </a:lvl9pPr>
          </a:lstStyle>
          <a:p/>
        </p:txBody>
      </p:sp>
      <p:sp>
        <p:nvSpPr>
          <p:cNvPr id="127" name="Shape 127"/>
          <p:cNvSpPr txBox="1"/>
          <p:nvPr>
            <p:ph idx="11" type="ftr"/>
          </p:nvPr>
        </p:nvSpPr>
        <p:spPr>
          <a:xfrm>
            <a:off x="799117" y="4616450"/>
            <a:ext cx="4240919" cy="204786"/>
          </a:xfrm>
          <a:prstGeom prst="rect">
            <a:avLst/>
          </a:prstGeom>
          <a:noFill/>
          <a:ln>
            <a:noFill/>
          </a:ln>
        </p:spPr>
        <p:txBody>
          <a:bodyPr anchorCtr="0" anchor="ctr" bIns="68575" lIns="68575" rIns="68575" tIns="68575"/>
          <a:lstStyle>
            <a:lvl1pPr indent="0" lvl="0" marL="0" marR="0" rtl="0" algn="l">
              <a:spcBef>
                <a:spcPts val="0"/>
              </a:spcBef>
              <a:defRPr b="0" i="0" sz="800" u="none" cap="none" strike="noStrike">
                <a:solidFill>
                  <a:schemeClr val="dk1"/>
                </a:solidFill>
                <a:latin typeface="Times New Roman"/>
                <a:ea typeface="Times New Roman"/>
                <a:cs typeface="Times New Roman"/>
                <a:sym typeface="Times New Roman"/>
              </a:defRPr>
            </a:lvl1pPr>
            <a:lvl2pPr indent="0" lvl="1" marL="342900" marR="0" rtl="0" algn="l">
              <a:spcBef>
                <a:spcPts val="0"/>
              </a:spcBef>
              <a:defRPr b="0" i="0" sz="1400" u="none" cap="none" strike="noStrike">
                <a:solidFill>
                  <a:schemeClr val="dk1"/>
                </a:solidFill>
                <a:latin typeface="Times New Roman"/>
                <a:ea typeface="Times New Roman"/>
                <a:cs typeface="Times New Roman"/>
                <a:sym typeface="Times New Roman"/>
              </a:defRPr>
            </a:lvl2pPr>
            <a:lvl3pPr indent="0" lvl="2" marL="685800" marR="0" rtl="0" algn="l">
              <a:spcBef>
                <a:spcPts val="0"/>
              </a:spcBef>
              <a:defRPr b="0" i="0" sz="1400" u="none" cap="none" strike="noStrike">
                <a:solidFill>
                  <a:schemeClr val="dk1"/>
                </a:solidFill>
                <a:latin typeface="Times New Roman"/>
                <a:ea typeface="Times New Roman"/>
                <a:cs typeface="Times New Roman"/>
                <a:sym typeface="Times New Roman"/>
              </a:defRPr>
            </a:lvl3pPr>
            <a:lvl4pPr indent="0" lvl="3" marL="1028700" marR="0" rtl="0" algn="l">
              <a:spcBef>
                <a:spcPts val="0"/>
              </a:spcBef>
              <a:defRPr b="0" i="0" sz="1400" u="none" cap="none" strike="noStrike">
                <a:solidFill>
                  <a:schemeClr val="dk1"/>
                </a:solidFill>
                <a:latin typeface="Times New Roman"/>
                <a:ea typeface="Times New Roman"/>
                <a:cs typeface="Times New Roman"/>
                <a:sym typeface="Times New Roman"/>
              </a:defRPr>
            </a:lvl4pPr>
            <a:lvl5pPr indent="0" lvl="4" marL="1371600" marR="0" rtl="0" algn="l">
              <a:spcBef>
                <a:spcPts val="0"/>
              </a:spcBef>
              <a:defRPr b="0" i="0" sz="1400" u="none" cap="none" strike="noStrike">
                <a:solidFill>
                  <a:schemeClr val="dk1"/>
                </a:solidFill>
                <a:latin typeface="Times New Roman"/>
                <a:ea typeface="Times New Roman"/>
                <a:cs typeface="Times New Roman"/>
                <a:sym typeface="Times New Roman"/>
              </a:defRPr>
            </a:lvl5pPr>
            <a:lvl6pPr indent="0" lvl="5" marL="1714500" marR="0" rtl="0" algn="l">
              <a:spcBef>
                <a:spcPts val="0"/>
              </a:spcBef>
              <a:defRPr b="0" i="0" sz="1400" u="none" cap="none" strike="noStrike">
                <a:solidFill>
                  <a:schemeClr val="dk1"/>
                </a:solidFill>
                <a:latin typeface="Times New Roman"/>
                <a:ea typeface="Times New Roman"/>
                <a:cs typeface="Times New Roman"/>
                <a:sym typeface="Times New Roman"/>
              </a:defRPr>
            </a:lvl6pPr>
            <a:lvl7pPr indent="0" lvl="6" marL="2057400" marR="0" rtl="0" algn="l">
              <a:spcBef>
                <a:spcPts val="0"/>
              </a:spcBef>
              <a:defRPr b="0" i="0" sz="1400" u="none" cap="none" strike="noStrike">
                <a:solidFill>
                  <a:schemeClr val="dk1"/>
                </a:solidFill>
                <a:latin typeface="Times New Roman"/>
                <a:ea typeface="Times New Roman"/>
                <a:cs typeface="Times New Roman"/>
                <a:sym typeface="Times New Roman"/>
              </a:defRPr>
            </a:lvl7pPr>
            <a:lvl8pPr indent="0" lvl="7" marL="2400300" marR="0" rtl="0" algn="l">
              <a:spcBef>
                <a:spcPts val="0"/>
              </a:spcBef>
              <a:defRPr b="0" i="0" sz="1400" u="none" cap="none" strike="noStrike">
                <a:solidFill>
                  <a:schemeClr val="dk1"/>
                </a:solidFill>
                <a:latin typeface="Times New Roman"/>
                <a:ea typeface="Times New Roman"/>
                <a:cs typeface="Times New Roman"/>
                <a:sym typeface="Times New Roman"/>
              </a:defRPr>
            </a:lvl8pPr>
            <a:lvl9pPr indent="0" lvl="8" marL="2743200" marR="0" rtl="0" algn="l">
              <a:spcBef>
                <a:spcPts val="0"/>
              </a:spcBef>
              <a:defRPr b="0" i="0" sz="1400" u="none" cap="none" strike="noStrike">
                <a:solidFill>
                  <a:schemeClr val="dk1"/>
                </a:solidFill>
                <a:latin typeface="Times New Roman"/>
                <a:ea typeface="Times New Roman"/>
                <a:cs typeface="Times New Roman"/>
                <a:sym typeface="Times New Roman"/>
              </a:defRPr>
            </a:lvl9pPr>
          </a:lstStyle>
          <a:p/>
        </p:txBody>
      </p:sp>
      <p:sp>
        <p:nvSpPr>
          <p:cNvPr id="128" name="Shape 128"/>
          <p:cNvSpPr txBox="1"/>
          <p:nvPr>
            <p:ph idx="12" type="sldNum"/>
          </p:nvPr>
        </p:nvSpPr>
        <p:spPr>
          <a:xfrm>
            <a:off x="6401275" y="4616450"/>
            <a:ext cx="914638" cy="204786"/>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GB" sz="800" u="none" cap="none" strike="noStrike">
                <a:solidFill>
                  <a:schemeClr val="dk1"/>
                </a:solidFill>
                <a:latin typeface="Times New Roman"/>
                <a:ea typeface="Times New Roman"/>
                <a:cs typeface="Times New Roman"/>
                <a:sym typeface="Times New Roman"/>
              </a:rPr>
              <a:t>‹#›</a:t>
            </a:fld>
          </a:p>
        </p:txBody>
      </p:sp>
      <p:sp>
        <p:nvSpPr>
          <p:cNvPr id="129" name="Shape 129"/>
          <p:cNvSpPr txBox="1"/>
          <p:nvPr>
            <p:ph type="title"/>
          </p:nvPr>
        </p:nvSpPr>
        <p:spPr>
          <a:xfrm>
            <a:off x="799117" y="400050"/>
            <a:ext cx="6516798" cy="800099"/>
          </a:xfrm>
          <a:prstGeom prst="rect">
            <a:avLst/>
          </a:prstGeom>
          <a:noFill/>
          <a:ln>
            <a:noFill/>
          </a:ln>
        </p:spPr>
        <p:txBody>
          <a:bodyPr anchorCtr="0" anchor="b" bIns="68575" lIns="68575" rIns="68575" tIns="68575"/>
          <a:lstStyle>
            <a:lvl1pPr lvl="0" rtl="0" algn="l">
              <a:lnSpc>
                <a:spcPct val="80000"/>
              </a:lnSpc>
              <a:spcBef>
                <a:spcPts val="0"/>
              </a:spcBef>
              <a:buClr>
                <a:schemeClr val="accent1"/>
              </a:buClr>
              <a:buFont typeface="Questrial"/>
              <a:buNone/>
              <a:defRPr b="1" sz="2700">
                <a:solidFill>
                  <a:schemeClr val="accent1"/>
                </a:solidFill>
                <a:latin typeface="Questrial"/>
                <a:ea typeface="Questrial"/>
                <a:cs typeface="Questrial"/>
                <a:sym typeface="Quest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0" name="Shape 130"/>
        <p:cNvGrpSpPr/>
        <p:nvPr/>
      </p:nvGrpSpPr>
      <p:grpSpPr>
        <a:xfrm>
          <a:off x="0" y="0"/>
          <a:ext cx="0" cy="0"/>
          <a:chOff x="0" y="0"/>
          <a:chExt cx="0" cy="0"/>
        </a:xfrm>
      </p:grpSpPr>
      <p:sp>
        <p:nvSpPr>
          <p:cNvPr id="131" name="Shape 131"/>
          <p:cNvSpPr txBox="1"/>
          <p:nvPr>
            <p:ph idx="10" type="dt"/>
          </p:nvPr>
        </p:nvSpPr>
        <p:spPr>
          <a:xfrm>
            <a:off x="5200813" y="4616450"/>
            <a:ext cx="1028967" cy="204786"/>
          </a:xfrm>
          <a:prstGeom prst="rect">
            <a:avLst/>
          </a:prstGeom>
          <a:noFill/>
          <a:ln>
            <a:noFill/>
          </a:ln>
        </p:spPr>
        <p:txBody>
          <a:bodyPr anchorCtr="0" anchor="ctr" bIns="68575" lIns="68575" rIns="68575" tIns="68575"/>
          <a:lstStyle>
            <a:lvl1pPr indent="0" lvl="0" marL="0" marR="0" rtl="0" algn="r">
              <a:spcBef>
                <a:spcPts val="0"/>
              </a:spcBef>
              <a:defRPr b="0" i="0" sz="800" u="none" cap="none" strike="noStrike">
                <a:solidFill>
                  <a:schemeClr val="dk1"/>
                </a:solidFill>
                <a:latin typeface="Times New Roman"/>
                <a:ea typeface="Times New Roman"/>
                <a:cs typeface="Times New Roman"/>
                <a:sym typeface="Times New Roman"/>
              </a:defRPr>
            </a:lvl1pPr>
            <a:lvl2pPr indent="0" lvl="1" marL="342900" marR="0" rtl="0" algn="l">
              <a:spcBef>
                <a:spcPts val="0"/>
              </a:spcBef>
              <a:defRPr b="0" i="0" sz="1400" u="none" cap="none" strike="noStrike">
                <a:solidFill>
                  <a:schemeClr val="dk1"/>
                </a:solidFill>
                <a:latin typeface="Times New Roman"/>
                <a:ea typeface="Times New Roman"/>
                <a:cs typeface="Times New Roman"/>
                <a:sym typeface="Times New Roman"/>
              </a:defRPr>
            </a:lvl2pPr>
            <a:lvl3pPr indent="0" lvl="2" marL="685800" marR="0" rtl="0" algn="l">
              <a:spcBef>
                <a:spcPts val="0"/>
              </a:spcBef>
              <a:defRPr b="0" i="0" sz="1400" u="none" cap="none" strike="noStrike">
                <a:solidFill>
                  <a:schemeClr val="dk1"/>
                </a:solidFill>
                <a:latin typeface="Times New Roman"/>
                <a:ea typeface="Times New Roman"/>
                <a:cs typeface="Times New Roman"/>
                <a:sym typeface="Times New Roman"/>
              </a:defRPr>
            </a:lvl3pPr>
            <a:lvl4pPr indent="0" lvl="3" marL="1028700" marR="0" rtl="0" algn="l">
              <a:spcBef>
                <a:spcPts val="0"/>
              </a:spcBef>
              <a:defRPr b="0" i="0" sz="1400" u="none" cap="none" strike="noStrike">
                <a:solidFill>
                  <a:schemeClr val="dk1"/>
                </a:solidFill>
                <a:latin typeface="Times New Roman"/>
                <a:ea typeface="Times New Roman"/>
                <a:cs typeface="Times New Roman"/>
                <a:sym typeface="Times New Roman"/>
              </a:defRPr>
            </a:lvl4pPr>
            <a:lvl5pPr indent="0" lvl="4" marL="1371600" marR="0" rtl="0" algn="l">
              <a:spcBef>
                <a:spcPts val="0"/>
              </a:spcBef>
              <a:defRPr b="0" i="0" sz="1400" u="none" cap="none" strike="noStrike">
                <a:solidFill>
                  <a:schemeClr val="dk1"/>
                </a:solidFill>
                <a:latin typeface="Times New Roman"/>
                <a:ea typeface="Times New Roman"/>
                <a:cs typeface="Times New Roman"/>
                <a:sym typeface="Times New Roman"/>
              </a:defRPr>
            </a:lvl5pPr>
            <a:lvl6pPr indent="0" lvl="5" marL="1714500" marR="0" rtl="0" algn="l">
              <a:spcBef>
                <a:spcPts val="0"/>
              </a:spcBef>
              <a:defRPr b="0" i="0" sz="1400" u="none" cap="none" strike="noStrike">
                <a:solidFill>
                  <a:schemeClr val="dk1"/>
                </a:solidFill>
                <a:latin typeface="Times New Roman"/>
                <a:ea typeface="Times New Roman"/>
                <a:cs typeface="Times New Roman"/>
                <a:sym typeface="Times New Roman"/>
              </a:defRPr>
            </a:lvl6pPr>
            <a:lvl7pPr indent="0" lvl="6" marL="2057400" marR="0" rtl="0" algn="l">
              <a:spcBef>
                <a:spcPts val="0"/>
              </a:spcBef>
              <a:defRPr b="0" i="0" sz="1400" u="none" cap="none" strike="noStrike">
                <a:solidFill>
                  <a:schemeClr val="dk1"/>
                </a:solidFill>
                <a:latin typeface="Times New Roman"/>
                <a:ea typeface="Times New Roman"/>
                <a:cs typeface="Times New Roman"/>
                <a:sym typeface="Times New Roman"/>
              </a:defRPr>
            </a:lvl7pPr>
            <a:lvl8pPr indent="0" lvl="7" marL="2400300" marR="0" rtl="0" algn="l">
              <a:spcBef>
                <a:spcPts val="0"/>
              </a:spcBef>
              <a:defRPr b="0" i="0" sz="1400" u="none" cap="none" strike="noStrike">
                <a:solidFill>
                  <a:schemeClr val="dk1"/>
                </a:solidFill>
                <a:latin typeface="Times New Roman"/>
                <a:ea typeface="Times New Roman"/>
                <a:cs typeface="Times New Roman"/>
                <a:sym typeface="Times New Roman"/>
              </a:defRPr>
            </a:lvl8pPr>
            <a:lvl9pPr indent="0" lvl="8" marL="2743200" marR="0" rtl="0" algn="l">
              <a:spcBef>
                <a:spcPts val="0"/>
              </a:spcBef>
              <a:defRPr b="0" i="0" sz="1400" u="none" cap="none" strike="noStrike">
                <a:solidFill>
                  <a:schemeClr val="dk1"/>
                </a:solidFill>
                <a:latin typeface="Times New Roman"/>
                <a:ea typeface="Times New Roman"/>
                <a:cs typeface="Times New Roman"/>
                <a:sym typeface="Times New Roman"/>
              </a:defRPr>
            </a:lvl9pPr>
          </a:lstStyle>
          <a:p/>
        </p:txBody>
      </p:sp>
      <p:sp>
        <p:nvSpPr>
          <p:cNvPr id="132" name="Shape 132"/>
          <p:cNvSpPr txBox="1"/>
          <p:nvPr>
            <p:ph idx="11" type="ftr"/>
          </p:nvPr>
        </p:nvSpPr>
        <p:spPr>
          <a:xfrm>
            <a:off x="799117" y="4616450"/>
            <a:ext cx="4240919" cy="204786"/>
          </a:xfrm>
          <a:prstGeom prst="rect">
            <a:avLst/>
          </a:prstGeom>
          <a:noFill/>
          <a:ln>
            <a:noFill/>
          </a:ln>
        </p:spPr>
        <p:txBody>
          <a:bodyPr anchorCtr="0" anchor="ctr" bIns="68575" lIns="68575" rIns="68575" tIns="68575"/>
          <a:lstStyle>
            <a:lvl1pPr indent="0" lvl="0" marL="0" marR="0" rtl="0" algn="l">
              <a:spcBef>
                <a:spcPts val="0"/>
              </a:spcBef>
              <a:defRPr b="0" i="0" sz="800" u="none" cap="none" strike="noStrike">
                <a:solidFill>
                  <a:schemeClr val="dk1"/>
                </a:solidFill>
                <a:latin typeface="Times New Roman"/>
                <a:ea typeface="Times New Roman"/>
                <a:cs typeface="Times New Roman"/>
                <a:sym typeface="Times New Roman"/>
              </a:defRPr>
            </a:lvl1pPr>
            <a:lvl2pPr indent="0" lvl="1" marL="342900" marR="0" rtl="0" algn="l">
              <a:spcBef>
                <a:spcPts val="0"/>
              </a:spcBef>
              <a:defRPr b="0" i="0" sz="1400" u="none" cap="none" strike="noStrike">
                <a:solidFill>
                  <a:schemeClr val="dk1"/>
                </a:solidFill>
                <a:latin typeface="Times New Roman"/>
                <a:ea typeface="Times New Roman"/>
                <a:cs typeface="Times New Roman"/>
                <a:sym typeface="Times New Roman"/>
              </a:defRPr>
            </a:lvl2pPr>
            <a:lvl3pPr indent="0" lvl="2" marL="685800" marR="0" rtl="0" algn="l">
              <a:spcBef>
                <a:spcPts val="0"/>
              </a:spcBef>
              <a:defRPr b="0" i="0" sz="1400" u="none" cap="none" strike="noStrike">
                <a:solidFill>
                  <a:schemeClr val="dk1"/>
                </a:solidFill>
                <a:latin typeface="Times New Roman"/>
                <a:ea typeface="Times New Roman"/>
                <a:cs typeface="Times New Roman"/>
                <a:sym typeface="Times New Roman"/>
              </a:defRPr>
            </a:lvl3pPr>
            <a:lvl4pPr indent="0" lvl="3" marL="1028700" marR="0" rtl="0" algn="l">
              <a:spcBef>
                <a:spcPts val="0"/>
              </a:spcBef>
              <a:defRPr b="0" i="0" sz="1400" u="none" cap="none" strike="noStrike">
                <a:solidFill>
                  <a:schemeClr val="dk1"/>
                </a:solidFill>
                <a:latin typeface="Times New Roman"/>
                <a:ea typeface="Times New Roman"/>
                <a:cs typeface="Times New Roman"/>
                <a:sym typeface="Times New Roman"/>
              </a:defRPr>
            </a:lvl4pPr>
            <a:lvl5pPr indent="0" lvl="4" marL="1371600" marR="0" rtl="0" algn="l">
              <a:spcBef>
                <a:spcPts val="0"/>
              </a:spcBef>
              <a:defRPr b="0" i="0" sz="1400" u="none" cap="none" strike="noStrike">
                <a:solidFill>
                  <a:schemeClr val="dk1"/>
                </a:solidFill>
                <a:latin typeface="Times New Roman"/>
                <a:ea typeface="Times New Roman"/>
                <a:cs typeface="Times New Roman"/>
                <a:sym typeface="Times New Roman"/>
              </a:defRPr>
            </a:lvl5pPr>
            <a:lvl6pPr indent="0" lvl="5" marL="1714500" marR="0" rtl="0" algn="l">
              <a:spcBef>
                <a:spcPts val="0"/>
              </a:spcBef>
              <a:defRPr b="0" i="0" sz="1400" u="none" cap="none" strike="noStrike">
                <a:solidFill>
                  <a:schemeClr val="dk1"/>
                </a:solidFill>
                <a:latin typeface="Times New Roman"/>
                <a:ea typeface="Times New Roman"/>
                <a:cs typeface="Times New Roman"/>
                <a:sym typeface="Times New Roman"/>
              </a:defRPr>
            </a:lvl6pPr>
            <a:lvl7pPr indent="0" lvl="6" marL="2057400" marR="0" rtl="0" algn="l">
              <a:spcBef>
                <a:spcPts val="0"/>
              </a:spcBef>
              <a:defRPr b="0" i="0" sz="1400" u="none" cap="none" strike="noStrike">
                <a:solidFill>
                  <a:schemeClr val="dk1"/>
                </a:solidFill>
                <a:latin typeface="Times New Roman"/>
                <a:ea typeface="Times New Roman"/>
                <a:cs typeface="Times New Roman"/>
                <a:sym typeface="Times New Roman"/>
              </a:defRPr>
            </a:lvl7pPr>
            <a:lvl8pPr indent="0" lvl="7" marL="2400300" marR="0" rtl="0" algn="l">
              <a:spcBef>
                <a:spcPts val="0"/>
              </a:spcBef>
              <a:defRPr b="0" i="0" sz="1400" u="none" cap="none" strike="noStrike">
                <a:solidFill>
                  <a:schemeClr val="dk1"/>
                </a:solidFill>
                <a:latin typeface="Times New Roman"/>
                <a:ea typeface="Times New Roman"/>
                <a:cs typeface="Times New Roman"/>
                <a:sym typeface="Times New Roman"/>
              </a:defRPr>
            </a:lvl8pPr>
            <a:lvl9pPr indent="0" lvl="8" marL="2743200" marR="0" rtl="0" algn="l">
              <a:spcBef>
                <a:spcPts val="0"/>
              </a:spcBef>
              <a:defRPr b="0" i="0" sz="1400" u="none" cap="none" strike="noStrike">
                <a:solidFill>
                  <a:schemeClr val="dk1"/>
                </a:solidFill>
                <a:latin typeface="Times New Roman"/>
                <a:ea typeface="Times New Roman"/>
                <a:cs typeface="Times New Roman"/>
                <a:sym typeface="Times New Roman"/>
              </a:defRPr>
            </a:lvl9pPr>
          </a:lstStyle>
          <a:p/>
        </p:txBody>
      </p:sp>
      <p:sp>
        <p:nvSpPr>
          <p:cNvPr id="133" name="Shape 133"/>
          <p:cNvSpPr txBox="1"/>
          <p:nvPr>
            <p:ph idx="12" type="sldNum"/>
          </p:nvPr>
        </p:nvSpPr>
        <p:spPr>
          <a:xfrm>
            <a:off x="6401275" y="4616450"/>
            <a:ext cx="914638" cy="204786"/>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GB" sz="800" u="none" cap="none" strike="noStrike">
                <a:solidFill>
                  <a:schemeClr val="dk1"/>
                </a:solidFill>
                <a:latin typeface="Times New Roman"/>
                <a:ea typeface="Times New Roman"/>
                <a:cs typeface="Times New Roman"/>
                <a:sym typeface="Times New Roman"/>
              </a:rPr>
              <a:t>‹#›</a:t>
            </a:fld>
          </a:p>
        </p:txBody>
      </p:sp>
      <p:sp>
        <p:nvSpPr>
          <p:cNvPr id="134" name="Shape 134"/>
          <p:cNvSpPr txBox="1"/>
          <p:nvPr>
            <p:ph idx="1" type="body"/>
          </p:nvPr>
        </p:nvSpPr>
        <p:spPr>
          <a:xfrm>
            <a:off x="4400505" y="400050"/>
            <a:ext cx="4401696" cy="4114799"/>
          </a:xfrm>
          <a:prstGeom prst="rect">
            <a:avLst/>
          </a:prstGeom>
          <a:noFill/>
          <a:ln>
            <a:noFill/>
          </a:ln>
        </p:spPr>
        <p:txBody>
          <a:bodyPr anchorCtr="0" anchor="t" bIns="68575" lIns="68575" rIns="68575" tIns="68575"/>
          <a:lstStyle>
            <a:lvl1pPr lvl="0" rtl="0">
              <a:spcBef>
                <a:spcPts val="0"/>
              </a:spcBef>
              <a:defRPr sz="1500"/>
            </a:lvl1pPr>
            <a:lvl2pPr lvl="1" rtl="0">
              <a:spcBef>
                <a:spcPts val="0"/>
              </a:spcBef>
              <a:defRPr sz="1400"/>
            </a:lvl2pPr>
            <a:lvl3pPr lvl="2" rtl="0">
              <a:spcBef>
                <a:spcPts val="0"/>
              </a:spcBef>
              <a:defRPr sz="1200"/>
            </a:lvl3pPr>
            <a:lvl4pPr lvl="3" rtl="0">
              <a:spcBef>
                <a:spcPts val="0"/>
              </a:spcBef>
              <a:defRPr sz="1100"/>
            </a:lvl4pPr>
            <a:lvl5pPr lvl="4" rtl="0">
              <a:spcBef>
                <a:spcPts val="0"/>
              </a:spcBef>
              <a:defRPr sz="1100"/>
            </a:lvl5pPr>
            <a:lvl6pPr lvl="5" rtl="0">
              <a:spcBef>
                <a:spcPts val="0"/>
              </a:spcBef>
              <a:defRPr sz="1100"/>
            </a:lvl6pPr>
            <a:lvl7pPr lvl="6" rtl="0">
              <a:spcBef>
                <a:spcPts val="0"/>
              </a:spcBef>
              <a:defRPr sz="1100"/>
            </a:lvl7pPr>
            <a:lvl8pPr lvl="7" rtl="0">
              <a:spcBef>
                <a:spcPts val="0"/>
              </a:spcBef>
              <a:defRPr sz="1100"/>
            </a:lvl8pPr>
            <a:lvl9pPr lvl="8" rtl="0">
              <a:spcBef>
                <a:spcPts val="0"/>
              </a:spcBef>
              <a:defRPr sz="1100"/>
            </a:lvl9pPr>
          </a:lstStyle>
          <a:p/>
        </p:txBody>
      </p:sp>
      <p:sp>
        <p:nvSpPr>
          <p:cNvPr id="135" name="Shape 135"/>
          <p:cNvSpPr txBox="1"/>
          <p:nvPr>
            <p:ph idx="2" type="body"/>
          </p:nvPr>
        </p:nvSpPr>
        <p:spPr>
          <a:xfrm>
            <a:off x="799117" y="1657350"/>
            <a:ext cx="3086903" cy="2857499"/>
          </a:xfrm>
          <a:prstGeom prst="rect">
            <a:avLst/>
          </a:prstGeom>
          <a:noFill/>
          <a:ln>
            <a:noFill/>
          </a:ln>
        </p:spPr>
        <p:txBody>
          <a:bodyPr anchorCtr="0" anchor="t" bIns="68575" lIns="68575" rIns="68575" tIns="68575"/>
          <a:lstStyle>
            <a:lvl1pPr indent="0" lvl="0" marL="0" rtl="0">
              <a:lnSpc>
                <a:spcPct val="110000"/>
              </a:lnSpc>
              <a:spcBef>
                <a:spcPts val="500"/>
              </a:spcBef>
              <a:buClr>
                <a:srgbClr val="595959"/>
              </a:buClr>
              <a:buFont typeface="Times New Roman"/>
              <a:buNone/>
              <a:defRPr sz="1400">
                <a:solidFill>
                  <a:srgbClr val="595959"/>
                </a:solidFill>
              </a:defRPr>
            </a:lvl1pPr>
            <a:lvl2pPr indent="0" lvl="1" marL="342900" rtl="0">
              <a:spcBef>
                <a:spcPts val="0"/>
              </a:spcBef>
              <a:buFont typeface="Times New Roman"/>
              <a:buNone/>
              <a:defRPr sz="900"/>
            </a:lvl2pPr>
            <a:lvl3pPr indent="0" lvl="2" marL="685800" rtl="0">
              <a:spcBef>
                <a:spcPts val="0"/>
              </a:spcBef>
              <a:buFont typeface="Times New Roman"/>
              <a:buNone/>
              <a:defRPr sz="800"/>
            </a:lvl3pPr>
            <a:lvl4pPr indent="0" lvl="3" marL="1028700" rtl="0">
              <a:spcBef>
                <a:spcPts val="0"/>
              </a:spcBef>
              <a:buFont typeface="Times New Roman"/>
              <a:buNone/>
              <a:defRPr sz="700"/>
            </a:lvl4pPr>
            <a:lvl5pPr indent="0" lvl="4" marL="1371600" rtl="0">
              <a:spcBef>
                <a:spcPts val="0"/>
              </a:spcBef>
              <a:buFont typeface="Times New Roman"/>
              <a:buNone/>
              <a:defRPr sz="700"/>
            </a:lvl5pPr>
            <a:lvl6pPr indent="0" lvl="5" marL="1714500" rtl="0">
              <a:spcBef>
                <a:spcPts val="0"/>
              </a:spcBef>
              <a:buFont typeface="Times New Roman"/>
              <a:buNone/>
              <a:defRPr sz="700"/>
            </a:lvl6pPr>
            <a:lvl7pPr indent="0" lvl="6" marL="2057400" rtl="0">
              <a:spcBef>
                <a:spcPts val="0"/>
              </a:spcBef>
              <a:buFont typeface="Times New Roman"/>
              <a:buNone/>
              <a:defRPr sz="700"/>
            </a:lvl7pPr>
            <a:lvl8pPr indent="0" lvl="7" marL="2400300" rtl="0">
              <a:spcBef>
                <a:spcPts val="0"/>
              </a:spcBef>
              <a:buFont typeface="Times New Roman"/>
              <a:buNone/>
              <a:defRPr sz="700"/>
            </a:lvl8pPr>
            <a:lvl9pPr indent="0" lvl="8" marL="2743200" rtl="0">
              <a:spcBef>
                <a:spcPts val="0"/>
              </a:spcBef>
              <a:buFont typeface="Times New Roman"/>
              <a:buNone/>
              <a:defRPr sz="700"/>
            </a:lvl9pPr>
          </a:lstStyle>
          <a:p/>
        </p:txBody>
      </p:sp>
      <p:sp>
        <p:nvSpPr>
          <p:cNvPr id="136" name="Shape 136"/>
          <p:cNvSpPr txBox="1"/>
          <p:nvPr>
            <p:ph type="title"/>
          </p:nvPr>
        </p:nvSpPr>
        <p:spPr>
          <a:xfrm>
            <a:off x="799117" y="400050"/>
            <a:ext cx="3086903" cy="1143000"/>
          </a:xfrm>
          <a:prstGeom prst="rect">
            <a:avLst/>
          </a:prstGeom>
          <a:noFill/>
          <a:ln>
            <a:noFill/>
          </a:ln>
        </p:spPr>
        <p:txBody>
          <a:bodyPr anchorCtr="0" anchor="b" bIns="68575" lIns="68575" rIns="68575" tIns="68575"/>
          <a:lstStyle>
            <a:lvl1pPr lvl="0" rtl="0" algn="l">
              <a:spcBef>
                <a:spcPts val="0"/>
              </a:spcBef>
              <a:defRPr b="1" sz="27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799"/>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7" name="Shape 137"/>
        <p:cNvGrpSpPr/>
        <p:nvPr/>
      </p:nvGrpSpPr>
      <p:grpSpPr>
        <a:xfrm>
          <a:off x="0" y="0"/>
          <a:ext cx="0" cy="0"/>
          <a:chOff x="0" y="0"/>
          <a:chExt cx="0" cy="0"/>
        </a:xfrm>
      </p:grpSpPr>
      <p:sp>
        <p:nvSpPr>
          <p:cNvPr id="138" name="Shape 138"/>
          <p:cNvSpPr/>
          <p:nvPr>
            <p:ph idx="2" type="pic"/>
          </p:nvPr>
        </p:nvSpPr>
        <p:spPr>
          <a:xfrm>
            <a:off x="4400505" y="400050"/>
            <a:ext cx="4336259" cy="4343400"/>
          </a:xfrm>
          <a:prstGeom prst="rect">
            <a:avLst/>
          </a:prstGeom>
          <a:noFill/>
          <a:ln cap="flat" cmpd="sng" w="50800">
            <a:solidFill>
              <a:srgbClr val="595959"/>
            </a:solidFill>
            <a:prstDash val="solid"/>
            <a:miter/>
            <a:headEnd len="med" w="med" type="none"/>
            <a:tailEnd len="med" w="med" type="none"/>
          </a:ln>
        </p:spPr>
        <p:txBody>
          <a:bodyPr anchorCtr="0" anchor="ctr" bIns="68575" lIns="68575" rIns="68575" tIns="68575"/>
          <a:lstStyle>
            <a:lvl1pPr indent="0" lvl="0" marL="0" marR="0" rtl="0" algn="ctr">
              <a:spcBef>
                <a:spcPts val="0"/>
              </a:spcBef>
              <a:buClr>
                <a:schemeClr val="dk1"/>
              </a:buClr>
              <a:buSzPct val="61111"/>
              <a:buFont typeface="Times New Roman"/>
              <a:buNone/>
              <a:defRPr b="0" i="0" sz="1800" u="none" cap="none" strike="noStrike">
                <a:solidFill>
                  <a:schemeClr val="dk1"/>
                </a:solidFill>
                <a:latin typeface="Times New Roman"/>
                <a:ea typeface="Times New Roman"/>
                <a:cs typeface="Times New Roman"/>
                <a:sym typeface="Times New Roman"/>
              </a:defRPr>
            </a:lvl1pPr>
            <a:lvl2pPr indent="0" lvl="1" marL="342900" marR="0" rtl="0" algn="l">
              <a:spcBef>
                <a:spcPts val="0"/>
              </a:spcBef>
              <a:buClr>
                <a:schemeClr val="dk1"/>
              </a:buClr>
              <a:buSzPct val="52380"/>
              <a:buFont typeface="Times New Roman"/>
              <a:buNone/>
              <a:defRPr b="0" i="0" sz="2100" u="none" cap="none" strike="noStrike">
                <a:solidFill>
                  <a:schemeClr val="dk1"/>
                </a:solidFill>
                <a:latin typeface="Times New Roman"/>
                <a:ea typeface="Times New Roman"/>
                <a:cs typeface="Times New Roman"/>
                <a:sym typeface="Times New Roman"/>
              </a:defRPr>
            </a:lvl2pPr>
            <a:lvl3pPr indent="0" lvl="2" marL="685800" marR="0" rtl="0" algn="l">
              <a:spcBef>
                <a:spcPts val="0"/>
              </a:spcBef>
              <a:buClr>
                <a:schemeClr val="dk1"/>
              </a:buClr>
              <a:buSzPct val="61111"/>
              <a:buFont typeface="Times New Roman"/>
              <a:buNone/>
              <a:defRPr b="0" i="0" sz="1800" u="none" cap="none" strike="noStrike">
                <a:solidFill>
                  <a:schemeClr val="dk1"/>
                </a:solidFill>
                <a:latin typeface="Times New Roman"/>
                <a:ea typeface="Times New Roman"/>
                <a:cs typeface="Times New Roman"/>
                <a:sym typeface="Times New Roman"/>
              </a:defRPr>
            </a:lvl3pPr>
            <a:lvl4pPr indent="0" lvl="3" marL="1028700" marR="0" rtl="0" algn="l">
              <a:spcBef>
                <a:spcPts val="0"/>
              </a:spcBef>
              <a:buClr>
                <a:schemeClr val="dk1"/>
              </a:buClr>
              <a:buSzPct val="73333"/>
              <a:buFont typeface="Times New Roman"/>
              <a:buNone/>
              <a:defRPr b="0" i="0" sz="1500" u="none" cap="none" strike="noStrike">
                <a:solidFill>
                  <a:schemeClr val="dk1"/>
                </a:solidFill>
                <a:latin typeface="Times New Roman"/>
                <a:ea typeface="Times New Roman"/>
                <a:cs typeface="Times New Roman"/>
                <a:sym typeface="Times New Roman"/>
              </a:defRPr>
            </a:lvl4pPr>
            <a:lvl5pPr indent="0" lvl="4" marL="1371600" marR="0" rtl="0" algn="l">
              <a:spcBef>
                <a:spcPts val="0"/>
              </a:spcBef>
              <a:buClr>
                <a:schemeClr val="dk1"/>
              </a:buClr>
              <a:buSzPct val="73333"/>
              <a:buFont typeface="Times New Roman"/>
              <a:buNone/>
              <a:defRPr b="0" i="0" sz="1500" u="none" cap="none" strike="noStrike">
                <a:solidFill>
                  <a:schemeClr val="dk1"/>
                </a:solidFill>
                <a:latin typeface="Times New Roman"/>
                <a:ea typeface="Times New Roman"/>
                <a:cs typeface="Times New Roman"/>
                <a:sym typeface="Times New Roman"/>
              </a:defRPr>
            </a:lvl5pPr>
            <a:lvl6pPr indent="0" lvl="5" marL="1714500" marR="0" rtl="0" algn="l">
              <a:spcBef>
                <a:spcPts val="0"/>
              </a:spcBef>
              <a:buClr>
                <a:schemeClr val="dk1"/>
              </a:buClr>
              <a:buSzPct val="73333"/>
              <a:buFont typeface="Times New Roman"/>
              <a:buNone/>
              <a:defRPr b="0" i="0" sz="1500" u="none" cap="none" strike="noStrike">
                <a:solidFill>
                  <a:schemeClr val="dk1"/>
                </a:solidFill>
                <a:latin typeface="Times New Roman"/>
                <a:ea typeface="Times New Roman"/>
                <a:cs typeface="Times New Roman"/>
                <a:sym typeface="Times New Roman"/>
              </a:defRPr>
            </a:lvl6pPr>
            <a:lvl7pPr indent="0" lvl="6" marL="2057400" marR="0" rtl="0" algn="l">
              <a:spcBef>
                <a:spcPts val="0"/>
              </a:spcBef>
              <a:buClr>
                <a:schemeClr val="dk1"/>
              </a:buClr>
              <a:buSzPct val="73333"/>
              <a:buFont typeface="Times New Roman"/>
              <a:buNone/>
              <a:defRPr b="0" i="0" sz="1500" u="none" cap="none" strike="noStrike">
                <a:solidFill>
                  <a:schemeClr val="dk1"/>
                </a:solidFill>
                <a:latin typeface="Times New Roman"/>
                <a:ea typeface="Times New Roman"/>
                <a:cs typeface="Times New Roman"/>
                <a:sym typeface="Times New Roman"/>
              </a:defRPr>
            </a:lvl7pPr>
            <a:lvl8pPr indent="0" lvl="7" marL="2400300" marR="0" rtl="0" algn="l">
              <a:spcBef>
                <a:spcPts val="0"/>
              </a:spcBef>
              <a:buClr>
                <a:schemeClr val="dk1"/>
              </a:buClr>
              <a:buSzPct val="73333"/>
              <a:buFont typeface="Times New Roman"/>
              <a:buNone/>
              <a:defRPr b="0" i="0" sz="1500" u="none" cap="none" strike="noStrike">
                <a:solidFill>
                  <a:schemeClr val="dk1"/>
                </a:solidFill>
                <a:latin typeface="Times New Roman"/>
                <a:ea typeface="Times New Roman"/>
                <a:cs typeface="Times New Roman"/>
                <a:sym typeface="Times New Roman"/>
              </a:defRPr>
            </a:lvl8pPr>
            <a:lvl9pPr indent="0" lvl="8" marL="2743200" marR="0" rtl="0" algn="l">
              <a:spcBef>
                <a:spcPts val="0"/>
              </a:spcBef>
              <a:buClr>
                <a:schemeClr val="dk1"/>
              </a:buClr>
              <a:buSzPct val="73333"/>
              <a:buFont typeface="Times New Roman"/>
              <a:buNone/>
              <a:defRPr b="0" i="0" sz="1500" u="none" cap="none" strike="noStrike">
                <a:solidFill>
                  <a:schemeClr val="dk1"/>
                </a:solidFill>
                <a:latin typeface="Times New Roman"/>
                <a:ea typeface="Times New Roman"/>
                <a:cs typeface="Times New Roman"/>
                <a:sym typeface="Times New Roman"/>
              </a:defRPr>
            </a:lvl9pPr>
          </a:lstStyle>
          <a:p/>
        </p:txBody>
      </p:sp>
      <p:sp>
        <p:nvSpPr>
          <p:cNvPr id="139" name="Shape 139"/>
          <p:cNvSpPr txBox="1"/>
          <p:nvPr>
            <p:ph idx="1" type="body"/>
          </p:nvPr>
        </p:nvSpPr>
        <p:spPr>
          <a:xfrm>
            <a:off x="799117" y="1657350"/>
            <a:ext cx="3086903" cy="2857499"/>
          </a:xfrm>
          <a:prstGeom prst="rect">
            <a:avLst/>
          </a:prstGeom>
          <a:noFill/>
          <a:ln>
            <a:noFill/>
          </a:ln>
        </p:spPr>
        <p:txBody>
          <a:bodyPr anchorCtr="0" anchor="t" bIns="68575" lIns="68575" rIns="68575" tIns="68575"/>
          <a:lstStyle>
            <a:lvl1pPr indent="0" lvl="0" marL="0" rtl="0">
              <a:lnSpc>
                <a:spcPct val="110000"/>
              </a:lnSpc>
              <a:spcBef>
                <a:spcPts val="500"/>
              </a:spcBef>
              <a:buFont typeface="Times New Roman"/>
              <a:buNone/>
              <a:defRPr sz="1400"/>
            </a:lvl1pPr>
            <a:lvl2pPr indent="0" lvl="1" marL="342900" rtl="0">
              <a:spcBef>
                <a:spcPts val="0"/>
              </a:spcBef>
              <a:buFont typeface="Times New Roman"/>
              <a:buNone/>
              <a:defRPr sz="900"/>
            </a:lvl2pPr>
            <a:lvl3pPr indent="0" lvl="2" marL="685800" rtl="0">
              <a:spcBef>
                <a:spcPts val="0"/>
              </a:spcBef>
              <a:buFont typeface="Times New Roman"/>
              <a:buNone/>
              <a:defRPr sz="800"/>
            </a:lvl3pPr>
            <a:lvl4pPr indent="0" lvl="3" marL="1028700" rtl="0">
              <a:spcBef>
                <a:spcPts val="0"/>
              </a:spcBef>
              <a:buFont typeface="Times New Roman"/>
              <a:buNone/>
              <a:defRPr sz="700"/>
            </a:lvl4pPr>
            <a:lvl5pPr indent="0" lvl="4" marL="1371600" rtl="0">
              <a:spcBef>
                <a:spcPts val="0"/>
              </a:spcBef>
              <a:buFont typeface="Times New Roman"/>
              <a:buNone/>
              <a:defRPr sz="700"/>
            </a:lvl5pPr>
            <a:lvl6pPr indent="0" lvl="5" marL="1714500" rtl="0">
              <a:spcBef>
                <a:spcPts val="0"/>
              </a:spcBef>
              <a:buFont typeface="Times New Roman"/>
              <a:buNone/>
              <a:defRPr sz="700"/>
            </a:lvl6pPr>
            <a:lvl7pPr indent="0" lvl="6" marL="2057400" rtl="0">
              <a:spcBef>
                <a:spcPts val="0"/>
              </a:spcBef>
              <a:buFont typeface="Times New Roman"/>
              <a:buNone/>
              <a:defRPr sz="700"/>
            </a:lvl7pPr>
            <a:lvl8pPr indent="0" lvl="7" marL="2400300" rtl="0">
              <a:spcBef>
                <a:spcPts val="0"/>
              </a:spcBef>
              <a:buFont typeface="Times New Roman"/>
              <a:buNone/>
              <a:defRPr sz="700"/>
            </a:lvl8pPr>
            <a:lvl9pPr indent="0" lvl="8" marL="2743200" rtl="0">
              <a:spcBef>
                <a:spcPts val="0"/>
              </a:spcBef>
              <a:buFont typeface="Times New Roman"/>
              <a:buNone/>
              <a:defRPr sz="700"/>
            </a:lvl9pPr>
          </a:lstStyle>
          <a:p/>
        </p:txBody>
      </p:sp>
      <p:sp>
        <p:nvSpPr>
          <p:cNvPr id="140" name="Shape 140"/>
          <p:cNvSpPr txBox="1"/>
          <p:nvPr>
            <p:ph type="title"/>
          </p:nvPr>
        </p:nvSpPr>
        <p:spPr>
          <a:xfrm>
            <a:off x="799117" y="400050"/>
            <a:ext cx="3086903" cy="1143000"/>
          </a:xfrm>
          <a:prstGeom prst="rect">
            <a:avLst/>
          </a:prstGeom>
          <a:noFill/>
          <a:ln>
            <a:noFill/>
          </a:ln>
        </p:spPr>
        <p:txBody>
          <a:bodyPr anchorCtr="0" anchor="b" bIns="68575" lIns="68575" rIns="68575" tIns="68575"/>
          <a:lstStyle>
            <a:lvl1pPr lvl="0" rtl="0" algn="l">
              <a:spcBef>
                <a:spcPts val="0"/>
              </a:spcBef>
              <a:defRPr b="1" sz="27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41" name="Shape 141"/>
        <p:cNvGrpSpPr/>
        <p:nvPr/>
      </p:nvGrpSpPr>
      <p:grpSpPr>
        <a:xfrm>
          <a:off x="0" y="0"/>
          <a:ext cx="0" cy="0"/>
          <a:chOff x="0" y="0"/>
          <a:chExt cx="0" cy="0"/>
        </a:xfrm>
      </p:grpSpPr>
      <p:sp>
        <p:nvSpPr>
          <p:cNvPr id="142" name="Shape 142"/>
          <p:cNvSpPr txBox="1"/>
          <p:nvPr>
            <p:ph idx="10" type="dt"/>
          </p:nvPr>
        </p:nvSpPr>
        <p:spPr>
          <a:xfrm>
            <a:off x="5200813" y="4616450"/>
            <a:ext cx="1028967" cy="204786"/>
          </a:xfrm>
          <a:prstGeom prst="rect">
            <a:avLst/>
          </a:prstGeom>
          <a:noFill/>
          <a:ln>
            <a:noFill/>
          </a:ln>
        </p:spPr>
        <p:txBody>
          <a:bodyPr anchorCtr="0" anchor="ctr" bIns="68575" lIns="68575" rIns="68575" tIns="68575"/>
          <a:lstStyle>
            <a:lvl1pPr indent="0" lvl="0" marL="0" marR="0" rtl="0" algn="r">
              <a:spcBef>
                <a:spcPts val="0"/>
              </a:spcBef>
              <a:defRPr b="0" i="0" sz="800" u="none" cap="none" strike="noStrike">
                <a:solidFill>
                  <a:schemeClr val="dk1"/>
                </a:solidFill>
                <a:latin typeface="Times New Roman"/>
                <a:ea typeface="Times New Roman"/>
                <a:cs typeface="Times New Roman"/>
                <a:sym typeface="Times New Roman"/>
              </a:defRPr>
            </a:lvl1pPr>
            <a:lvl2pPr indent="0" lvl="1" marL="342900" marR="0" rtl="0" algn="l">
              <a:spcBef>
                <a:spcPts val="0"/>
              </a:spcBef>
              <a:defRPr b="0" i="0" sz="1400" u="none" cap="none" strike="noStrike">
                <a:solidFill>
                  <a:schemeClr val="dk1"/>
                </a:solidFill>
                <a:latin typeface="Times New Roman"/>
                <a:ea typeface="Times New Roman"/>
                <a:cs typeface="Times New Roman"/>
                <a:sym typeface="Times New Roman"/>
              </a:defRPr>
            </a:lvl2pPr>
            <a:lvl3pPr indent="0" lvl="2" marL="685800" marR="0" rtl="0" algn="l">
              <a:spcBef>
                <a:spcPts val="0"/>
              </a:spcBef>
              <a:defRPr b="0" i="0" sz="1400" u="none" cap="none" strike="noStrike">
                <a:solidFill>
                  <a:schemeClr val="dk1"/>
                </a:solidFill>
                <a:latin typeface="Times New Roman"/>
                <a:ea typeface="Times New Roman"/>
                <a:cs typeface="Times New Roman"/>
                <a:sym typeface="Times New Roman"/>
              </a:defRPr>
            </a:lvl3pPr>
            <a:lvl4pPr indent="0" lvl="3" marL="1028700" marR="0" rtl="0" algn="l">
              <a:spcBef>
                <a:spcPts val="0"/>
              </a:spcBef>
              <a:defRPr b="0" i="0" sz="1400" u="none" cap="none" strike="noStrike">
                <a:solidFill>
                  <a:schemeClr val="dk1"/>
                </a:solidFill>
                <a:latin typeface="Times New Roman"/>
                <a:ea typeface="Times New Roman"/>
                <a:cs typeface="Times New Roman"/>
                <a:sym typeface="Times New Roman"/>
              </a:defRPr>
            </a:lvl4pPr>
            <a:lvl5pPr indent="0" lvl="4" marL="1371600" marR="0" rtl="0" algn="l">
              <a:spcBef>
                <a:spcPts val="0"/>
              </a:spcBef>
              <a:defRPr b="0" i="0" sz="1400" u="none" cap="none" strike="noStrike">
                <a:solidFill>
                  <a:schemeClr val="dk1"/>
                </a:solidFill>
                <a:latin typeface="Times New Roman"/>
                <a:ea typeface="Times New Roman"/>
                <a:cs typeface="Times New Roman"/>
                <a:sym typeface="Times New Roman"/>
              </a:defRPr>
            </a:lvl5pPr>
            <a:lvl6pPr indent="0" lvl="5" marL="1714500" marR="0" rtl="0" algn="l">
              <a:spcBef>
                <a:spcPts val="0"/>
              </a:spcBef>
              <a:defRPr b="0" i="0" sz="1400" u="none" cap="none" strike="noStrike">
                <a:solidFill>
                  <a:schemeClr val="dk1"/>
                </a:solidFill>
                <a:latin typeface="Times New Roman"/>
                <a:ea typeface="Times New Roman"/>
                <a:cs typeface="Times New Roman"/>
                <a:sym typeface="Times New Roman"/>
              </a:defRPr>
            </a:lvl6pPr>
            <a:lvl7pPr indent="0" lvl="6" marL="2057400" marR="0" rtl="0" algn="l">
              <a:spcBef>
                <a:spcPts val="0"/>
              </a:spcBef>
              <a:defRPr b="0" i="0" sz="1400" u="none" cap="none" strike="noStrike">
                <a:solidFill>
                  <a:schemeClr val="dk1"/>
                </a:solidFill>
                <a:latin typeface="Times New Roman"/>
                <a:ea typeface="Times New Roman"/>
                <a:cs typeface="Times New Roman"/>
                <a:sym typeface="Times New Roman"/>
              </a:defRPr>
            </a:lvl7pPr>
            <a:lvl8pPr indent="0" lvl="7" marL="2400300" marR="0" rtl="0" algn="l">
              <a:spcBef>
                <a:spcPts val="0"/>
              </a:spcBef>
              <a:defRPr b="0" i="0" sz="1400" u="none" cap="none" strike="noStrike">
                <a:solidFill>
                  <a:schemeClr val="dk1"/>
                </a:solidFill>
                <a:latin typeface="Times New Roman"/>
                <a:ea typeface="Times New Roman"/>
                <a:cs typeface="Times New Roman"/>
                <a:sym typeface="Times New Roman"/>
              </a:defRPr>
            </a:lvl8pPr>
            <a:lvl9pPr indent="0" lvl="8" marL="2743200" marR="0" rtl="0" algn="l">
              <a:spcBef>
                <a:spcPts val="0"/>
              </a:spcBef>
              <a:defRPr b="0" i="0" sz="1400" u="none" cap="none" strike="noStrike">
                <a:solidFill>
                  <a:schemeClr val="dk1"/>
                </a:solidFill>
                <a:latin typeface="Times New Roman"/>
                <a:ea typeface="Times New Roman"/>
                <a:cs typeface="Times New Roman"/>
                <a:sym typeface="Times New Roman"/>
              </a:defRPr>
            </a:lvl9pPr>
          </a:lstStyle>
          <a:p/>
        </p:txBody>
      </p:sp>
      <p:sp>
        <p:nvSpPr>
          <p:cNvPr id="143" name="Shape 143"/>
          <p:cNvSpPr txBox="1"/>
          <p:nvPr>
            <p:ph idx="11" type="ftr"/>
          </p:nvPr>
        </p:nvSpPr>
        <p:spPr>
          <a:xfrm>
            <a:off x="799117" y="4616450"/>
            <a:ext cx="4240919" cy="204786"/>
          </a:xfrm>
          <a:prstGeom prst="rect">
            <a:avLst/>
          </a:prstGeom>
          <a:noFill/>
          <a:ln>
            <a:noFill/>
          </a:ln>
        </p:spPr>
        <p:txBody>
          <a:bodyPr anchorCtr="0" anchor="ctr" bIns="68575" lIns="68575" rIns="68575" tIns="68575"/>
          <a:lstStyle>
            <a:lvl1pPr indent="0" lvl="0" marL="0" marR="0" rtl="0" algn="l">
              <a:spcBef>
                <a:spcPts val="0"/>
              </a:spcBef>
              <a:defRPr b="0" i="0" sz="800" u="none" cap="none" strike="noStrike">
                <a:solidFill>
                  <a:schemeClr val="dk1"/>
                </a:solidFill>
                <a:latin typeface="Times New Roman"/>
                <a:ea typeface="Times New Roman"/>
                <a:cs typeface="Times New Roman"/>
                <a:sym typeface="Times New Roman"/>
              </a:defRPr>
            </a:lvl1pPr>
            <a:lvl2pPr indent="0" lvl="1" marL="342900" marR="0" rtl="0" algn="l">
              <a:spcBef>
                <a:spcPts val="0"/>
              </a:spcBef>
              <a:defRPr b="0" i="0" sz="1400" u="none" cap="none" strike="noStrike">
                <a:solidFill>
                  <a:schemeClr val="dk1"/>
                </a:solidFill>
                <a:latin typeface="Times New Roman"/>
                <a:ea typeface="Times New Roman"/>
                <a:cs typeface="Times New Roman"/>
                <a:sym typeface="Times New Roman"/>
              </a:defRPr>
            </a:lvl2pPr>
            <a:lvl3pPr indent="0" lvl="2" marL="685800" marR="0" rtl="0" algn="l">
              <a:spcBef>
                <a:spcPts val="0"/>
              </a:spcBef>
              <a:defRPr b="0" i="0" sz="1400" u="none" cap="none" strike="noStrike">
                <a:solidFill>
                  <a:schemeClr val="dk1"/>
                </a:solidFill>
                <a:latin typeface="Times New Roman"/>
                <a:ea typeface="Times New Roman"/>
                <a:cs typeface="Times New Roman"/>
                <a:sym typeface="Times New Roman"/>
              </a:defRPr>
            </a:lvl3pPr>
            <a:lvl4pPr indent="0" lvl="3" marL="1028700" marR="0" rtl="0" algn="l">
              <a:spcBef>
                <a:spcPts val="0"/>
              </a:spcBef>
              <a:defRPr b="0" i="0" sz="1400" u="none" cap="none" strike="noStrike">
                <a:solidFill>
                  <a:schemeClr val="dk1"/>
                </a:solidFill>
                <a:latin typeface="Times New Roman"/>
                <a:ea typeface="Times New Roman"/>
                <a:cs typeface="Times New Roman"/>
                <a:sym typeface="Times New Roman"/>
              </a:defRPr>
            </a:lvl4pPr>
            <a:lvl5pPr indent="0" lvl="4" marL="1371600" marR="0" rtl="0" algn="l">
              <a:spcBef>
                <a:spcPts val="0"/>
              </a:spcBef>
              <a:defRPr b="0" i="0" sz="1400" u="none" cap="none" strike="noStrike">
                <a:solidFill>
                  <a:schemeClr val="dk1"/>
                </a:solidFill>
                <a:latin typeface="Times New Roman"/>
                <a:ea typeface="Times New Roman"/>
                <a:cs typeface="Times New Roman"/>
                <a:sym typeface="Times New Roman"/>
              </a:defRPr>
            </a:lvl5pPr>
            <a:lvl6pPr indent="0" lvl="5" marL="1714500" marR="0" rtl="0" algn="l">
              <a:spcBef>
                <a:spcPts val="0"/>
              </a:spcBef>
              <a:defRPr b="0" i="0" sz="1400" u="none" cap="none" strike="noStrike">
                <a:solidFill>
                  <a:schemeClr val="dk1"/>
                </a:solidFill>
                <a:latin typeface="Times New Roman"/>
                <a:ea typeface="Times New Roman"/>
                <a:cs typeface="Times New Roman"/>
                <a:sym typeface="Times New Roman"/>
              </a:defRPr>
            </a:lvl6pPr>
            <a:lvl7pPr indent="0" lvl="6" marL="2057400" marR="0" rtl="0" algn="l">
              <a:spcBef>
                <a:spcPts val="0"/>
              </a:spcBef>
              <a:defRPr b="0" i="0" sz="1400" u="none" cap="none" strike="noStrike">
                <a:solidFill>
                  <a:schemeClr val="dk1"/>
                </a:solidFill>
                <a:latin typeface="Times New Roman"/>
                <a:ea typeface="Times New Roman"/>
                <a:cs typeface="Times New Roman"/>
                <a:sym typeface="Times New Roman"/>
              </a:defRPr>
            </a:lvl7pPr>
            <a:lvl8pPr indent="0" lvl="7" marL="2400300" marR="0" rtl="0" algn="l">
              <a:spcBef>
                <a:spcPts val="0"/>
              </a:spcBef>
              <a:defRPr b="0" i="0" sz="1400" u="none" cap="none" strike="noStrike">
                <a:solidFill>
                  <a:schemeClr val="dk1"/>
                </a:solidFill>
                <a:latin typeface="Times New Roman"/>
                <a:ea typeface="Times New Roman"/>
                <a:cs typeface="Times New Roman"/>
                <a:sym typeface="Times New Roman"/>
              </a:defRPr>
            </a:lvl8pPr>
            <a:lvl9pPr indent="0" lvl="8" marL="2743200" marR="0" rtl="0" algn="l">
              <a:spcBef>
                <a:spcPts val="0"/>
              </a:spcBef>
              <a:defRPr b="0" i="0" sz="1400" u="none" cap="none" strike="noStrike">
                <a:solidFill>
                  <a:schemeClr val="dk1"/>
                </a:solidFill>
                <a:latin typeface="Times New Roman"/>
                <a:ea typeface="Times New Roman"/>
                <a:cs typeface="Times New Roman"/>
                <a:sym typeface="Times New Roman"/>
              </a:defRPr>
            </a:lvl9pPr>
          </a:lstStyle>
          <a:p/>
        </p:txBody>
      </p:sp>
      <p:sp>
        <p:nvSpPr>
          <p:cNvPr id="144" name="Shape 144"/>
          <p:cNvSpPr txBox="1"/>
          <p:nvPr>
            <p:ph idx="12" type="sldNum"/>
          </p:nvPr>
        </p:nvSpPr>
        <p:spPr>
          <a:xfrm>
            <a:off x="6401275" y="4616450"/>
            <a:ext cx="914638" cy="204786"/>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GB" sz="800" u="none" cap="none" strike="noStrike">
                <a:solidFill>
                  <a:schemeClr val="dk1"/>
                </a:solidFill>
                <a:latin typeface="Times New Roman"/>
                <a:ea typeface="Times New Roman"/>
                <a:cs typeface="Times New Roman"/>
                <a:sym typeface="Times New Roman"/>
              </a:rPr>
              <a:t>‹#›</a:t>
            </a:fld>
          </a:p>
        </p:txBody>
      </p:sp>
      <p:sp>
        <p:nvSpPr>
          <p:cNvPr id="145" name="Shape 145"/>
          <p:cNvSpPr txBox="1"/>
          <p:nvPr>
            <p:ph idx="1" type="body"/>
          </p:nvPr>
        </p:nvSpPr>
        <p:spPr>
          <a:xfrm rot="5400000">
            <a:off x="2485890" y="-315174"/>
            <a:ext cx="3143249" cy="6516798"/>
          </a:xfrm>
          <a:prstGeom prst="rect">
            <a:avLst/>
          </a:prstGeom>
          <a:noFill/>
          <a:ln>
            <a:noFill/>
          </a:ln>
        </p:spPr>
        <p:txBody>
          <a:bodyPr anchorCtr="0" anchor="t" bIns="68575" lIns="68575" rIns="68575" tIns="68575"/>
          <a:lstStyle>
            <a:lvl1pPr indent="-101600" lvl="0" marL="203200" rtl="0" algn="l">
              <a:lnSpc>
                <a:spcPct val="90000"/>
              </a:lnSpc>
              <a:spcBef>
                <a:spcPts val="1400"/>
              </a:spcBef>
              <a:buClr>
                <a:srgbClr val="595959"/>
              </a:buClr>
              <a:buFont typeface="Arial"/>
              <a:buChar char="•"/>
              <a:defRPr sz="1500">
                <a:solidFill>
                  <a:schemeClr val="dk1"/>
                </a:solidFill>
                <a:latin typeface="Times New Roman"/>
                <a:ea typeface="Times New Roman"/>
                <a:cs typeface="Times New Roman"/>
                <a:sym typeface="Times New Roman"/>
              </a:defRPr>
            </a:lvl1pPr>
            <a:lvl2pPr indent="-114300" lvl="1" marL="444500" rtl="0" algn="l">
              <a:lnSpc>
                <a:spcPct val="90000"/>
              </a:lnSpc>
              <a:spcBef>
                <a:spcPts val="800"/>
              </a:spcBef>
              <a:buClr>
                <a:srgbClr val="595959"/>
              </a:buClr>
              <a:buFont typeface="Arial"/>
              <a:buChar char="•"/>
              <a:defRPr sz="1400">
                <a:solidFill>
                  <a:schemeClr val="dk1"/>
                </a:solidFill>
                <a:latin typeface="Times New Roman"/>
                <a:ea typeface="Times New Roman"/>
                <a:cs typeface="Times New Roman"/>
                <a:sym typeface="Times New Roman"/>
              </a:defRPr>
            </a:lvl2pPr>
            <a:lvl3pPr indent="-88900" lvl="2" marL="584200" rtl="0" algn="l">
              <a:lnSpc>
                <a:spcPct val="90000"/>
              </a:lnSpc>
              <a:spcBef>
                <a:spcPts val="500"/>
              </a:spcBef>
              <a:buClr>
                <a:srgbClr val="595959"/>
              </a:buClr>
              <a:buFont typeface="Arial"/>
              <a:buChar char="•"/>
              <a:defRPr sz="1200">
                <a:solidFill>
                  <a:schemeClr val="dk1"/>
                </a:solidFill>
                <a:latin typeface="Times New Roman"/>
                <a:ea typeface="Times New Roman"/>
                <a:cs typeface="Times New Roman"/>
                <a:sym typeface="Times New Roman"/>
              </a:defRPr>
            </a:lvl3pPr>
            <a:lvl4pPr indent="-88900" lvl="3" marL="723900" rtl="0" algn="l">
              <a:lnSpc>
                <a:spcPct val="90000"/>
              </a:lnSpc>
              <a:spcBef>
                <a:spcPts val="500"/>
              </a:spcBef>
              <a:buClr>
                <a:srgbClr val="595959"/>
              </a:buClr>
              <a:buFont typeface="Arial"/>
              <a:buChar char="•"/>
              <a:defRPr sz="1100">
                <a:solidFill>
                  <a:schemeClr val="dk1"/>
                </a:solidFill>
                <a:latin typeface="Times New Roman"/>
                <a:ea typeface="Times New Roman"/>
                <a:cs typeface="Times New Roman"/>
                <a:sym typeface="Times New Roman"/>
              </a:defRPr>
            </a:lvl4pPr>
            <a:lvl5pPr indent="-63500" lvl="4" marL="825500" rtl="0" algn="l">
              <a:lnSpc>
                <a:spcPct val="90000"/>
              </a:lnSpc>
              <a:spcBef>
                <a:spcPts val="500"/>
              </a:spcBef>
              <a:buClr>
                <a:srgbClr val="595959"/>
              </a:buClr>
              <a:buFont typeface="Arial"/>
              <a:buChar char="•"/>
              <a:defRPr sz="1100">
                <a:solidFill>
                  <a:schemeClr val="dk1"/>
                </a:solidFill>
                <a:latin typeface="Times New Roman"/>
                <a:ea typeface="Times New Roman"/>
                <a:cs typeface="Times New Roman"/>
                <a:sym typeface="Times New Roman"/>
              </a:defRPr>
            </a:lvl5pPr>
            <a:lvl6pPr indent="-50800" lvl="5" marL="927100" rtl="0" algn="l">
              <a:spcBef>
                <a:spcPts val="500"/>
              </a:spcBef>
              <a:buClr>
                <a:srgbClr val="595959"/>
              </a:buClr>
              <a:buFont typeface="Arial"/>
              <a:buChar char="•"/>
              <a:defRPr sz="1100">
                <a:solidFill>
                  <a:srgbClr val="595959"/>
                </a:solidFill>
                <a:latin typeface="Times New Roman"/>
                <a:ea typeface="Times New Roman"/>
                <a:cs typeface="Times New Roman"/>
                <a:sym typeface="Times New Roman"/>
              </a:defRPr>
            </a:lvl6pPr>
            <a:lvl7pPr indent="-50800" lvl="6" marL="1028700" rtl="0" algn="l">
              <a:spcBef>
                <a:spcPts val="500"/>
              </a:spcBef>
              <a:buClr>
                <a:srgbClr val="595959"/>
              </a:buClr>
              <a:buFont typeface="Arial"/>
              <a:buChar char="•"/>
              <a:defRPr sz="1100">
                <a:solidFill>
                  <a:srgbClr val="595959"/>
                </a:solidFill>
                <a:latin typeface="Times New Roman"/>
                <a:ea typeface="Times New Roman"/>
                <a:cs typeface="Times New Roman"/>
                <a:sym typeface="Times New Roman"/>
              </a:defRPr>
            </a:lvl7pPr>
            <a:lvl8pPr indent="-50800" lvl="7" marL="1130300" rtl="0" algn="l">
              <a:spcBef>
                <a:spcPts val="500"/>
              </a:spcBef>
              <a:buClr>
                <a:srgbClr val="595959"/>
              </a:buClr>
              <a:buFont typeface="Arial"/>
              <a:buChar char="•"/>
              <a:defRPr sz="1100">
                <a:solidFill>
                  <a:srgbClr val="595959"/>
                </a:solidFill>
                <a:latin typeface="Times New Roman"/>
                <a:ea typeface="Times New Roman"/>
                <a:cs typeface="Times New Roman"/>
                <a:sym typeface="Times New Roman"/>
              </a:defRPr>
            </a:lvl8pPr>
            <a:lvl9pPr indent="-50800" lvl="8" marL="1231900" rtl="0" algn="l">
              <a:spcBef>
                <a:spcPts val="500"/>
              </a:spcBef>
              <a:buClr>
                <a:srgbClr val="595959"/>
              </a:buClr>
              <a:buFont typeface="Arial"/>
              <a:buChar char="•"/>
              <a:defRPr sz="1100">
                <a:solidFill>
                  <a:srgbClr val="595959"/>
                </a:solidFill>
                <a:latin typeface="Times New Roman"/>
                <a:ea typeface="Times New Roman"/>
                <a:cs typeface="Times New Roman"/>
                <a:sym typeface="Times New Roman"/>
              </a:defRPr>
            </a:lvl9pPr>
          </a:lstStyle>
          <a:p/>
        </p:txBody>
      </p:sp>
      <p:sp>
        <p:nvSpPr>
          <p:cNvPr id="146" name="Shape 146"/>
          <p:cNvSpPr txBox="1"/>
          <p:nvPr>
            <p:ph type="title"/>
          </p:nvPr>
        </p:nvSpPr>
        <p:spPr>
          <a:xfrm>
            <a:off x="799117" y="400050"/>
            <a:ext cx="6516798" cy="800099"/>
          </a:xfrm>
          <a:prstGeom prst="rect">
            <a:avLst/>
          </a:prstGeom>
          <a:noFill/>
          <a:ln>
            <a:noFill/>
          </a:ln>
        </p:spPr>
        <p:txBody>
          <a:bodyPr anchorCtr="0" anchor="b" bIns="68575" lIns="68575" rIns="68575" tIns="68575"/>
          <a:lstStyle>
            <a:lvl1pPr lvl="0" rtl="0" algn="l">
              <a:lnSpc>
                <a:spcPct val="80000"/>
              </a:lnSpc>
              <a:spcBef>
                <a:spcPts val="0"/>
              </a:spcBef>
              <a:buClr>
                <a:schemeClr val="accent1"/>
              </a:buClr>
              <a:buFont typeface="Questrial"/>
              <a:buNone/>
              <a:defRPr b="1" sz="2700">
                <a:solidFill>
                  <a:schemeClr val="accent1"/>
                </a:solidFill>
                <a:latin typeface="Questrial"/>
                <a:ea typeface="Questrial"/>
                <a:cs typeface="Questrial"/>
                <a:sym typeface="Quest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47" name="Shape 147"/>
        <p:cNvGrpSpPr/>
        <p:nvPr/>
      </p:nvGrpSpPr>
      <p:grpSpPr>
        <a:xfrm>
          <a:off x="0" y="0"/>
          <a:ext cx="0" cy="0"/>
          <a:chOff x="0" y="0"/>
          <a:chExt cx="0" cy="0"/>
        </a:xfrm>
      </p:grpSpPr>
      <p:sp>
        <p:nvSpPr>
          <p:cNvPr id="148" name="Shape 148"/>
          <p:cNvSpPr txBox="1"/>
          <p:nvPr>
            <p:ph idx="10" type="dt"/>
          </p:nvPr>
        </p:nvSpPr>
        <p:spPr>
          <a:xfrm>
            <a:off x="5200813" y="4616450"/>
            <a:ext cx="1028967" cy="204786"/>
          </a:xfrm>
          <a:prstGeom prst="rect">
            <a:avLst/>
          </a:prstGeom>
          <a:noFill/>
          <a:ln>
            <a:noFill/>
          </a:ln>
        </p:spPr>
        <p:txBody>
          <a:bodyPr anchorCtr="0" anchor="ctr" bIns="68575" lIns="68575" rIns="68575" tIns="68575"/>
          <a:lstStyle>
            <a:lvl1pPr indent="0" lvl="0" marL="0" marR="0" rtl="0" algn="r">
              <a:spcBef>
                <a:spcPts val="0"/>
              </a:spcBef>
              <a:defRPr b="0" i="0" sz="800" u="none" cap="none" strike="noStrike">
                <a:solidFill>
                  <a:schemeClr val="dk1"/>
                </a:solidFill>
                <a:latin typeface="Times New Roman"/>
                <a:ea typeface="Times New Roman"/>
                <a:cs typeface="Times New Roman"/>
                <a:sym typeface="Times New Roman"/>
              </a:defRPr>
            </a:lvl1pPr>
            <a:lvl2pPr indent="0" lvl="1" marL="342900" marR="0" rtl="0" algn="l">
              <a:spcBef>
                <a:spcPts val="0"/>
              </a:spcBef>
              <a:defRPr b="0" i="0" sz="1400" u="none" cap="none" strike="noStrike">
                <a:solidFill>
                  <a:schemeClr val="dk1"/>
                </a:solidFill>
                <a:latin typeface="Times New Roman"/>
                <a:ea typeface="Times New Roman"/>
                <a:cs typeface="Times New Roman"/>
                <a:sym typeface="Times New Roman"/>
              </a:defRPr>
            </a:lvl2pPr>
            <a:lvl3pPr indent="0" lvl="2" marL="685800" marR="0" rtl="0" algn="l">
              <a:spcBef>
                <a:spcPts val="0"/>
              </a:spcBef>
              <a:defRPr b="0" i="0" sz="1400" u="none" cap="none" strike="noStrike">
                <a:solidFill>
                  <a:schemeClr val="dk1"/>
                </a:solidFill>
                <a:latin typeface="Times New Roman"/>
                <a:ea typeface="Times New Roman"/>
                <a:cs typeface="Times New Roman"/>
                <a:sym typeface="Times New Roman"/>
              </a:defRPr>
            </a:lvl3pPr>
            <a:lvl4pPr indent="0" lvl="3" marL="1028700" marR="0" rtl="0" algn="l">
              <a:spcBef>
                <a:spcPts val="0"/>
              </a:spcBef>
              <a:defRPr b="0" i="0" sz="1400" u="none" cap="none" strike="noStrike">
                <a:solidFill>
                  <a:schemeClr val="dk1"/>
                </a:solidFill>
                <a:latin typeface="Times New Roman"/>
                <a:ea typeface="Times New Roman"/>
                <a:cs typeface="Times New Roman"/>
                <a:sym typeface="Times New Roman"/>
              </a:defRPr>
            </a:lvl4pPr>
            <a:lvl5pPr indent="0" lvl="4" marL="1371600" marR="0" rtl="0" algn="l">
              <a:spcBef>
                <a:spcPts val="0"/>
              </a:spcBef>
              <a:defRPr b="0" i="0" sz="1400" u="none" cap="none" strike="noStrike">
                <a:solidFill>
                  <a:schemeClr val="dk1"/>
                </a:solidFill>
                <a:latin typeface="Times New Roman"/>
                <a:ea typeface="Times New Roman"/>
                <a:cs typeface="Times New Roman"/>
                <a:sym typeface="Times New Roman"/>
              </a:defRPr>
            </a:lvl5pPr>
            <a:lvl6pPr indent="0" lvl="5" marL="1714500" marR="0" rtl="0" algn="l">
              <a:spcBef>
                <a:spcPts val="0"/>
              </a:spcBef>
              <a:defRPr b="0" i="0" sz="1400" u="none" cap="none" strike="noStrike">
                <a:solidFill>
                  <a:schemeClr val="dk1"/>
                </a:solidFill>
                <a:latin typeface="Times New Roman"/>
                <a:ea typeface="Times New Roman"/>
                <a:cs typeface="Times New Roman"/>
                <a:sym typeface="Times New Roman"/>
              </a:defRPr>
            </a:lvl6pPr>
            <a:lvl7pPr indent="0" lvl="6" marL="2057400" marR="0" rtl="0" algn="l">
              <a:spcBef>
                <a:spcPts val="0"/>
              </a:spcBef>
              <a:defRPr b="0" i="0" sz="1400" u="none" cap="none" strike="noStrike">
                <a:solidFill>
                  <a:schemeClr val="dk1"/>
                </a:solidFill>
                <a:latin typeface="Times New Roman"/>
                <a:ea typeface="Times New Roman"/>
                <a:cs typeface="Times New Roman"/>
                <a:sym typeface="Times New Roman"/>
              </a:defRPr>
            </a:lvl7pPr>
            <a:lvl8pPr indent="0" lvl="7" marL="2400300" marR="0" rtl="0" algn="l">
              <a:spcBef>
                <a:spcPts val="0"/>
              </a:spcBef>
              <a:defRPr b="0" i="0" sz="1400" u="none" cap="none" strike="noStrike">
                <a:solidFill>
                  <a:schemeClr val="dk1"/>
                </a:solidFill>
                <a:latin typeface="Times New Roman"/>
                <a:ea typeface="Times New Roman"/>
                <a:cs typeface="Times New Roman"/>
                <a:sym typeface="Times New Roman"/>
              </a:defRPr>
            </a:lvl8pPr>
            <a:lvl9pPr indent="0" lvl="8" marL="2743200" marR="0" rtl="0" algn="l">
              <a:spcBef>
                <a:spcPts val="0"/>
              </a:spcBef>
              <a:defRPr b="0" i="0" sz="1400" u="none" cap="none" strike="noStrike">
                <a:solidFill>
                  <a:schemeClr val="dk1"/>
                </a:solidFill>
                <a:latin typeface="Times New Roman"/>
                <a:ea typeface="Times New Roman"/>
                <a:cs typeface="Times New Roman"/>
                <a:sym typeface="Times New Roman"/>
              </a:defRPr>
            </a:lvl9pPr>
          </a:lstStyle>
          <a:p/>
        </p:txBody>
      </p:sp>
      <p:sp>
        <p:nvSpPr>
          <p:cNvPr id="149" name="Shape 149"/>
          <p:cNvSpPr txBox="1"/>
          <p:nvPr>
            <p:ph idx="11" type="ftr"/>
          </p:nvPr>
        </p:nvSpPr>
        <p:spPr>
          <a:xfrm>
            <a:off x="799117" y="4616450"/>
            <a:ext cx="4240919" cy="204786"/>
          </a:xfrm>
          <a:prstGeom prst="rect">
            <a:avLst/>
          </a:prstGeom>
          <a:noFill/>
          <a:ln>
            <a:noFill/>
          </a:ln>
        </p:spPr>
        <p:txBody>
          <a:bodyPr anchorCtr="0" anchor="ctr" bIns="68575" lIns="68575" rIns="68575" tIns="68575"/>
          <a:lstStyle>
            <a:lvl1pPr indent="0" lvl="0" marL="0" marR="0" rtl="0" algn="l">
              <a:spcBef>
                <a:spcPts val="0"/>
              </a:spcBef>
              <a:defRPr b="0" i="0" sz="800" u="none" cap="none" strike="noStrike">
                <a:solidFill>
                  <a:schemeClr val="dk1"/>
                </a:solidFill>
                <a:latin typeface="Times New Roman"/>
                <a:ea typeface="Times New Roman"/>
                <a:cs typeface="Times New Roman"/>
                <a:sym typeface="Times New Roman"/>
              </a:defRPr>
            </a:lvl1pPr>
            <a:lvl2pPr indent="0" lvl="1" marL="342900" marR="0" rtl="0" algn="l">
              <a:spcBef>
                <a:spcPts val="0"/>
              </a:spcBef>
              <a:defRPr b="0" i="0" sz="1400" u="none" cap="none" strike="noStrike">
                <a:solidFill>
                  <a:schemeClr val="dk1"/>
                </a:solidFill>
                <a:latin typeface="Times New Roman"/>
                <a:ea typeface="Times New Roman"/>
                <a:cs typeface="Times New Roman"/>
                <a:sym typeface="Times New Roman"/>
              </a:defRPr>
            </a:lvl2pPr>
            <a:lvl3pPr indent="0" lvl="2" marL="685800" marR="0" rtl="0" algn="l">
              <a:spcBef>
                <a:spcPts val="0"/>
              </a:spcBef>
              <a:defRPr b="0" i="0" sz="1400" u="none" cap="none" strike="noStrike">
                <a:solidFill>
                  <a:schemeClr val="dk1"/>
                </a:solidFill>
                <a:latin typeface="Times New Roman"/>
                <a:ea typeface="Times New Roman"/>
                <a:cs typeface="Times New Roman"/>
                <a:sym typeface="Times New Roman"/>
              </a:defRPr>
            </a:lvl3pPr>
            <a:lvl4pPr indent="0" lvl="3" marL="1028700" marR="0" rtl="0" algn="l">
              <a:spcBef>
                <a:spcPts val="0"/>
              </a:spcBef>
              <a:defRPr b="0" i="0" sz="1400" u="none" cap="none" strike="noStrike">
                <a:solidFill>
                  <a:schemeClr val="dk1"/>
                </a:solidFill>
                <a:latin typeface="Times New Roman"/>
                <a:ea typeface="Times New Roman"/>
                <a:cs typeface="Times New Roman"/>
                <a:sym typeface="Times New Roman"/>
              </a:defRPr>
            </a:lvl4pPr>
            <a:lvl5pPr indent="0" lvl="4" marL="1371600" marR="0" rtl="0" algn="l">
              <a:spcBef>
                <a:spcPts val="0"/>
              </a:spcBef>
              <a:defRPr b="0" i="0" sz="1400" u="none" cap="none" strike="noStrike">
                <a:solidFill>
                  <a:schemeClr val="dk1"/>
                </a:solidFill>
                <a:latin typeface="Times New Roman"/>
                <a:ea typeface="Times New Roman"/>
                <a:cs typeface="Times New Roman"/>
                <a:sym typeface="Times New Roman"/>
              </a:defRPr>
            </a:lvl5pPr>
            <a:lvl6pPr indent="0" lvl="5" marL="1714500" marR="0" rtl="0" algn="l">
              <a:spcBef>
                <a:spcPts val="0"/>
              </a:spcBef>
              <a:defRPr b="0" i="0" sz="1400" u="none" cap="none" strike="noStrike">
                <a:solidFill>
                  <a:schemeClr val="dk1"/>
                </a:solidFill>
                <a:latin typeface="Times New Roman"/>
                <a:ea typeface="Times New Roman"/>
                <a:cs typeface="Times New Roman"/>
                <a:sym typeface="Times New Roman"/>
              </a:defRPr>
            </a:lvl6pPr>
            <a:lvl7pPr indent="0" lvl="6" marL="2057400" marR="0" rtl="0" algn="l">
              <a:spcBef>
                <a:spcPts val="0"/>
              </a:spcBef>
              <a:defRPr b="0" i="0" sz="1400" u="none" cap="none" strike="noStrike">
                <a:solidFill>
                  <a:schemeClr val="dk1"/>
                </a:solidFill>
                <a:latin typeface="Times New Roman"/>
                <a:ea typeface="Times New Roman"/>
                <a:cs typeface="Times New Roman"/>
                <a:sym typeface="Times New Roman"/>
              </a:defRPr>
            </a:lvl7pPr>
            <a:lvl8pPr indent="0" lvl="7" marL="2400300" marR="0" rtl="0" algn="l">
              <a:spcBef>
                <a:spcPts val="0"/>
              </a:spcBef>
              <a:defRPr b="0" i="0" sz="1400" u="none" cap="none" strike="noStrike">
                <a:solidFill>
                  <a:schemeClr val="dk1"/>
                </a:solidFill>
                <a:latin typeface="Times New Roman"/>
                <a:ea typeface="Times New Roman"/>
                <a:cs typeface="Times New Roman"/>
                <a:sym typeface="Times New Roman"/>
              </a:defRPr>
            </a:lvl8pPr>
            <a:lvl9pPr indent="0" lvl="8" marL="2743200" marR="0" rtl="0" algn="l">
              <a:spcBef>
                <a:spcPts val="0"/>
              </a:spcBef>
              <a:defRPr b="0" i="0" sz="1400" u="none" cap="none" strike="noStrike">
                <a:solidFill>
                  <a:schemeClr val="dk1"/>
                </a:solidFill>
                <a:latin typeface="Times New Roman"/>
                <a:ea typeface="Times New Roman"/>
                <a:cs typeface="Times New Roman"/>
                <a:sym typeface="Times New Roman"/>
              </a:defRPr>
            </a:lvl9pPr>
          </a:lstStyle>
          <a:p/>
        </p:txBody>
      </p:sp>
      <p:sp>
        <p:nvSpPr>
          <p:cNvPr id="150" name="Shape 150"/>
          <p:cNvSpPr txBox="1"/>
          <p:nvPr>
            <p:ph idx="12" type="sldNum"/>
          </p:nvPr>
        </p:nvSpPr>
        <p:spPr>
          <a:xfrm>
            <a:off x="6401275" y="4616450"/>
            <a:ext cx="914638" cy="204786"/>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GB" sz="800" u="none" cap="none" strike="noStrike">
                <a:solidFill>
                  <a:schemeClr val="dk1"/>
                </a:solidFill>
                <a:latin typeface="Times New Roman"/>
                <a:ea typeface="Times New Roman"/>
                <a:cs typeface="Times New Roman"/>
                <a:sym typeface="Times New Roman"/>
              </a:rPr>
              <a:t>‹#›</a:t>
            </a:fld>
          </a:p>
        </p:txBody>
      </p:sp>
      <p:sp>
        <p:nvSpPr>
          <p:cNvPr id="151" name="Shape 151"/>
          <p:cNvSpPr txBox="1"/>
          <p:nvPr>
            <p:ph idx="1" type="body"/>
          </p:nvPr>
        </p:nvSpPr>
        <p:spPr>
          <a:xfrm rot="5400000">
            <a:off x="1542796" y="-343629"/>
            <a:ext cx="4114799" cy="5602157"/>
          </a:xfrm>
          <a:prstGeom prst="rect">
            <a:avLst/>
          </a:prstGeom>
          <a:noFill/>
          <a:ln>
            <a:noFill/>
          </a:ln>
        </p:spPr>
        <p:txBody>
          <a:bodyPr anchorCtr="0" anchor="t" bIns="68575" lIns="68575" rIns="68575" tIns="68575"/>
          <a:lstStyle>
            <a:lvl1pPr indent="-101600" lvl="0" marL="203200" rtl="0" algn="l">
              <a:lnSpc>
                <a:spcPct val="90000"/>
              </a:lnSpc>
              <a:spcBef>
                <a:spcPts val="1400"/>
              </a:spcBef>
              <a:buClr>
                <a:srgbClr val="595959"/>
              </a:buClr>
              <a:buFont typeface="Arial"/>
              <a:buChar char="•"/>
              <a:defRPr sz="1500">
                <a:solidFill>
                  <a:schemeClr val="dk1"/>
                </a:solidFill>
                <a:latin typeface="Times New Roman"/>
                <a:ea typeface="Times New Roman"/>
                <a:cs typeface="Times New Roman"/>
                <a:sym typeface="Times New Roman"/>
              </a:defRPr>
            </a:lvl1pPr>
            <a:lvl2pPr indent="-114300" lvl="1" marL="444500" rtl="0" algn="l">
              <a:lnSpc>
                <a:spcPct val="90000"/>
              </a:lnSpc>
              <a:spcBef>
                <a:spcPts val="800"/>
              </a:spcBef>
              <a:buClr>
                <a:srgbClr val="595959"/>
              </a:buClr>
              <a:buFont typeface="Arial"/>
              <a:buChar char="•"/>
              <a:defRPr sz="1400">
                <a:solidFill>
                  <a:schemeClr val="dk1"/>
                </a:solidFill>
                <a:latin typeface="Times New Roman"/>
                <a:ea typeface="Times New Roman"/>
                <a:cs typeface="Times New Roman"/>
                <a:sym typeface="Times New Roman"/>
              </a:defRPr>
            </a:lvl2pPr>
            <a:lvl3pPr indent="-88900" lvl="2" marL="584200" rtl="0" algn="l">
              <a:lnSpc>
                <a:spcPct val="90000"/>
              </a:lnSpc>
              <a:spcBef>
                <a:spcPts val="500"/>
              </a:spcBef>
              <a:buClr>
                <a:srgbClr val="595959"/>
              </a:buClr>
              <a:buFont typeface="Arial"/>
              <a:buChar char="•"/>
              <a:defRPr sz="1200">
                <a:solidFill>
                  <a:schemeClr val="dk1"/>
                </a:solidFill>
                <a:latin typeface="Times New Roman"/>
                <a:ea typeface="Times New Roman"/>
                <a:cs typeface="Times New Roman"/>
                <a:sym typeface="Times New Roman"/>
              </a:defRPr>
            </a:lvl3pPr>
            <a:lvl4pPr indent="-88900" lvl="3" marL="723900" rtl="0" algn="l">
              <a:lnSpc>
                <a:spcPct val="90000"/>
              </a:lnSpc>
              <a:spcBef>
                <a:spcPts val="500"/>
              </a:spcBef>
              <a:buClr>
                <a:srgbClr val="595959"/>
              </a:buClr>
              <a:buFont typeface="Arial"/>
              <a:buChar char="•"/>
              <a:defRPr sz="1100">
                <a:solidFill>
                  <a:schemeClr val="dk1"/>
                </a:solidFill>
                <a:latin typeface="Times New Roman"/>
                <a:ea typeface="Times New Roman"/>
                <a:cs typeface="Times New Roman"/>
                <a:sym typeface="Times New Roman"/>
              </a:defRPr>
            </a:lvl4pPr>
            <a:lvl5pPr indent="-63500" lvl="4" marL="825500" rtl="0" algn="l">
              <a:lnSpc>
                <a:spcPct val="90000"/>
              </a:lnSpc>
              <a:spcBef>
                <a:spcPts val="500"/>
              </a:spcBef>
              <a:buClr>
                <a:srgbClr val="595959"/>
              </a:buClr>
              <a:buFont typeface="Arial"/>
              <a:buChar char="•"/>
              <a:defRPr sz="1100">
                <a:solidFill>
                  <a:schemeClr val="dk1"/>
                </a:solidFill>
                <a:latin typeface="Times New Roman"/>
                <a:ea typeface="Times New Roman"/>
                <a:cs typeface="Times New Roman"/>
                <a:sym typeface="Times New Roman"/>
              </a:defRPr>
            </a:lvl5pPr>
            <a:lvl6pPr indent="-50800" lvl="5" marL="927100" rtl="0" algn="l">
              <a:spcBef>
                <a:spcPts val="500"/>
              </a:spcBef>
              <a:buClr>
                <a:srgbClr val="595959"/>
              </a:buClr>
              <a:buFont typeface="Arial"/>
              <a:buChar char="•"/>
              <a:defRPr sz="1100">
                <a:solidFill>
                  <a:srgbClr val="595959"/>
                </a:solidFill>
                <a:latin typeface="Times New Roman"/>
                <a:ea typeface="Times New Roman"/>
                <a:cs typeface="Times New Roman"/>
                <a:sym typeface="Times New Roman"/>
              </a:defRPr>
            </a:lvl6pPr>
            <a:lvl7pPr indent="-50800" lvl="6" marL="1028700" rtl="0" algn="l">
              <a:spcBef>
                <a:spcPts val="500"/>
              </a:spcBef>
              <a:buClr>
                <a:srgbClr val="595959"/>
              </a:buClr>
              <a:buFont typeface="Arial"/>
              <a:buChar char="•"/>
              <a:defRPr sz="1100">
                <a:solidFill>
                  <a:srgbClr val="595959"/>
                </a:solidFill>
                <a:latin typeface="Times New Roman"/>
                <a:ea typeface="Times New Roman"/>
                <a:cs typeface="Times New Roman"/>
                <a:sym typeface="Times New Roman"/>
              </a:defRPr>
            </a:lvl7pPr>
            <a:lvl8pPr indent="-50800" lvl="7" marL="1130300" rtl="0" algn="l">
              <a:spcBef>
                <a:spcPts val="500"/>
              </a:spcBef>
              <a:buClr>
                <a:srgbClr val="595959"/>
              </a:buClr>
              <a:buFont typeface="Arial"/>
              <a:buChar char="•"/>
              <a:defRPr sz="1100">
                <a:solidFill>
                  <a:srgbClr val="595959"/>
                </a:solidFill>
                <a:latin typeface="Times New Roman"/>
                <a:ea typeface="Times New Roman"/>
                <a:cs typeface="Times New Roman"/>
                <a:sym typeface="Times New Roman"/>
              </a:defRPr>
            </a:lvl8pPr>
            <a:lvl9pPr indent="-50800" lvl="8" marL="1231900" rtl="0" algn="l">
              <a:spcBef>
                <a:spcPts val="500"/>
              </a:spcBef>
              <a:buClr>
                <a:srgbClr val="595959"/>
              </a:buClr>
              <a:buFont typeface="Arial"/>
              <a:buChar char="•"/>
              <a:defRPr sz="1100">
                <a:solidFill>
                  <a:srgbClr val="595959"/>
                </a:solidFill>
                <a:latin typeface="Times New Roman"/>
                <a:ea typeface="Times New Roman"/>
                <a:cs typeface="Times New Roman"/>
                <a:sym typeface="Times New Roman"/>
              </a:defRPr>
            </a:lvl9pPr>
          </a:lstStyle>
          <a:p/>
        </p:txBody>
      </p:sp>
      <p:sp>
        <p:nvSpPr>
          <p:cNvPr id="152" name="Shape 152"/>
          <p:cNvSpPr txBox="1"/>
          <p:nvPr>
            <p:ph type="title"/>
          </p:nvPr>
        </p:nvSpPr>
        <p:spPr>
          <a:xfrm rot="5400000">
            <a:off x="5401426" y="1571393"/>
            <a:ext cx="4114799" cy="1772112"/>
          </a:xfrm>
          <a:prstGeom prst="rect">
            <a:avLst/>
          </a:prstGeom>
          <a:noFill/>
          <a:ln>
            <a:noFill/>
          </a:ln>
        </p:spPr>
        <p:txBody>
          <a:bodyPr anchorCtr="0" anchor="b" bIns="68575" lIns="68575" rIns="68575" tIns="68575"/>
          <a:lstStyle>
            <a:lvl1pPr lvl="0" rtl="0" algn="l">
              <a:lnSpc>
                <a:spcPct val="80000"/>
              </a:lnSpc>
              <a:spcBef>
                <a:spcPts val="0"/>
              </a:spcBef>
              <a:buClr>
                <a:schemeClr val="accent1"/>
              </a:buClr>
              <a:buFont typeface="Questrial"/>
              <a:buNone/>
              <a:defRPr b="1" sz="2700">
                <a:solidFill>
                  <a:schemeClr val="accent1"/>
                </a:solidFill>
                <a:latin typeface="Questrial"/>
                <a:ea typeface="Questrial"/>
                <a:cs typeface="Questrial"/>
                <a:sym typeface="Quest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4"/>
            <a:chOff x="0" y="3903669"/>
            <a:chExt cx="9144000" cy="1239924"/>
          </a:xfrm>
        </p:grpSpPr>
        <p:sp>
          <p:nvSpPr>
            <p:cNvPr id="30" name="Shape 30"/>
            <p:cNvSpPr/>
            <p:nvPr/>
          </p:nvSpPr>
          <p:spPr>
            <a:xfrm>
              <a:off x="8154895" y="3903669"/>
              <a:ext cx="989099" cy="987899"/>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099" cy="987899"/>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099" cy="987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099" cy="987899"/>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19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599"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599"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599"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899"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899"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599"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7999" cy="3103199"/>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199" cy="1564499"/>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199" cy="12692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799"/>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00.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599"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599"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81" name="Shape 81"/>
        <p:cNvGrpSpPr/>
        <p:nvPr/>
      </p:nvGrpSpPr>
      <p:grpSpPr>
        <a:xfrm>
          <a:off x="0" y="0"/>
          <a:ext cx="0" cy="0"/>
          <a:chOff x="0" y="0"/>
          <a:chExt cx="0" cy="0"/>
        </a:xfrm>
      </p:grpSpPr>
      <p:sp>
        <p:nvSpPr>
          <p:cNvPr id="82" name="Shape 82"/>
          <p:cNvSpPr txBox="1"/>
          <p:nvPr>
            <p:ph idx="10" type="dt"/>
          </p:nvPr>
        </p:nvSpPr>
        <p:spPr>
          <a:xfrm>
            <a:off x="5200813" y="4616450"/>
            <a:ext cx="1028967" cy="204786"/>
          </a:xfrm>
          <a:prstGeom prst="rect">
            <a:avLst/>
          </a:prstGeom>
          <a:noFill/>
          <a:ln>
            <a:noFill/>
          </a:ln>
        </p:spPr>
        <p:txBody>
          <a:bodyPr anchorCtr="0" anchor="ctr" bIns="68575" lIns="68575" rIns="68575" tIns="68575"/>
          <a:lstStyle>
            <a:lvl1pPr indent="0" lvl="0" marL="0" marR="0" rtl="0" algn="r">
              <a:spcBef>
                <a:spcPts val="0"/>
              </a:spcBef>
              <a:buSzPct val="137500"/>
              <a:defRPr b="0" i="0" sz="800" u="none" cap="none" strike="noStrike">
                <a:solidFill>
                  <a:schemeClr val="dk1"/>
                </a:solidFill>
                <a:latin typeface="Times New Roman"/>
                <a:ea typeface="Times New Roman"/>
                <a:cs typeface="Times New Roman"/>
                <a:sym typeface="Times New Roman"/>
              </a:defRPr>
            </a:lvl1pPr>
            <a:lvl2pPr indent="0" lvl="1" marL="342900" marR="0" rtl="0" algn="l">
              <a:spcBef>
                <a:spcPts val="0"/>
              </a:spcBef>
              <a:buSzPct val="78571"/>
              <a:defRPr b="0" i="0" sz="1400" u="none" cap="none" strike="noStrike">
                <a:solidFill>
                  <a:schemeClr val="dk1"/>
                </a:solidFill>
                <a:latin typeface="Times New Roman"/>
                <a:ea typeface="Times New Roman"/>
                <a:cs typeface="Times New Roman"/>
                <a:sym typeface="Times New Roman"/>
              </a:defRPr>
            </a:lvl2pPr>
            <a:lvl3pPr indent="0" lvl="2" marL="685800" marR="0" rtl="0" algn="l">
              <a:spcBef>
                <a:spcPts val="0"/>
              </a:spcBef>
              <a:buSzPct val="78571"/>
              <a:defRPr b="0" i="0" sz="1400" u="none" cap="none" strike="noStrike">
                <a:solidFill>
                  <a:schemeClr val="dk1"/>
                </a:solidFill>
                <a:latin typeface="Times New Roman"/>
                <a:ea typeface="Times New Roman"/>
                <a:cs typeface="Times New Roman"/>
                <a:sym typeface="Times New Roman"/>
              </a:defRPr>
            </a:lvl3pPr>
            <a:lvl4pPr indent="0" lvl="3" marL="1028700" marR="0" rtl="0" algn="l">
              <a:spcBef>
                <a:spcPts val="0"/>
              </a:spcBef>
              <a:buSzPct val="78571"/>
              <a:defRPr b="0" i="0" sz="1400" u="none" cap="none" strike="noStrike">
                <a:solidFill>
                  <a:schemeClr val="dk1"/>
                </a:solidFill>
                <a:latin typeface="Times New Roman"/>
                <a:ea typeface="Times New Roman"/>
                <a:cs typeface="Times New Roman"/>
                <a:sym typeface="Times New Roman"/>
              </a:defRPr>
            </a:lvl4pPr>
            <a:lvl5pPr indent="0" lvl="4" marL="1371600" marR="0" rtl="0" algn="l">
              <a:spcBef>
                <a:spcPts val="0"/>
              </a:spcBef>
              <a:buSzPct val="78571"/>
              <a:defRPr b="0" i="0" sz="1400" u="none" cap="none" strike="noStrike">
                <a:solidFill>
                  <a:schemeClr val="dk1"/>
                </a:solidFill>
                <a:latin typeface="Times New Roman"/>
                <a:ea typeface="Times New Roman"/>
                <a:cs typeface="Times New Roman"/>
                <a:sym typeface="Times New Roman"/>
              </a:defRPr>
            </a:lvl5pPr>
            <a:lvl6pPr indent="0" lvl="5" marL="1714500" marR="0" rtl="0" algn="l">
              <a:spcBef>
                <a:spcPts val="0"/>
              </a:spcBef>
              <a:buSzPct val="78571"/>
              <a:defRPr b="0" i="0" sz="1400" u="none" cap="none" strike="noStrike">
                <a:solidFill>
                  <a:schemeClr val="dk1"/>
                </a:solidFill>
                <a:latin typeface="Times New Roman"/>
                <a:ea typeface="Times New Roman"/>
                <a:cs typeface="Times New Roman"/>
                <a:sym typeface="Times New Roman"/>
              </a:defRPr>
            </a:lvl6pPr>
            <a:lvl7pPr indent="0" lvl="6" marL="2057400" marR="0" rtl="0" algn="l">
              <a:spcBef>
                <a:spcPts val="0"/>
              </a:spcBef>
              <a:buSzPct val="78571"/>
              <a:defRPr b="0" i="0" sz="1400" u="none" cap="none" strike="noStrike">
                <a:solidFill>
                  <a:schemeClr val="dk1"/>
                </a:solidFill>
                <a:latin typeface="Times New Roman"/>
                <a:ea typeface="Times New Roman"/>
                <a:cs typeface="Times New Roman"/>
                <a:sym typeface="Times New Roman"/>
              </a:defRPr>
            </a:lvl7pPr>
            <a:lvl8pPr indent="0" lvl="7" marL="2400300" marR="0" rtl="0" algn="l">
              <a:spcBef>
                <a:spcPts val="0"/>
              </a:spcBef>
              <a:buSzPct val="78571"/>
              <a:defRPr b="0" i="0" sz="1400" u="none" cap="none" strike="noStrike">
                <a:solidFill>
                  <a:schemeClr val="dk1"/>
                </a:solidFill>
                <a:latin typeface="Times New Roman"/>
                <a:ea typeface="Times New Roman"/>
                <a:cs typeface="Times New Roman"/>
                <a:sym typeface="Times New Roman"/>
              </a:defRPr>
            </a:lvl8pPr>
            <a:lvl9pPr indent="0" lvl="8" marL="2743200" marR="0" rtl="0" algn="l">
              <a:spcBef>
                <a:spcPts val="0"/>
              </a:spcBef>
              <a:buSzPct val="78571"/>
              <a:defRPr b="0" i="0" sz="1400" u="none" cap="none" strike="noStrike">
                <a:solidFill>
                  <a:schemeClr val="dk1"/>
                </a:solidFill>
                <a:latin typeface="Times New Roman"/>
                <a:ea typeface="Times New Roman"/>
                <a:cs typeface="Times New Roman"/>
                <a:sym typeface="Times New Roman"/>
              </a:defRPr>
            </a:lvl9pPr>
          </a:lstStyle>
          <a:p/>
        </p:txBody>
      </p:sp>
      <p:sp>
        <p:nvSpPr>
          <p:cNvPr id="83" name="Shape 83"/>
          <p:cNvSpPr txBox="1"/>
          <p:nvPr>
            <p:ph idx="11" type="ftr"/>
          </p:nvPr>
        </p:nvSpPr>
        <p:spPr>
          <a:xfrm>
            <a:off x="799117" y="4616450"/>
            <a:ext cx="4240919" cy="204786"/>
          </a:xfrm>
          <a:prstGeom prst="rect">
            <a:avLst/>
          </a:prstGeom>
          <a:noFill/>
          <a:ln>
            <a:noFill/>
          </a:ln>
        </p:spPr>
        <p:txBody>
          <a:bodyPr anchorCtr="0" anchor="ctr" bIns="68575" lIns="68575" rIns="68575" tIns="68575"/>
          <a:lstStyle>
            <a:lvl1pPr indent="0" lvl="0" marL="0" marR="0" rtl="0" algn="l">
              <a:spcBef>
                <a:spcPts val="0"/>
              </a:spcBef>
              <a:buSzPct val="137500"/>
              <a:defRPr b="0" i="0" sz="800" u="none" cap="none" strike="noStrike">
                <a:solidFill>
                  <a:schemeClr val="dk1"/>
                </a:solidFill>
                <a:latin typeface="Times New Roman"/>
                <a:ea typeface="Times New Roman"/>
                <a:cs typeface="Times New Roman"/>
                <a:sym typeface="Times New Roman"/>
              </a:defRPr>
            </a:lvl1pPr>
            <a:lvl2pPr indent="0" lvl="1" marL="342900" marR="0" rtl="0" algn="l">
              <a:spcBef>
                <a:spcPts val="0"/>
              </a:spcBef>
              <a:buSzPct val="78571"/>
              <a:defRPr b="0" i="0" sz="1400" u="none" cap="none" strike="noStrike">
                <a:solidFill>
                  <a:schemeClr val="dk1"/>
                </a:solidFill>
                <a:latin typeface="Times New Roman"/>
                <a:ea typeface="Times New Roman"/>
                <a:cs typeface="Times New Roman"/>
                <a:sym typeface="Times New Roman"/>
              </a:defRPr>
            </a:lvl2pPr>
            <a:lvl3pPr indent="0" lvl="2" marL="685800" marR="0" rtl="0" algn="l">
              <a:spcBef>
                <a:spcPts val="0"/>
              </a:spcBef>
              <a:buSzPct val="78571"/>
              <a:defRPr b="0" i="0" sz="1400" u="none" cap="none" strike="noStrike">
                <a:solidFill>
                  <a:schemeClr val="dk1"/>
                </a:solidFill>
                <a:latin typeface="Times New Roman"/>
                <a:ea typeface="Times New Roman"/>
                <a:cs typeface="Times New Roman"/>
                <a:sym typeface="Times New Roman"/>
              </a:defRPr>
            </a:lvl3pPr>
            <a:lvl4pPr indent="0" lvl="3" marL="1028700" marR="0" rtl="0" algn="l">
              <a:spcBef>
                <a:spcPts val="0"/>
              </a:spcBef>
              <a:buSzPct val="78571"/>
              <a:defRPr b="0" i="0" sz="1400" u="none" cap="none" strike="noStrike">
                <a:solidFill>
                  <a:schemeClr val="dk1"/>
                </a:solidFill>
                <a:latin typeface="Times New Roman"/>
                <a:ea typeface="Times New Roman"/>
                <a:cs typeface="Times New Roman"/>
                <a:sym typeface="Times New Roman"/>
              </a:defRPr>
            </a:lvl4pPr>
            <a:lvl5pPr indent="0" lvl="4" marL="1371600" marR="0" rtl="0" algn="l">
              <a:spcBef>
                <a:spcPts val="0"/>
              </a:spcBef>
              <a:buSzPct val="78571"/>
              <a:defRPr b="0" i="0" sz="1400" u="none" cap="none" strike="noStrike">
                <a:solidFill>
                  <a:schemeClr val="dk1"/>
                </a:solidFill>
                <a:latin typeface="Times New Roman"/>
                <a:ea typeface="Times New Roman"/>
                <a:cs typeface="Times New Roman"/>
                <a:sym typeface="Times New Roman"/>
              </a:defRPr>
            </a:lvl5pPr>
            <a:lvl6pPr indent="0" lvl="5" marL="1714500" marR="0" rtl="0" algn="l">
              <a:spcBef>
                <a:spcPts val="0"/>
              </a:spcBef>
              <a:buSzPct val="78571"/>
              <a:defRPr b="0" i="0" sz="1400" u="none" cap="none" strike="noStrike">
                <a:solidFill>
                  <a:schemeClr val="dk1"/>
                </a:solidFill>
                <a:latin typeface="Times New Roman"/>
                <a:ea typeface="Times New Roman"/>
                <a:cs typeface="Times New Roman"/>
                <a:sym typeface="Times New Roman"/>
              </a:defRPr>
            </a:lvl6pPr>
            <a:lvl7pPr indent="0" lvl="6" marL="2057400" marR="0" rtl="0" algn="l">
              <a:spcBef>
                <a:spcPts val="0"/>
              </a:spcBef>
              <a:buSzPct val="78571"/>
              <a:defRPr b="0" i="0" sz="1400" u="none" cap="none" strike="noStrike">
                <a:solidFill>
                  <a:schemeClr val="dk1"/>
                </a:solidFill>
                <a:latin typeface="Times New Roman"/>
                <a:ea typeface="Times New Roman"/>
                <a:cs typeface="Times New Roman"/>
                <a:sym typeface="Times New Roman"/>
              </a:defRPr>
            </a:lvl7pPr>
            <a:lvl8pPr indent="0" lvl="7" marL="2400300" marR="0" rtl="0" algn="l">
              <a:spcBef>
                <a:spcPts val="0"/>
              </a:spcBef>
              <a:buSzPct val="78571"/>
              <a:defRPr b="0" i="0" sz="1400" u="none" cap="none" strike="noStrike">
                <a:solidFill>
                  <a:schemeClr val="dk1"/>
                </a:solidFill>
                <a:latin typeface="Times New Roman"/>
                <a:ea typeface="Times New Roman"/>
                <a:cs typeface="Times New Roman"/>
                <a:sym typeface="Times New Roman"/>
              </a:defRPr>
            </a:lvl8pPr>
            <a:lvl9pPr indent="0" lvl="8" marL="2743200" marR="0" rtl="0" algn="l">
              <a:spcBef>
                <a:spcPts val="0"/>
              </a:spcBef>
              <a:buSzPct val="78571"/>
              <a:defRPr b="0" i="0" sz="1400" u="none" cap="none" strike="noStrike">
                <a:solidFill>
                  <a:schemeClr val="dk1"/>
                </a:solidFill>
                <a:latin typeface="Times New Roman"/>
                <a:ea typeface="Times New Roman"/>
                <a:cs typeface="Times New Roman"/>
                <a:sym typeface="Times New Roman"/>
              </a:defRPr>
            </a:lvl9pPr>
          </a:lstStyle>
          <a:p/>
        </p:txBody>
      </p:sp>
      <p:sp>
        <p:nvSpPr>
          <p:cNvPr id="84" name="Shape 84"/>
          <p:cNvSpPr txBox="1"/>
          <p:nvPr>
            <p:ph idx="12" type="sldNum"/>
          </p:nvPr>
        </p:nvSpPr>
        <p:spPr>
          <a:xfrm>
            <a:off x="6401275" y="4616450"/>
            <a:ext cx="914638" cy="204786"/>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GB" sz="800" u="none" cap="none" strike="noStrike">
                <a:solidFill>
                  <a:schemeClr val="dk1"/>
                </a:solidFill>
                <a:latin typeface="Times New Roman"/>
                <a:ea typeface="Times New Roman"/>
                <a:cs typeface="Times New Roman"/>
                <a:sym typeface="Times New Roman"/>
              </a:rPr>
              <a:t>‹#›</a:t>
            </a:fld>
          </a:p>
        </p:txBody>
      </p:sp>
      <p:sp>
        <p:nvSpPr>
          <p:cNvPr id="85" name="Shape 85"/>
          <p:cNvSpPr txBox="1"/>
          <p:nvPr>
            <p:ph idx="1" type="body"/>
          </p:nvPr>
        </p:nvSpPr>
        <p:spPr>
          <a:xfrm>
            <a:off x="799117" y="1371600"/>
            <a:ext cx="6516798" cy="3143249"/>
          </a:xfrm>
          <a:prstGeom prst="rect">
            <a:avLst/>
          </a:prstGeom>
          <a:noFill/>
          <a:ln>
            <a:noFill/>
          </a:ln>
        </p:spPr>
        <p:txBody>
          <a:bodyPr anchorCtr="0" anchor="t" bIns="68575" lIns="68575" rIns="68575" tIns="68575"/>
          <a:lstStyle>
            <a:lvl1pPr indent="-101600" lvl="0" marL="203200" marR="0" rtl="0" algn="l">
              <a:lnSpc>
                <a:spcPct val="90000"/>
              </a:lnSpc>
              <a:spcBef>
                <a:spcPts val="1400"/>
              </a:spcBef>
              <a:buClr>
                <a:srgbClr val="595959"/>
              </a:buClr>
              <a:buSzPct val="73333"/>
              <a:buFont typeface="Arial"/>
              <a:buChar char="•"/>
              <a:defRPr b="0" i="0" sz="1500" u="none" cap="none" strike="noStrike">
                <a:solidFill>
                  <a:schemeClr val="dk1"/>
                </a:solidFill>
                <a:latin typeface="Times New Roman"/>
                <a:ea typeface="Times New Roman"/>
                <a:cs typeface="Times New Roman"/>
                <a:sym typeface="Times New Roman"/>
              </a:defRPr>
            </a:lvl1pPr>
            <a:lvl2pPr indent="-114300" lvl="1" marL="444500" marR="0" rtl="0" algn="l">
              <a:lnSpc>
                <a:spcPct val="90000"/>
              </a:lnSpc>
              <a:spcBef>
                <a:spcPts val="800"/>
              </a:spcBef>
              <a:buClr>
                <a:srgbClr val="595959"/>
              </a:buClr>
              <a:buSzPct val="78571"/>
              <a:buFont typeface="Arial"/>
              <a:buChar char="•"/>
              <a:defRPr b="0" i="0" sz="1400" u="none" cap="none" strike="noStrike">
                <a:solidFill>
                  <a:schemeClr val="dk1"/>
                </a:solidFill>
                <a:latin typeface="Times New Roman"/>
                <a:ea typeface="Times New Roman"/>
                <a:cs typeface="Times New Roman"/>
                <a:sym typeface="Times New Roman"/>
              </a:defRPr>
            </a:lvl2pPr>
            <a:lvl3pPr indent="-88900" lvl="2" marL="584200" marR="0" rtl="0" algn="l">
              <a:lnSpc>
                <a:spcPct val="90000"/>
              </a:lnSpc>
              <a:spcBef>
                <a:spcPts val="500"/>
              </a:spcBef>
              <a:buClr>
                <a:srgbClr val="595959"/>
              </a:buClr>
              <a:buSzPct val="91666"/>
              <a:buFont typeface="Arial"/>
              <a:buChar char="•"/>
              <a:defRPr b="0" i="0" sz="1200" u="none" cap="none" strike="noStrike">
                <a:solidFill>
                  <a:schemeClr val="dk1"/>
                </a:solidFill>
                <a:latin typeface="Times New Roman"/>
                <a:ea typeface="Times New Roman"/>
                <a:cs typeface="Times New Roman"/>
                <a:sym typeface="Times New Roman"/>
              </a:defRPr>
            </a:lvl3pPr>
            <a:lvl4pPr indent="-88900" lvl="3" marL="723900" marR="0" rtl="0" algn="l">
              <a:lnSpc>
                <a:spcPct val="90000"/>
              </a:lnSpc>
              <a:spcBef>
                <a:spcPts val="500"/>
              </a:spcBef>
              <a:buClr>
                <a:srgbClr val="595959"/>
              </a:buClr>
              <a:buSzPct val="100000"/>
              <a:buFont typeface="Arial"/>
              <a:buChar char="•"/>
              <a:defRPr b="0" i="0" sz="1100" u="none" cap="none" strike="noStrike">
                <a:solidFill>
                  <a:schemeClr val="dk1"/>
                </a:solidFill>
                <a:latin typeface="Times New Roman"/>
                <a:ea typeface="Times New Roman"/>
                <a:cs typeface="Times New Roman"/>
                <a:sym typeface="Times New Roman"/>
              </a:defRPr>
            </a:lvl4pPr>
            <a:lvl5pPr indent="-63500" lvl="4" marL="825500" marR="0" rtl="0" algn="l">
              <a:lnSpc>
                <a:spcPct val="90000"/>
              </a:lnSpc>
              <a:spcBef>
                <a:spcPts val="500"/>
              </a:spcBef>
              <a:buClr>
                <a:srgbClr val="595959"/>
              </a:buClr>
              <a:buSzPct val="100000"/>
              <a:buFont typeface="Arial"/>
              <a:buChar char="•"/>
              <a:defRPr b="0" i="0" sz="1100" u="none" cap="none" strike="noStrike">
                <a:solidFill>
                  <a:schemeClr val="dk1"/>
                </a:solidFill>
                <a:latin typeface="Times New Roman"/>
                <a:ea typeface="Times New Roman"/>
                <a:cs typeface="Times New Roman"/>
                <a:sym typeface="Times New Roman"/>
              </a:defRPr>
            </a:lvl5pPr>
            <a:lvl6pPr indent="-50800" lvl="5" marL="927100" marR="0" rtl="0" algn="l">
              <a:spcBef>
                <a:spcPts val="500"/>
              </a:spcBef>
              <a:buClr>
                <a:srgbClr val="595959"/>
              </a:buClr>
              <a:buSzPct val="100000"/>
              <a:buFont typeface="Arial"/>
              <a:buChar char="•"/>
              <a:defRPr b="0" i="0" sz="1100" u="none" cap="none" strike="noStrike">
                <a:solidFill>
                  <a:srgbClr val="595959"/>
                </a:solidFill>
                <a:latin typeface="Times New Roman"/>
                <a:ea typeface="Times New Roman"/>
                <a:cs typeface="Times New Roman"/>
                <a:sym typeface="Times New Roman"/>
              </a:defRPr>
            </a:lvl6pPr>
            <a:lvl7pPr indent="-50800" lvl="6" marL="1028700" marR="0" rtl="0" algn="l">
              <a:spcBef>
                <a:spcPts val="500"/>
              </a:spcBef>
              <a:buClr>
                <a:srgbClr val="595959"/>
              </a:buClr>
              <a:buSzPct val="100000"/>
              <a:buFont typeface="Arial"/>
              <a:buChar char="•"/>
              <a:defRPr b="0" i="0" sz="1100" u="none" cap="none" strike="noStrike">
                <a:solidFill>
                  <a:srgbClr val="595959"/>
                </a:solidFill>
                <a:latin typeface="Times New Roman"/>
                <a:ea typeface="Times New Roman"/>
                <a:cs typeface="Times New Roman"/>
                <a:sym typeface="Times New Roman"/>
              </a:defRPr>
            </a:lvl7pPr>
            <a:lvl8pPr indent="-50800" lvl="7" marL="1130300" marR="0" rtl="0" algn="l">
              <a:spcBef>
                <a:spcPts val="500"/>
              </a:spcBef>
              <a:buClr>
                <a:srgbClr val="595959"/>
              </a:buClr>
              <a:buSzPct val="100000"/>
              <a:buFont typeface="Arial"/>
              <a:buChar char="•"/>
              <a:defRPr b="0" i="0" sz="1100" u="none" cap="none" strike="noStrike">
                <a:solidFill>
                  <a:srgbClr val="595959"/>
                </a:solidFill>
                <a:latin typeface="Times New Roman"/>
                <a:ea typeface="Times New Roman"/>
                <a:cs typeface="Times New Roman"/>
                <a:sym typeface="Times New Roman"/>
              </a:defRPr>
            </a:lvl8pPr>
            <a:lvl9pPr indent="-50800" lvl="8" marL="1231900" marR="0" rtl="0" algn="l">
              <a:spcBef>
                <a:spcPts val="500"/>
              </a:spcBef>
              <a:buClr>
                <a:srgbClr val="595959"/>
              </a:buClr>
              <a:buSzPct val="100000"/>
              <a:buFont typeface="Arial"/>
              <a:buChar char="•"/>
              <a:defRPr b="0" i="0" sz="1100" u="none" cap="none" strike="noStrike">
                <a:solidFill>
                  <a:srgbClr val="595959"/>
                </a:solidFill>
                <a:latin typeface="Times New Roman"/>
                <a:ea typeface="Times New Roman"/>
                <a:cs typeface="Times New Roman"/>
                <a:sym typeface="Times New Roman"/>
              </a:defRPr>
            </a:lvl9pPr>
          </a:lstStyle>
          <a:p/>
        </p:txBody>
      </p:sp>
      <p:sp>
        <p:nvSpPr>
          <p:cNvPr id="86" name="Shape 86"/>
          <p:cNvSpPr txBox="1"/>
          <p:nvPr>
            <p:ph type="title"/>
          </p:nvPr>
        </p:nvSpPr>
        <p:spPr>
          <a:xfrm>
            <a:off x="799117" y="400050"/>
            <a:ext cx="6516798" cy="800099"/>
          </a:xfrm>
          <a:prstGeom prst="rect">
            <a:avLst/>
          </a:prstGeom>
          <a:noFill/>
          <a:ln>
            <a:noFill/>
          </a:ln>
        </p:spPr>
        <p:txBody>
          <a:bodyPr anchorCtr="0" anchor="b" bIns="68575" lIns="68575" rIns="68575" tIns="68575"/>
          <a:lstStyle>
            <a:lvl1pPr indent="0" lvl="0" marL="0" marR="0" rtl="0" algn="l">
              <a:lnSpc>
                <a:spcPct val="80000"/>
              </a:lnSpc>
              <a:spcBef>
                <a:spcPts val="0"/>
              </a:spcBef>
              <a:buClr>
                <a:schemeClr val="accent1"/>
              </a:buClr>
              <a:buSzPct val="40740"/>
              <a:buFont typeface="Questrial"/>
              <a:buNone/>
              <a:defRPr b="1" i="0" sz="2700" u="none" cap="none" strike="noStrike">
                <a:solidFill>
                  <a:schemeClr val="accent1"/>
                </a:solidFill>
                <a:latin typeface="Questrial"/>
                <a:ea typeface="Questrial"/>
                <a:cs typeface="Questrial"/>
                <a:sym typeface="Questrial"/>
              </a:defRPr>
            </a:lvl1pPr>
            <a:lvl2pPr indent="0" lvl="1" marL="0" marR="0" rtl="0" algn="l">
              <a:spcBef>
                <a:spcPts val="0"/>
              </a:spcBef>
              <a:buSzPct val="100000"/>
              <a:defRPr sz="1100"/>
            </a:lvl2pPr>
            <a:lvl3pPr indent="0" lvl="2" marL="0" marR="0" rtl="0" algn="l">
              <a:spcBef>
                <a:spcPts val="0"/>
              </a:spcBef>
              <a:buSzPct val="100000"/>
              <a:defRPr sz="1100"/>
            </a:lvl3pPr>
            <a:lvl4pPr indent="0" lvl="3" marL="0" marR="0" rtl="0" algn="l">
              <a:spcBef>
                <a:spcPts val="0"/>
              </a:spcBef>
              <a:buSzPct val="100000"/>
              <a:defRPr sz="1100"/>
            </a:lvl4pPr>
            <a:lvl5pPr indent="0" lvl="4" marL="0" marR="0" rtl="0" algn="l">
              <a:spcBef>
                <a:spcPts val="0"/>
              </a:spcBef>
              <a:buSzPct val="100000"/>
              <a:defRPr sz="1100"/>
            </a:lvl5pPr>
            <a:lvl6pPr indent="0" lvl="5" marL="0" marR="0" rtl="0" algn="l">
              <a:spcBef>
                <a:spcPts val="0"/>
              </a:spcBef>
              <a:buSzPct val="100000"/>
              <a:defRPr sz="1100"/>
            </a:lvl6pPr>
            <a:lvl7pPr indent="0" lvl="6" marL="0" marR="0" rtl="0" algn="l">
              <a:spcBef>
                <a:spcPts val="0"/>
              </a:spcBef>
              <a:buSzPct val="100000"/>
              <a:defRPr sz="1100"/>
            </a:lvl7pPr>
            <a:lvl8pPr indent="0" lvl="7" marL="0" marR="0" rtl="0" algn="l">
              <a:spcBef>
                <a:spcPts val="0"/>
              </a:spcBef>
              <a:buSzPct val="100000"/>
              <a:defRPr sz="1100"/>
            </a:lvl8pPr>
            <a:lvl9pPr indent="0" lvl="8" marL="0" marR="0" rtl="0" algn="l">
              <a:spcBef>
                <a:spcPts val="0"/>
              </a:spcBef>
              <a:buSzPct val="100000"/>
              <a:defRPr sz="1100"/>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0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0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0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0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05.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07.png"/><Relationship Id="rId4" Type="http://schemas.openxmlformats.org/officeDocument/2006/relationships/image" Target="../media/image0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ctrTitle"/>
          </p:nvPr>
        </p:nvSpPr>
        <p:spPr>
          <a:xfrm>
            <a:off x="598100" y="1775222"/>
            <a:ext cx="8222100" cy="838799"/>
          </a:xfrm>
          <a:prstGeom prst="rect">
            <a:avLst/>
          </a:prstGeom>
        </p:spPr>
        <p:txBody>
          <a:bodyPr anchorCtr="0" anchor="b" bIns="91425" lIns="91425" rIns="91425" tIns="91425">
            <a:noAutofit/>
          </a:bodyPr>
          <a:lstStyle/>
          <a:p>
            <a:pPr lvl="0">
              <a:spcBef>
                <a:spcPts val="0"/>
              </a:spcBef>
              <a:buNone/>
            </a:pPr>
            <a:r>
              <a:rPr lang="en-GB"/>
              <a:t>Data Scientist Challenge	</a:t>
            </a:r>
          </a:p>
        </p:txBody>
      </p:sp>
      <p:sp>
        <p:nvSpPr>
          <p:cNvPr id="158" name="Shape 158"/>
          <p:cNvSpPr txBox="1"/>
          <p:nvPr>
            <p:ph idx="1" type="subTitle"/>
          </p:nvPr>
        </p:nvSpPr>
        <p:spPr>
          <a:xfrm>
            <a:off x="598088" y="2715912"/>
            <a:ext cx="8222100" cy="432899"/>
          </a:xfrm>
          <a:prstGeom prst="rect">
            <a:avLst/>
          </a:prstGeom>
        </p:spPr>
        <p:txBody>
          <a:bodyPr anchorCtr="0" anchor="t" bIns="91425" lIns="91425" rIns="91425" tIns="91425">
            <a:noAutofit/>
          </a:bodyPr>
          <a:lstStyle/>
          <a:p>
            <a:pPr lvl="0">
              <a:spcBef>
                <a:spcPts val="0"/>
              </a:spcBef>
              <a:buNone/>
            </a:pPr>
            <a:r>
              <a:rPr lang="en-GB"/>
              <a:t>by Citi Group</a:t>
            </a:r>
          </a:p>
        </p:txBody>
      </p:sp>
      <p:sp>
        <p:nvSpPr>
          <p:cNvPr id="159" name="Shape 159"/>
          <p:cNvSpPr txBox="1"/>
          <p:nvPr/>
        </p:nvSpPr>
        <p:spPr>
          <a:xfrm>
            <a:off x="3227775" y="1211775"/>
            <a:ext cx="5642700" cy="3000000"/>
          </a:xfrm>
          <a:prstGeom prst="rect">
            <a:avLst/>
          </a:prstGeom>
          <a:noFill/>
          <a:ln>
            <a:noFill/>
          </a:ln>
        </p:spPr>
        <p:txBody>
          <a:bodyPr anchorCtr="0" anchor="ctr" bIns="91425" lIns="91425" rIns="91425" tIns="91425">
            <a:noAutofit/>
          </a:bodyPr>
          <a:lstStyle/>
          <a:p>
            <a:pPr lvl="0" rtl="0">
              <a:spcBef>
                <a:spcPts val="0"/>
              </a:spcBef>
              <a:buNone/>
            </a:pPr>
            <a:r>
              <a:rPr lang="en-GB">
                <a:solidFill>
                  <a:srgbClr val="FFFFFF"/>
                </a:solidFill>
              </a:rPr>
              <a:t>https://www.datascientistchallenge.com/</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n-GB"/>
              <a:t>Objective</a:t>
            </a:r>
          </a:p>
        </p:txBody>
      </p:sp>
      <p:sp>
        <p:nvSpPr>
          <p:cNvPr id="216" name="Shape 216"/>
          <p:cNvSpPr txBox="1"/>
          <p:nvPr>
            <p:ph idx="1" type="body"/>
          </p:nvPr>
        </p:nvSpPr>
        <p:spPr>
          <a:xfrm>
            <a:off x="311700" y="1229875"/>
            <a:ext cx="8520599" cy="33390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pPr>
            <a:r>
              <a:rPr lang="en-GB"/>
              <a:t>The objective of this challenge is to identify the Top 10 merchants that customers have not transacted within the past 12 months and are likely to transact with, in the next 3 months.</a:t>
            </a:r>
          </a:p>
          <a:p>
            <a:pPr indent="-228600" lvl="0" marL="457200" marR="0" rtl="0" algn="l">
              <a:lnSpc>
                <a:spcPct val="115000"/>
              </a:lnSpc>
              <a:spcBef>
                <a:spcPts val="0"/>
              </a:spcBef>
              <a:spcAft>
                <a:spcPts val="1600"/>
              </a:spcAft>
            </a:pPr>
            <a:r>
              <a:rPr lang="en-GB"/>
              <a:t>Personalize these recommendations at a customer level</a:t>
            </a:r>
          </a:p>
          <a:p>
            <a:pPr indent="-228600" lvl="0" marL="457200" marR="0" rtl="0" algn="l">
              <a:lnSpc>
                <a:spcPct val="115000"/>
              </a:lnSpc>
              <a:spcBef>
                <a:spcPts val="0"/>
              </a:spcBef>
              <a:spcAft>
                <a:spcPts val="1600"/>
              </a:spcAft>
            </a:pPr>
            <a:r>
              <a:rPr lang="en-GB"/>
              <a:t>Can be used to give customized offers from those merchants to customer, from whom he is likely to shop.</a:t>
            </a:r>
          </a:p>
        </p:txBody>
      </p:sp>
      <p:sp>
        <p:nvSpPr>
          <p:cNvPr id="217" name="Shape 217"/>
          <p:cNvSpPr/>
          <p:nvPr/>
        </p:nvSpPr>
        <p:spPr>
          <a:xfrm>
            <a:off x="4133375" y="2983925"/>
            <a:ext cx="2310600" cy="754799"/>
          </a:xfrm>
          <a:prstGeom prst="wave">
            <a:avLst>
              <a:gd fmla="val 12500" name="adj1"/>
              <a:gd fmla="val 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GB"/>
              <a:t>Prime business reason behind all this analysis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n-GB"/>
              <a:t>Data Format</a:t>
            </a:r>
          </a:p>
        </p:txBody>
      </p:sp>
      <p:sp>
        <p:nvSpPr>
          <p:cNvPr id="223" name="Shape 223"/>
          <p:cNvSpPr txBox="1"/>
          <p:nvPr>
            <p:ph idx="1" type="body"/>
          </p:nvPr>
        </p:nvSpPr>
        <p:spPr>
          <a:xfrm>
            <a:off x="311700" y="1229875"/>
            <a:ext cx="8520599" cy="3339000"/>
          </a:xfrm>
          <a:prstGeom prst="rect">
            <a:avLst/>
          </a:prstGeom>
        </p:spPr>
        <p:txBody>
          <a:bodyPr anchorCtr="0" anchor="t" bIns="91425" lIns="91425" rIns="91425" tIns="91425">
            <a:noAutofit/>
          </a:bodyPr>
          <a:lstStyle/>
          <a:p>
            <a:pPr lvl="0">
              <a:spcBef>
                <a:spcPts val="0"/>
              </a:spcBef>
              <a:buNone/>
            </a:pPr>
            <a:r>
              <a:t/>
            </a:r>
            <a:endParaRPr/>
          </a:p>
        </p:txBody>
      </p:sp>
      <p:graphicFrame>
        <p:nvGraphicFramePr>
          <p:cNvPr id="224" name="Shape 224"/>
          <p:cNvGraphicFramePr/>
          <p:nvPr/>
        </p:nvGraphicFramePr>
        <p:xfrm>
          <a:off x="393125" y="1237850"/>
          <a:ext cx="3000000" cy="3000000"/>
        </p:xfrm>
        <a:graphic>
          <a:graphicData uri="http://schemas.openxmlformats.org/drawingml/2006/table">
            <a:tbl>
              <a:tblPr>
                <a:solidFill>
                  <a:srgbClr val="FFFFFF"/>
                </a:solidFill>
                <a:tableStyleId>{3DCCB7D5-0B9F-4110-95EF-DFA56171C4D3}</a:tableStyleId>
              </a:tblPr>
              <a:tblGrid>
                <a:gridCol w="1648050"/>
                <a:gridCol w="1648050"/>
                <a:gridCol w="1648050"/>
                <a:gridCol w="1648050"/>
                <a:gridCol w="1866650"/>
              </a:tblGrid>
              <a:tr h="504275">
                <a:tc>
                  <a:txBody>
                    <a:bodyPr>
                      <a:noAutofit/>
                    </a:bodyPr>
                    <a:lstStyle/>
                    <a:p>
                      <a:pPr lvl="0" rtl="0" algn="ctr">
                        <a:lnSpc>
                          <a:spcPct val="120000"/>
                        </a:lnSpc>
                        <a:spcBef>
                          <a:spcPts val="0"/>
                        </a:spcBef>
                        <a:buNone/>
                      </a:pPr>
                      <a:r>
                        <a:rPr b="1" lang="en-GB" sz="1250">
                          <a:highlight>
                            <a:srgbClr val="FFFFFF"/>
                          </a:highlight>
                        </a:rPr>
                        <a:t>Customer #</a:t>
                      </a:r>
                    </a:p>
                  </a:txBody>
                  <a:tcPr marT="47625" marB="47625" marR="47625" marL="47625">
                    <a:solidFill>
                      <a:srgbClr val="F9F9F9"/>
                    </a:solidFill>
                  </a:tcPr>
                </a:tc>
                <a:tc>
                  <a:txBody>
                    <a:bodyPr>
                      <a:noAutofit/>
                    </a:bodyPr>
                    <a:lstStyle/>
                    <a:p>
                      <a:pPr lvl="0" rtl="0" algn="ctr">
                        <a:lnSpc>
                          <a:spcPct val="120000"/>
                        </a:lnSpc>
                        <a:spcBef>
                          <a:spcPts val="0"/>
                        </a:spcBef>
                        <a:buNone/>
                      </a:pPr>
                      <a:r>
                        <a:rPr b="1" lang="en-GB" sz="1250">
                          <a:highlight>
                            <a:srgbClr val="FFFFFF"/>
                          </a:highlight>
                        </a:rPr>
                        <a:t>Merchant #</a:t>
                      </a:r>
                    </a:p>
                  </a:txBody>
                  <a:tcPr marT="47625" marB="47625" marR="47625" marL="47625">
                    <a:solidFill>
                      <a:srgbClr val="F9F9F9"/>
                    </a:solidFill>
                  </a:tcPr>
                </a:tc>
                <a:tc>
                  <a:txBody>
                    <a:bodyPr>
                      <a:noAutofit/>
                    </a:bodyPr>
                    <a:lstStyle/>
                    <a:p>
                      <a:pPr lvl="0" rtl="0" algn="ctr">
                        <a:lnSpc>
                          <a:spcPct val="120000"/>
                        </a:lnSpc>
                        <a:spcBef>
                          <a:spcPts val="0"/>
                        </a:spcBef>
                        <a:buNone/>
                      </a:pPr>
                      <a:r>
                        <a:rPr b="1" lang="en-GB" sz="1250">
                          <a:highlight>
                            <a:srgbClr val="FFFFFF"/>
                          </a:highlight>
                        </a:rPr>
                        <a:t>Month</a:t>
                      </a:r>
                    </a:p>
                  </a:txBody>
                  <a:tcPr marT="47625" marB="47625" marR="47625" marL="47625">
                    <a:solidFill>
                      <a:srgbClr val="F9F9F9"/>
                    </a:solidFill>
                  </a:tcPr>
                </a:tc>
                <a:tc>
                  <a:txBody>
                    <a:bodyPr>
                      <a:noAutofit/>
                    </a:bodyPr>
                    <a:lstStyle/>
                    <a:p>
                      <a:pPr lvl="0" rtl="0" algn="ctr">
                        <a:lnSpc>
                          <a:spcPct val="120000"/>
                        </a:lnSpc>
                        <a:spcBef>
                          <a:spcPts val="0"/>
                        </a:spcBef>
                        <a:buNone/>
                      </a:pPr>
                      <a:r>
                        <a:rPr b="1" lang="en-GB" sz="1250">
                          <a:highlight>
                            <a:srgbClr val="FFFFFF"/>
                          </a:highlight>
                        </a:rPr>
                        <a:t>Category</a:t>
                      </a:r>
                    </a:p>
                  </a:txBody>
                  <a:tcPr marT="47625" marB="47625" marR="47625" marL="47625">
                    <a:solidFill>
                      <a:srgbClr val="F9F9F9"/>
                    </a:solidFill>
                  </a:tcPr>
                </a:tc>
                <a:tc>
                  <a:txBody>
                    <a:bodyPr>
                      <a:noAutofit/>
                    </a:bodyPr>
                    <a:lstStyle/>
                    <a:p>
                      <a:pPr lvl="0" rtl="0" algn="ctr">
                        <a:lnSpc>
                          <a:spcPct val="120000"/>
                        </a:lnSpc>
                        <a:spcBef>
                          <a:spcPts val="0"/>
                        </a:spcBef>
                        <a:buNone/>
                      </a:pPr>
                      <a:r>
                        <a:rPr b="1" lang="en-GB" sz="1250">
                          <a:highlight>
                            <a:srgbClr val="FFFFFF"/>
                          </a:highlight>
                        </a:rPr>
                        <a:t># of transactions</a:t>
                      </a:r>
                    </a:p>
                  </a:txBody>
                  <a:tcPr marT="47625" marB="47625" marR="47625" marL="47625">
                    <a:solidFill>
                      <a:srgbClr val="F9F9F9"/>
                    </a:solidFill>
                  </a:tcPr>
                </a:tc>
              </a:tr>
              <a:tr h="289800">
                <a:tc>
                  <a:txBody>
                    <a:bodyPr>
                      <a:noAutofit/>
                    </a:bodyPr>
                    <a:lstStyle/>
                    <a:p>
                      <a:pPr lvl="0" rtl="0" algn="ctr">
                        <a:lnSpc>
                          <a:spcPct val="120000"/>
                        </a:lnSpc>
                        <a:spcBef>
                          <a:spcPts val="0"/>
                        </a:spcBef>
                        <a:buNone/>
                      </a:pPr>
                      <a:r>
                        <a:rPr lang="en-GB" sz="1250">
                          <a:highlight>
                            <a:srgbClr val="FFFFFF"/>
                          </a:highlight>
                        </a:rPr>
                        <a:t>1</a:t>
                      </a:r>
                    </a:p>
                  </a:txBody>
                  <a:tcPr marT="47625" marB="47625" marR="47625" marL="47625"/>
                </a:tc>
                <a:tc>
                  <a:txBody>
                    <a:bodyPr>
                      <a:noAutofit/>
                    </a:bodyPr>
                    <a:lstStyle/>
                    <a:p>
                      <a:pPr lvl="0" rtl="0" algn="ctr">
                        <a:lnSpc>
                          <a:spcPct val="120000"/>
                        </a:lnSpc>
                        <a:spcBef>
                          <a:spcPts val="0"/>
                        </a:spcBef>
                        <a:buNone/>
                      </a:pPr>
                      <a:r>
                        <a:rPr lang="en-GB" sz="1250">
                          <a:highlight>
                            <a:srgbClr val="FFFFFF"/>
                          </a:highlight>
                        </a:rPr>
                        <a:t>1</a:t>
                      </a:r>
                    </a:p>
                  </a:txBody>
                  <a:tcPr marT="47625" marB="47625" marR="47625" marL="47625"/>
                </a:tc>
                <a:tc>
                  <a:txBody>
                    <a:bodyPr>
                      <a:noAutofit/>
                    </a:bodyPr>
                    <a:lstStyle/>
                    <a:p>
                      <a:pPr lvl="0" rtl="0" algn="ctr">
                        <a:lnSpc>
                          <a:spcPct val="120000"/>
                        </a:lnSpc>
                        <a:spcBef>
                          <a:spcPts val="0"/>
                        </a:spcBef>
                        <a:buNone/>
                      </a:pPr>
                      <a:r>
                        <a:rPr lang="en-GB" sz="1250">
                          <a:highlight>
                            <a:srgbClr val="FFFFFF"/>
                          </a:highlight>
                        </a:rPr>
                        <a:t>1</a:t>
                      </a:r>
                    </a:p>
                  </a:txBody>
                  <a:tcPr marT="47625" marB="47625" marR="47625" marL="47625"/>
                </a:tc>
                <a:tc>
                  <a:txBody>
                    <a:bodyPr>
                      <a:noAutofit/>
                    </a:bodyPr>
                    <a:lstStyle/>
                    <a:p>
                      <a:pPr lvl="0" rtl="0" algn="ctr">
                        <a:lnSpc>
                          <a:spcPct val="120000"/>
                        </a:lnSpc>
                        <a:spcBef>
                          <a:spcPts val="0"/>
                        </a:spcBef>
                        <a:buNone/>
                      </a:pPr>
                      <a:r>
                        <a:rPr lang="en-GB" sz="1250">
                          <a:highlight>
                            <a:srgbClr val="FFFFFF"/>
                          </a:highlight>
                        </a:rPr>
                        <a:t>Grocery</a:t>
                      </a:r>
                    </a:p>
                  </a:txBody>
                  <a:tcPr marT="47625" marB="47625" marR="47625" marL="47625"/>
                </a:tc>
                <a:tc>
                  <a:txBody>
                    <a:bodyPr>
                      <a:noAutofit/>
                    </a:bodyPr>
                    <a:lstStyle/>
                    <a:p>
                      <a:pPr lvl="0" rtl="0" algn="ctr">
                        <a:lnSpc>
                          <a:spcPct val="120000"/>
                        </a:lnSpc>
                        <a:spcBef>
                          <a:spcPts val="0"/>
                        </a:spcBef>
                        <a:buNone/>
                      </a:pPr>
                      <a:r>
                        <a:rPr lang="en-GB" sz="1250">
                          <a:highlight>
                            <a:srgbClr val="FFFFFF"/>
                          </a:highlight>
                        </a:rPr>
                        <a:t>3</a:t>
                      </a:r>
                    </a:p>
                  </a:txBody>
                  <a:tcPr marT="47625" marB="47625" marR="47625" marL="47625"/>
                </a:tc>
              </a:tr>
              <a:tr h="289800">
                <a:tc>
                  <a:txBody>
                    <a:bodyPr>
                      <a:noAutofit/>
                    </a:bodyPr>
                    <a:lstStyle/>
                    <a:p>
                      <a:pPr lvl="0" rtl="0" algn="ctr">
                        <a:lnSpc>
                          <a:spcPct val="120000"/>
                        </a:lnSpc>
                        <a:spcBef>
                          <a:spcPts val="0"/>
                        </a:spcBef>
                        <a:buNone/>
                      </a:pPr>
                      <a:r>
                        <a:rPr lang="en-GB" sz="1250">
                          <a:highlight>
                            <a:srgbClr val="FFFFFF"/>
                          </a:highlight>
                        </a:rPr>
                        <a:t>2</a:t>
                      </a:r>
                    </a:p>
                  </a:txBody>
                  <a:tcPr marT="47625" marB="47625" marR="47625" marL="47625">
                    <a:solidFill>
                      <a:srgbClr val="F9F9F9"/>
                    </a:solidFill>
                  </a:tcPr>
                </a:tc>
                <a:tc>
                  <a:txBody>
                    <a:bodyPr>
                      <a:noAutofit/>
                    </a:bodyPr>
                    <a:lstStyle/>
                    <a:p>
                      <a:pPr lvl="0" rtl="0" algn="ctr">
                        <a:lnSpc>
                          <a:spcPct val="120000"/>
                        </a:lnSpc>
                        <a:spcBef>
                          <a:spcPts val="0"/>
                        </a:spcBef>
                        <a:buNone/>
                      </a:pPr>
                      <a:r>
                        <a:rPr lang="en-GB" sz="1250">
                          <a:highlight>
                            <a:srgbClr val="FFFFFF"/>
                          </a:highlight>
                        </a:rPr>
                        <a:t>2</a:t>
                      </a:r>
                    </a:p>
                  </a:txBody>
                  <a:tcPr marT="47625" marB="47625" marR="47625" marL="47625">
                    <a:solidFill>
                      <a:srgbClr val="F9F9F9"/>
                    </a:solidFill>
                  </a:tcPr>
                </a:tc>
                <a:tc>
                  <a:txBody>
                    <a:bodyPr>
                      <a:noAutofit/>
                    </a:bodyPr>
                    <a:lstStyle/>
                    <a:p>
                      <a:pPr lvl="0" rtl="0" algn="ctr">
                        <a:lnSpc>
                          <a:spcPct val="120000"/>
                        </a:lnSpc>
                        <a:spcBef>
                          <a:spcPts val="0"/>
                        </a:spcBef>
                        <a:buNone/>
                      </a:pPr>
                      <a:r>
                        <a:rPr lang="en-GB" sz="1250">
                          <a:highlight>
                            <a:srgbClr val="FFFFFF"/>
                          </a:highlight>
                        </a:rPr>
                        <a:t>1</a:t>
                      </a:r>
                    </a:p>
                  </a:txBody>
                  <a:tcPr marT="47625" marB="47625" marR="47625" marL="47625">
                    <a:solidFill>
                      <a:srgbClr val="F9F9F9"/>
                    </a:solidFill>
                  </a:tcPr>
                </a:tc>
                <a:tc>
                  <a:txBody>
                    <a:bodyPr>
                      <a:noAutofit/>
                    </a:bodyPr>
                    <a:lstStyle/>
                    <a:p>
                      <a:pPr lvl="0" rtl="0" algn="ctr">
                        <a:lnSpc>
                          <a:spcPct val="120000"/>
                        </a:lnSpc>
                        <a:spcBef>
                          <a:spcPts val="0"/>
                        </a:spcBef>
                        <a:buNone/>
                      </a:pPr>
                      <a:r>
                        <a:rPr lang="en-GB" sz="1250">
                          <a:highlight>
                            <a:srgbClr val="FFFFFF"/>
                          </a:highlight>
                        </a:rPr>
                        <a:t>Dining</a:t>
                      </a:r>
                    </a:p>
                  </a:txBody>
                  <a:tcPr marT="47625" marB="47625" marR="47625" marL="47625">
                    <a:solidFill>
                      <a:srgbClr val="F9F9F9"/>
                    </a:solidFill>
                  </a:tcPr>
                </a:tc>
                <a:tc>
                  <a:txBody>
                    <a:bodyPr>
                      <a:noAutofit/>
                    </a:bodyPr>
                    <a:lstStyle/>
                    <a:p>
                      <a:pPr lvl="0" rtl="0" algn="ctr">
                        <a:lnSpc>
                          <a:spcPct val="120000"/>
                        </a:lnSpc>
                        <a:spcBef>
                          <a:spcPts val="0"/>
                        </a:spcBef>
                        <a:buNone/>
                      </a:pPr>
                      <a:r>
                        <a:rPr lang="en-GB" sz="1250">
                          <a:highlight>
                            <a:srgbClr val="FFFFFF"/>
                          </a:highlight>
                        </a:rPr>
                        <a:t>2</a:t>
                      </a:r>
                    </a:p>
                  </a:txBody>
                  <a:tcPr marT="47625" marB="47625" marR="47625" marL="47625">
                    <a:solidFill>
                      <a:srgbClr val="F9F9F9"/>
                    </a:solidFill>
                  </a:tcPr>
                </a:tc>
              </a:tr>
              <a:tr h="289800">
                <a:tc>
                  <a:txBody>
                    <a:bodyPr>
                      <a:noAutofit/>
                    </a:bodyPr>
                    <a:lstStyle/>
                    <a:p>
                      <a:pPr lvl="0" rtl="0" algn="ctr">
                        <a:lnSpc>
                          <a:spcPct val="120000"/>
                        </a:lnSpc>
                        <a:spcBef>
                          <a:spcPts val="0"/>
                        </a:spcBef>
                        <a:buNone/>
                      </a:pPr>
                      <a:r>
                        <a:rPr lang="en-GB" sz="1250">
                          <a:highlight>
                            <a:srgbClr val="FFFFFF"/>
                          </a:highlight>
                        </a:rPr>
                        <a:t>3</a:t>
                      </a:r>
                    </a:p>
                  </a:txBody>
                  <a:tcPr marT="47625" marB="47625" marR="47625" marL="47625"/>
                </a:tc>
                <a:tc>
                  <a:txBody>
                    <a:bodyPr>
                      <a:noAutofit/>
                    </a:bodyPr>
                    <a:lstStyle/>
                    <a:p>
                      <a:pPr lvl="0" rtl="0" algn="ctr">
                        <a:lnSpc>
                          <a:spcPct val="120000"/>
                        </a:lnSpc>
                        <a:spcBef>
                          <a:spcPts val="0"/>
                        </a:spcBef>
                        <a:buNone/>
                      </a:pPr>
                      <a:r>
                        <a:rPr lang="en-GB" sz="1250">
                          <a:highlight>
                            <a:srgbClr val="FFFFFF"/>
                          </a:highlight>
                        </a:rPr>
                        <a:t>3</a:t>
                      </a:r>
                    </a:p>
                  </a:txBody>
                  <a:tcPr marT="47625" marB="47625" marR="47625" marL="47625"/>
                </a:tc>
                <a:tc>
                  <a:txBody>
                    <a:bodyPr>
                      <a:noAutofit/>
                    </a:bodyPr>
                    <a:lstStyle/>
                    <a:p>
                      <a:pPr lvl="0" rtl="0" algn="ctr">
                        <a:lnSpc>
                          <a:spcPct val="120000"/>
                        </a:lnSpc>
                        <a:spcBef>
                          <a:spcPts val="0"/>
                        </a:spcBef>
                        <a:buNone/>
                      </a:pPr>
                      <a:r>
                        <a:rPr lang="en-GB" sz="1250">
                          <a:highlight>
                            <a:srgbClr val="FFFFFF"/>
                          </a:highlight>
                        </a:rPr>
                        <a:t>1</a:t>
                      </a:r>
                    </a:p>
                  </a:txBody>
                  <a:tcPr marT="47625" marB="47625" marR="47625" marL="47625"/>
                </a:tc>
                <a:tc>
                  <a:txBody>
                    <a:bodyPr>
                      <a:noAutofit/>
                    </a:bodyPr>
                    <a:lstStyle/>
                    <a:p>
                      <a:pPr lvl="0" rtl="0" algn="ctr">
                        <a:lnSpc>
                          <a:spcPct val="120000"/>
                        </a:lnSpc>
                        <a:spcBef>
                          <a:spcPts val="0"/>
                        </a:spcBef>
                        <a:buNone/>
                      </a:pPr>
                      <a:r>
                        <a:rPr lang="en-GB" sz="1250">
                          <a:highlight>
                            <a:srgbClr val="FFFFFF"/>
                          </a:highlight>
                        </a:rPr>
                        <a:t>Grocery</a:t>
                      </a:r>
                    </a:p>
                  </a:txBody>
                  <a:tcPr marT="47625" marB="47625" marR="47625" marL="47625"/>
                </a:tc>
                <a:tc>
                  <a:txBody>
                    <a:bodyPr>
                      <a:noAutofit/>
                    </a:bodyPr>
                    <a:lstStyle/>
                    <a:p>
                      <a:pPr lvl="0" rtl="0" algn="ctr">
                        <a:lnSpc>
                          <a:spcPct val="120000"/>
                        </a:lnSpc>
                        <a:spcBef>
                          <a:spcPts val="0"/>
                        </a:spcBef>
                        <a:buNone/>
                      </a:pPr>
                      <a:r>
                        <a:rPr lang="en-GB" sz="1250">
                          <a:highlight>
                            <a:srgbClr val="FFFFFF"/>
                          </a:highlight>
                        </a:rPr>
                        <a:t>5</a:t>
                      </a:r>
                    </a:p>
                  </a:txBody>
                  <a:tcPr marT="47625" marB="47625" marR="47625" marL="47625"/>
                </a:tc>
              </a:tr>
              <a:tr h="536975">
                <a:tc>
                  <a:txBody>
                    <a:bodyPr>
                      <a:noAutofit/>
                    </a:bodyPr>
                    <a:lstStyle/>
                    <a:p>
                      <a:pPr lvl="0" rtl="0" algn="ctr">
                        <a:lnSpc>
                          <a:spcPct val="120000"/>
                        </a:lnSpc>
                        <a:spcBef>
                          <a:spcPts val="0"/>
                        </a:spcBef>
                        <a:buNone/>
                      </a:pPr>
                      <a:r>
                        <a:rPr lang="en-GB" sz="1250">
                          <a:highlight>
                            <a:srgbClr val="FFFFFF"/>
                          </a:highlight>
                        </a:rPr>
                        <a:t>4</a:t>
                      </a:r>
                    </a:p>
                  </a:txBody>
                  <a:tcPr marT="47625" marB="47625" marR="47625" marL="47625">
                    <a:solidFill>
                      <a:srgbClr val="F9F9F9"/>
                    </a:solidFill>
                  </a:tcPr>
                </a:tc>
                <a:tc>
                  <a:txBody>
                    <a:bodyPr>
                      <a:noAutofit/>
                    </a:bodyPr>
                    <a:lstStyle/>
                    <a:p>
                      <a:pPr lvl="0" rtl="0" algn="ctr">
                        <a:lnSpc>
                          <a:spcPct val="120000"/>
                        </a:lnSpc>
                        <a:spcBef>
                          <a:spcPts val="0"/>
                        </a:spcBef>
                        <a:buNone/>
                      </a:pPr>
                      <a:r>
                        <a:rPr lang="en-GB" sz="1250">
                          <a:highlight>
                            <a:srgbClr val="FFFFFF"/>
                          </a:highlight>
                        </a:rPr>
                        <a:t>4</a:t>
                      </a:r>
                    </a:p>
                  </a:txBody>
                  <a:tcPr marT="47625" marB="47625" marR="47625" marL="47625">
                    <a:solidFill>
                      <a:srgbClr val="F9F9F9"/>
                    </a:solidFill>
                  </a:tcPr>
                </a:tc>
                <a:tc>
                  <a:txBody>
                    <a:bodyPr>
                      <a:noAutofit/>
                    </a:bodyPr>
                    <a:lstStyle/>
                    <a:p>
                      <a:pPr lvl="0" rtl="0" algn="ctr">
                        <a:lnSpc>
                          <a:spcPct val="120000"/>
                        </a:lnSpc>
                        <a:spcBef>
                          <a:spcPts val="0"/>
                        </a:spcBef>
                        <a:buNone/>
                      </a:pPr>
                      <a:r>
                        <a:rPr lang="en-GB" sz="1250">
                          <a:highlight>
                            <a:srgbClr val="FFFFFF"/>
                          </a:highlight>
                        </a:rPr>
                        <a:t>2</a:t>
                      </a:r>
                    </a:p>
                  </a:txBody>
                  <a:tcPr marT="47625" marB="47625" marR="47625" marL="47625">
                    <a:solidFill>
                      <a:srgbClr val="F9F9F9"/>
                    </a:solidFill>
                  </a:tcPr>
                </a:tc>
                <a:tc>
                  <a:txBody>
                    <a:bodyPr>
                      <a:noAutofit/>
                    </a:bodyPr>
                    <a:lstStyle/>
                    <a:p>
                      <a:pPr lvl="0" rtl="0" algn="ctr">
                        <a:lnSpc>
                          <a:spcPct val="120000"/>
                        </a:lnSpc>
                        <a:spcBef>
                          <a:spcPts val="0"/>
                        </a:spcBef>
                        <a:buNone/>
                      </a:pPr>
                      <a:r>
                        <a:rPr lang="en-GB" sz="1250">
                          <a:highlight>
                            <a:srgbClr val="FFFFFF"/>
                          </a:highlight>
                        </a:rPr>
                        <a:t>Apparel</a:t>
                      </a:r>
                    </a:p>
                  </a:txBody>
                  <a:tcPr marT="47625" marB="47625" marR="47625" marL="47625">
                    <a:solidFill>
                      <a:srgbClr val="F9F9F9"/>
                    </a:solidFill>
                  </a:tcPr>
                </a:tc>
                <a:tc>
                  <a:txBody>
                    <a:bodyPr>
                      <a:noAutofit/>
                    </a:bodyPr>
                    <a:lstStyle/>
                    <a:p>
                      <a:pPr lvl="0" rtl="0" algn="ctr">
                        <a:lnSpc>
                          <a:spcPct val="120000"/>
                        </a:lnSpc>
                        <a:spcBef>
                          <a:spcPts val="0"/>
                        </a:spcBef>
                        <a:buNone/>
                      </a:pPr>
                      <a:r>
                        <a:rPr lang="en-GB" sz="1250">
                          <a:highlight>
                            <a:srgbClr val="FFFFFF"/>
                          </a:highlight>
                        </a:rPr>
                        <a:t>1</a:t>
                      </a:r>
                    </a:p>
                    <a:p>
                      <a:pPr lvl="0" rtl="0">
                        <a:lnSpc>
                          <a:spcPct val="142857"/>
                        </a:lnSpc>
                        <a:spcBef>
                          <a:spcPts val="0"/>
                        </a:spcBef>
                        <a:buNone/>
                      </a:pPr>
                      <a:r>
                        <a:t/>
                      </a:r>
                      <a:endParaRPr sz="1250">
                        <a:highlight>
                          <a:srgbClr val="FFFFFF"/>
                        </a:highlight>
                      </a:endParaRPr>
                    </a:p>
                  </a:txBody>
                  <a:tcPr marT="47625" marB="47625" marR="47625" marL="47625">
                    <a:solidFill>
                      <a:srgbClr val="F9F9F9"/>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n-GB"/>
              <a:t>Data Summary</a:t>
            </a:r>
          </a:p>
        </p:txBody>
      </p:sp>
      <p:sp>
        <p:nvSpPr>
          <p:cNvPr id="230" name="Shape 230"/>
          <p:cNvSpPr txBox="1"/>
          <p:nvPr>
            <p:ph idx="1" type="body"/>
          </p:nvPr>
        </p:nvSpPr>
        <p:spPr>
          <a:xfrm>
            <a:off x="311700" y="1229875"/>
            <a:ext cx="8520599" cy="3339000"/>
          </a:xfrm>
          <a:prstGeom prst="rect">
            <a:avLst/>
          </a:prstGeom>
        </p:spPr>
        <p:txBody>
          <a:bodyPr anchorCtr="0" anchor="t" bIns="91425" lIns="91425" rIns="91425" tIns="91425">
            <a:noAutofit/>
          </a:bodyPr>
          <a:lstStyle/>
          <a:p>
            <a:pPr indent="-228600" lvl="0" marL="457200" rtl="0">
              <a:spcBef>
                <a:spcPts val="0"/>
              </a:spcBef>
            </a:pPr>
            <a:r>
              <a:rPr lang="en-GB"/>
              <a:t>No missing data </a:t>
            </a:r>
          </a:p>
          <a:p>
            <a:pPr indent="-228600" lvl="0" marL="457200" rtl="0">
              <a:spcBef>
                <a:spcPts val="0"/>
              </a:spcBef>
              <a:spcAft>
                <a:spcPts val="0"/>
              </a:spcAft>
            </a:pPr>
            <a:r>
              <a:rPr lang="en-GB"/>
              <a:t>Data  size = 690.5 mb</a:t>
            </a:r>
          </a:p>
          <a:p>
            <a:pPr indent="-228600" lvl="0" marL="457200" rtl="0">
              <a:lnSpc>
                <a:spcPct val="109090"/>
              </a:lnSpc>
              <a:spcBef>
                <a:spcPts val="0"/>
              </a:spcBef>
              <a:spcAft>
                <a:spcPts val="0"/>
              </a:spcAft>
            </a:pPr>
            <a:r>
              <a:rPr lang="en-GB"/>
              <a:t>dim(citi_data)</a:t>
            </a:r>
            <a:br>
              <a:rPr lang="en-GB"/>
            </a:br>
            <a:r>
              <a:rPr lang="en-GB"/>
              <a:t>[1] 18532355        5</a:t>
            </a:r>
          </a:p>
          <a:p>
            <a:pPr indent="-228600" lvl="0" marL="457200" rtl="0">
              <a:lnSpc>
                <a:spcPct val="109090"/>
              </a:lnSpc>
              <a:spcBef>
                <a:spcPts val="0"/>
              </a:spcBef>
              <a:spcAft>
                <a:spcPts val="0"/>
              </a:spcAft>
            </a:pPr>
            <a:r>
              <a:rPr lang="en-GB"/>
              <a:t>range(citi_data$TXN_MTH)</a:t>
            </a:r>
            <a:br>
              <a:rPr lang="en-GB"/>
            </a:br>
            <a:r>
              <a:rPr lang="en-GB"/>
              <a:t>[1] 201309 201408</a:t>
            </a:r>
          </a:p>
          <a:p>
            <a:pPr indent="-228600" lvl="0" marL="457200" rtl="0">
              <a:lnSpc>
                <a:spcPct val="109090"/>
              </a:lnSpc>
              <a:spcBef>
                <a:spcPts val="0"/>
              </a:spcBef>
              <a:spcAft>
                <a:spcPts val="0"/>
              </a:spcAft>
            </a:pPr>
            <a:r>
              <a:rPr lang="en-GB"/>
              <a:t>The16 categories are disjoint sets with merchants</a:t>
            </a:r>
          </a:p>
          <a:p>
            <a:pPr lvl="0">
              <a:lnSpc>
                <a:spcPct val="109090"/>
              </a:lnSpc>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t/>
            </a:r>
            <a:endParaRPr/>
          </a:p>
        </p:txBody>
      </p:sp>
      <p:sp>
        <p:nvSpPr>
          <p:cNvPr id="236" name="Shape 236"/>
          <p:cNvSpPr txBox="1"/>
          <p:nvPr>
            <p:ph idx="1" type="body"/>
          </p:nvPr>
        </p:nvSpPr>
        <p:spPr>
          <a:xfrm>
            <a:off x="311700" y="1229875"/>
            <a:ext cx="8520599" cy="3339000"/>
          </a:xfrm>
          <a:prstGeom prst="rect">
            <a:avLst/>
          </a:prstGeom>
        </p:spPr>
        <p:txBody>
          <a:bodyPr anchorCtr="0" anchor="t" bIns="91425" lIns="91425" rIns="91425" tIns="91425">
            <a:noAutofit/>
          </a:bodyPr>
          <a:lstStyle/>
          <a:p>
            <a:pPr lvl="0">
              <a:spcBef>
                <a:spcPts val="0"/>
              </a:spcBef>
              <a:buNone/>
            </a:pPr>
            <a:r>
              <a:t/>
            </a:r>
            <a:endParaRPr/>
          </a:p>
        </p:txBody>
      </p:sp>
      <p:pic>
        <p:nvPicPr>
          <p:cNvPr descr="rstudio-bomb.png" id="237" name="Shape 237"/>
          <p:cNvPicPr preferRelativeResize="0"/>
          <p:nvPr/>
        </p:nvPicPr>
        <p:blipFill>
          <a:blip r:embed="rId3">
            <a:alphaModFix/>
          </a:blip>
          <a:stretch>
            <a:fillRect/>
          </a:stretch>
        </p:blipFill>
        <p:spPr>
          <a:xfrm>
            <a:off x="-63875" y="0"/>
            <a:ext cx="9207874"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n-GB"/>
              <a:t>Scoring</a:t>
            </a:r>
          </a:p>
        </p:txBody>
      </p:sp>
      <p:sp>
        <p:nvSpPr>
          <p:cNvPr id="243" name="Shape 243"/>
          <p:cNvSpPr txBox="1"/>
          <p:nvPr>
            <p:ph idx="1" type="body"/>
          </p:nvPr>
        </p:nvSpPr>
        <p:spPr>
          <a:xfrm>
            <a:off x="311700" y="1229875"/>
            <a:ext cx="8520599" cy="3339000"/>
          </a:xfrm>
          <a:prstGeom prst="rect">
            <a:avLst/>
          </a:prstGeom>
        </p:spPr>
        <p:txBody>
          <a:bodyPr anchorCtr="0" anchor="t" bIns="91425" lIns="91425" rIns="91425" tIns="91425">
            <a:noAutofit/>
          </a:bodyPr>
          <a:lstStyle/>
          <a:p>
            <a:pPr indent="-228600" lvl="0" marL="457200" rtl="0">
              <a:spcBef>
                <a:spcPts val="0"/>
              </a:spcBef>
            </a:pPr>
            <a:r>
              <a:rPr lang="en-GB"/>
              <a:t>If Merchant 1 has been identified correctly for a customer, 10 points are added to the score. Correctly identifying Merchant 2 adds 9 points, and so on.</a:t>
            </a:r>
          </a:p>
          <a:p>
            <a:pPr lvl="0" rtl="0">
              <a:spcBef>
                <a:spcPts val="0"/>
              </a:spcBef>
              <a:buNone/>
            </a:pPr>
            <a:r>
              <a:t/>
            </a:r>
            <a:endParaRPr/>
          </a:p>
          <a:p>
            <a:pPr lvl="0" rtl="0">
              <a:spcBef>
                <a:spcPts val="0"/>
              </a:spcBef>
              <a:buNone/>
            </a:pPr>
            <a:r>
              <a:t/>
            </a:r>
            <a:endParaRPr/>
          </a:p>
          <a:p>
            <a:pPr indent="-228600" lvl="0" marL="457200" rtl="0">
              <a:lnSpc>
                <a:spcPct val="142857"/>
              </a:lnSpc>
              <a:spcBef>
                <a:spcPts val="0"/>
              </a:spcBef>
              <a:spcAft>
                <a:spcPts val="800"/>
              </a:spcAft>
            </a:pPr>
            <a:r>
              <a:rPr lang="en-GB"/>
              <a:t>Code to be executed on a High Performance Machine with 96 GB RAM.</a:t>
            </a:r>
          </a:p>
          <a:p>
            <a:pPr indent="-228600" lvl="0" marL="457200" rtl="0">
              <a:lnSpc>
                <a:spcPct val="142857"/>
              </a:lnSpc>
              <a:spcBef>
                <a:spcPts val="0"/>
              </a:spcBef>
              <a:spcAft>
                <a:spcPts val="800"/>
              </a:spcAft>
            </a:pPr>
            <a:r>
              <a:rPr lang="en-GB"/>
              <a:t>Algorithm should run within 12 hours in terms of execution time.</a:t>
            </a:r>
          </a:p>
          <a:p>
            <a:pPr lvl="0" rtl="0">
              <a:spcBef>
                <a:spcPts val="0"/>
              </a:spcBef>
              <a:buNone/>
            </a:pPr>
            <a:r>
              <a:t/>
            </a:r>
            <a:endParaRPr/>
          </a:p>
          <a:p>
            <a:pPr lvl="0">
              <a:spcBef>
                <a:spcPts val="0"/>
              </a:spcBef>
              <a:buNone/>
            </a:pPr>
            <a:r>
              <a:t/>
            </a:r>
            <a:endParaRPr/>
          </a:p>
        </p:txBody>
      </p:sp>
      <p:pic>
        <p:nvPicPr>
          <p:cNvPr descr="scoring_clip_image002.png" id="244" name="Shape 244"/>
          <p:cNvPicPr preferRelativeResize="0"/>
          <p:nvPr/>
        </p:nvPicPr>
        <p:blipFill>
          <a:blip r:embed="rId3">
            <a:alphaModFix/>
          </a:blip>
          <a:stretch>
            <a:fillRect/>
          </a:stretch>
        </p:blipFill>
        <p:spPr>
          <a:xfrm>
            <a:off x="1538287" y="2028825"/>
            <a:ext cx="6067425" cy="1085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n-GB"/>
              <a:t>Category of Problem</a:t>
            </a:r>
          </a:p>
        </p:txBody>
      </p:sp>
      <p:sp>
        <p:nvSpPr>
          <p:cNvPr id="250" name="Shape 250"/>
          <p:cNvSpPr txBox="1"/>
          <p:nvPr>
            <p:ph idx="1" type="body"/>
          </p:nvPr>
        </p:nvSpPr>
        <p:spPr>
          <a:xfrm>
            <a:off x="311700" y="1229875"/>
            <a:ext cx="8520599" cy="3339000"/>
          </a:xfrm>
          <a:prstGeom prst="rect">
            <a:avLst/>
          </a:prstGeom>
        </p:spPr>
        <p:txBody>
          <a:bodyPr anchorCtr="0" anchor="t" bIns="91425" lIns="91425" rIns="91425" tIns="91425">
            <a:noAutofit/>
          </a:bodyPr>
          <a:lstStyle/>
          <a:p>
            <a:pPr lvl="0" rtl="0">
              <a:spcBef>
                <a:spcPts val="0"/>
              </a:spcBef>
              <a:buNone/>
            </a:pPr>
            <a:r>
              <a:rPr lang="en-GB"/>
              <a:t>It was a collaborative filtering problem, where people can be recommended about items with similar taste have bought before.</a:t>
            </a: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n-GB"/>
              <a:t>Approaches Tried</a:t>
            </a:r>
          </a:p>
        </p:txBody>
      </p:sp>
      <p:sp>
        <p:nvSpPr>
          <p:cNvPr id="256" name="Shape 256"/>
          <p:cNvSpPr txBox="1"/>
          <p:nvPr>
            <p:ph idx="1" type="body"/>
          </p:nvPr>
        </p:nvSpPr>
        <p:spPr>
          <a:xfrm>
            <a:off x="311700" y="1229875"/>
            <a:ext cx="8520599" cy="3339000"/>
          </a:xfrm>
          <a:prstGeom prst="rect">
            <a:avLst/>
          </a:prstGeom>
        </p:spPr>
        <p:txBody>
          <a:bodyPr anchorCtr="0" anchor="t" bIns="91425" lIns="91425" rIns="91425" tIns="91425">
            <a:noAutofit/>
          </a:bodyPr>
          <a:lstStyle/>
          <a:p>
            <a:pPr lvl="0" rtl="0">
              <a:spcBef>
                <a:spcPts val="0"/>
              </a:spcBef>
              <a:buNone/>
            </a:pPr>
            <a:r>
              <a:rPr b="1" lang="en-GB"/>
              <a:t>Naive approach: </a:t>
            </a:r>
          </a:p>
          <a:p>
            <a:pPr indent="-228600" lvl="0" marL="457200" rtl="0">
              <a:spcBef>
                <a:spcPts val="0"/>
              </a:spcBef>
              <a:buChar char="●"/>
            </a:pPr>
            <a:r>
              <a:rPr lang="en-GB"/>
              <a:t>Find out the weightage of categories for individual customer, based on number of transactions.</a:t>
            </a:r>
          </a:p>
          <a:p>
            <a:pPr indent="-228600" lvl="0" marL="457200" rtl="0">
              <a:spcBef>
                <a:spcPts val="0"/>
              </a:spcBef>
              <a:buChar char="●"/>
            </a:pPr>
            <a:r>
              <a:rPr lang="en-GB"/>
              <a:t>Find best merchants in each of the categories.</a:t>
            </a:r>
          </a:p>
          <a:p>
            <a:pPr indent="-228600" lvl="0" marL="457200" rtl="0">
              <a:spcBef>
                <a:spcPts val="0"/>
              </a:spcBef>
              <a:buChar char="●"/>
            </a:pPr>
            <a:r>
              <a:rPr lang="en-GB"/>
              <a:t>For a customer, we know which are his/her most important category. Find out the merchants they transacted with in the last 1 year in each category.</a:t>
            </a:r>
          </a:p>
          <a:p>
            <a:pPr indent="-228600" lvl="0" marL="457200" rtl="0">
              <a:spcBef>
                <a:spcPts val="0"/>
              </a:spcBef>
              <a:buChar char="●"/>
            </a:pPr>
            <a:r>
              <a:rPr lang="en-GB"/>
              <a:t>Subtract the merchant customer has transacted in the past 1 year from the best merchants in the category. Recommend the top 10 merchants for customer for categories based on the weightage of categories.</a:t>
            </a:r>
          </a:p>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n-GB"/>
              <a:t>Approaches Tried (Continued...)</a:t>
            </a:r>
          </a:p>
        </p:txBody>
      </p:sp>
      <p:sp>
        <p:nvSpPr>
          <p:cNvPr id="262" name="Shape 262"/>
          <p:cNvSpPr txBox="1"/>
          <p:nvPr>
            <p:ph idx="1" type="body"/>
          </p:nvPr>
        </p:nvSpPr>
        <p:spPr>
          <a:xfrm>
            <a:off x="311700" y="1229875"/>
            <a:ext cx="8520599" cy="3339000"/>
          </a:xfrm>
          <a:prstGeom prst="rect">
            <a:avLst/>
          </a:prstGeom>
        </p:spPr>
        <p:txBody>
          <a:bodyPr anchorCtr="0" anchor="t" bIns="91425" lIns="91425" rIns="91425" tIns="91425">
            <a:noAutofit/>
          </a:bodyPr>
          <a:lstStyle/>
          <a:p>
            <a:pPr indent="-228600" lvl="0" marL="457200" rtl="0">
              <a:spcBef>
                <a:spcPts val="0"/>
              </a:spcBef>
              <a:buChar char="●"/>
            </a:pPr>
            <a:r>
              <a:rPr lang="en-GB"/>
              <a:t>Data seems to be time (quarter) independent. But still we need to provide some additional weightage to the 1st quarter as we need to predict for next 1st quarter. Thus a detailed time series analysis doesn’t seem to be appropriate. (¼th of the total time duration we need to predict).  However we should give some importance to transactions in the 1st quarter of data since there could be cyclicity in terms of annual transactions.</a:t>
            </a:r>
          </a:p>
          <a:p>
            <a:pPr lvl="0" rtl="0">
              <a:spcBef>
                <a:spcPts val="0"/>
              </a:spcBef>
              <a:buNone/>
            </a:pPr>
            <a:r>
              <a:t/>
            </a:r>
            <a:endParaRPr b="1"/>
          </a:p>
          <a:p>
            <a:pPr lvl="0" rtl="0">
              <a:spcBef>
                <a:spcPts val="0"/>
              </a:spcBef>
              <a:buNone/>
            </a:pPr>
            <a:r>
              <a:t/>
            </a:r>
            <a:endParaRPr b="1"/>
          </a:p>
          <a:p>
            <a:pPr lvl="0" rtl="0">
              <a:spcBef>
                <a:spcPts val="0"/>
              </a:spcBef>
              <a:buNone/>
            </a:pPr>
            <a:r>
              <a:t/>
            </a:r>
            <a:endParaRPr b="1"/>
          </a:p>
          <a:p>
            <a:pPr lvl="0" rtl="0">
              <a:spcBef>
                <a:spcPts val="0"/>
              </a:spcBef>
              <a:buNone/>
            </a:pPr>
            <a:r>
              <a:t/>
            </a:r>
            <a:endParaRPr b="1"/>
          </a:p>
          <a:p>
            <a:pPr lvl="0" rtl="0">
              <a:spcBef>
                <a:spcPts val="0"/>
              </a:spcBef>
              <a:buNone/>
            </a:pPr>
            <a:r>
              <a:t/>
            </a:r>
            <a:endParaRPr b="1"/>
          </a:p>
          <a:p>
            <a:pPr lvl="0" rtl="0">
              <a:spcBef>
                <a:spcPts val="0"/>
              </a:spcBef>
              <a:buNone/>
            </a:pPr>
            <a:r>
              <a:t/>
            </a:r>
            <a:endParaRPr b="1"/>
          </a:p>
          <a:p>
            <a:pPr lvl="0" rtl="0">
              <a:spcBef>
                <a:spcPts val="0"/>
              </a:spcBef>
              <a:buNone/>
            </a:pPr>
            <a:r>
              <a:t/>
            </a:r>
            <a:endParaRPr b="1"/>
          </a:p>
          <a:p>
            <a:pPr lvl="0" rtl="0">
              <a:spcBef>
                <a:spcPts val="0"/>
              </a:spcBef>
              <a:buNone/>
            </a:pPr>
            <a:r>
              <a:t/>
            </a:r>
            <a:endParaRPr b="1"/>
          </a:p>
          <a:p>
            <a:pPr lvl="0" rt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n-GB"/>
              <a:t>Approaches Tried (Continued...)</a:t>
            </a:r>
          </a:p>
        </p:txBody>
      </p:sp>
      <p:sp>
        <p:nvSpPr>
          <p:cNvPr id="268" name="Shape 268"/>
          <p:cNvSpPr txBox="1"/>
          <p:nvPr>
            <p:ph idx="1" type="body"/>
          </p:nvPr>
        </p:nvSpPr>
        <p:spPr>
          <a:xfrm>
            <a:off x="311700" y="1229875"/>
            <a:ext cx="8520599" cy="3339000"/>
          </a:xfrm>
          <a:prstGeom prst="rect">
            <a:avLst/>
          </a:prstGeom>
        </p:spPr>
        <p:txBody>
          <a:bodyPr anchorCtr="0" anchor="t" bIns="91425" lIns="91425" rIns="91425" tIns="91425">
            <a:noAutofit/>
          </a:bodyPr>
          <a:lstStyle/>
          <a:p>
            <a:pPr lvl="0" rtl="0">
              <a:spcBef>
                <a:spcPts val="0"/>
              </a:spcBef>
              <a:buNone/>
            </a:pPr>
            <a:r>
              <a:rPr b="1" lang="en-GB"/>
              <a:t>Matrix factorization  based collaborative filtering:</a:t>
            </a:r>
            <a:r>
              <a:rPr lang="en-GB"/>
              <a:t>  </a:t>
            </a:r>
          </a:p>
          <a:p>
            <a:pPr indent="-228600" lvl="0" marL="457200" rtl="0">
              <a:spcBef>
                <a:spcPts val="0"/>
              </a:spcBef>
              <a:buChar char="●"/>
            </a:pPr>
            <a:r>
              <a:rPr lang="en-GB"/>
              <a:t>Create a matrix which is a Customer x Merchant Matrix. Each element represents the number of transactions a customer has done with the specific matrix. Since normal matrix of size 3,75,000 x 10,000 was not possible, so we create a sparse matrix.</a:t>
            </a:r>
          </a:p>
          <a:p>
            <a:pPr indent="-228600" lvl="0" marL="457200" rtl="0">
              <a:spcBef>
                <a:spcPts val="0"/>
              </a:spcBef>
              <a:buChar char="●"/>
            </a:pPr>
            <a:r>
              <a:rPr lang="en-GB"/>
              <a:t>We factorized the sparse matrix doing SVD using “Irlba” package.</a:t>
            </a:r>
          </a:p>
          <a:p>
            <a:pPr indent="-228600" lvl="0" marL="457200" rtl="0">
              <a:spcBef>
                <a:spcPts val="0"/>
              </a:spcBef>
              <a:buChar char="●"/>
            </a:pPr>
            <a:r>
              <a:rPr lang="en-GB"/>
              <a:t>We did SVD using 10,20,30,50,75,100,125,150,200 rank approximations</a:t>
            </a:r>
          </a:p>
          <a:p>
            <a:pPr indent="-228600" lvl="0" marL="457200" rtl="0">
              <a:spcBef>
                <a:spcPts val="0"/>
              </a:spcBef>
              <a:buChar char="●"/>
            </a:pPr>
            <a:r>
              <a:rPr lang="en-GB"/>
              <a:t>We reconstruct one row of the original at a time by doing </a:t>
            </a:r>
            <a:r>
              <a:rPr lang="en-GB">
                <a:solidFill>
                  <a:srgbClr val="FF0000"/>
                </a:solidFill>
              </a:rPr>
              <a:t>Ui X Eii X Vi</a:t>
            </a:r>
          </a:p>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n-GB"/>
              <a:t>Singular Value decomposition</a:t>
            </a:r>
          </a:p>
        </p:txBody>
      </p:sp>
      <p:sp>
        <p:nvSpPr>
          <p:cNvPr id="274" name="Shape 274"/>
          <p:cNvSpPr txBox="1"/>
          <p:nvPr>
            <p:ph idx="1" type="body"/>
          </p:nvPr>
        </p:nvSpPr>
        <p:spPr>
          <a:xfrm>
            <a:off x="311700" y="1229875"/>
            <a:ext cx="8520599" cy="3339000"/>
          </a:xfrm>
          <a:prstGeom prst="rect">
            <a:avLst/>
          </a:prstGeom>
        </p:spPr>
        <p:txBody>
          <a:bodyPr anchorCtr="0" anchor="t" bIns="91425" lIns="91425" rIns="91425" tIns="91425">
            <a:noAutofit/>
          </a:bodyPr>
          <a:lstStyle/>
          <a:p>
            <a:pPr lvl="0">
              <a:spcBef>
                <a:spcPts val="0"/>
              </a:spcBef>
              <a:buNone/>
            </a:pPr>
            <a:r>
              <a:t/>
            </a:r>
            <a:endParaRPr/>
          </a:p>
        </p:txBody>
      </p:sp>
      <p:pic>
        <p:nvPicPr>
          <p:cNvPr id="275" name="Shape 275"/>
          <p:cNvPicPr preferRelativeResize="0"/>
          <p:nvPr/>
        </p:nvPicPr>
        <p:blipFill>
          <a:blip r:embed="rId3">
            <a:alphaModFix/>
          </a:blip>
          <a:stretch>
            <a:fillRect/>
          </a:stretch>
        </p:blipFill>
        <p:spPr>
          <a:xfrm>
            <a:off x="111275" y="1229875"/>
            <a:ext cx="6579725" cy="36909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idx="1" type="body"/>
          </p:nvPr>
        </p:nvSpPr>
        <p:spPr>
          <a:xfrm>
            <a:off x="799117" y="1371600"/>
            <a:ext cx="6516798" cy="3143249"/>
          </a:xfrm>
          <a:prstGeom prst="rect">
            <a:avLst/>
          </a:prstGeom>
          <a:blipFill rotWithShape="1">
            <a:blip r:embed="rId3">
              <a:alphaModFix/>
            </a:blip>
            <a:stretch>
              <a:fillRect b="0" l="0" r="-279" t="-1452"/>
            </a:stretch>
          </a:blipFill>
          <a:ln>
            <a:noFill/>
          </a:ln>
        </p:spPr>
        <p:txBody>
          <a:bodyPr anchorCtr="0" anchor="t" bIns="34275" lIns="68575" rIns="68575" tIns="34275">
            <a:noAutofit/>
          </a:bodyPr>
          <a:lstStyle/>
          <a:p>
            <a:pPr indent="-177800" lvl="0" marL="203200" marR="0" rtl="0" algn="l">
              <a:lnSpc>
                <a:spcPct val="90000"/>
              </a:lnSpc>
              <a:spcBef>
                <a:spcPts val="0"/>
              </a:spcBef>
              <a:buClr>
                <a:srgbClr val="595959"/>
              </a:buClr>
              <a:buSzPct val="80000"/>
              <a:buFont typeface="Arial"/>
              <a:buChar char="•"/>
            </a:pPr>
            <a:r>
              <a:rPr b="0" i="0" lang="en-GB" sz="1500" u="none" cap="none" strike="noStrike">
                <a:latin typeface="Times New Roman"/>
                <a:ea typeface="Times New Roman"/>
                <a:cs typeface="Times New Roman"/>
                <a:sym typeface="Times New Roman"/>
              </a:rPr>
              <a:t> </a:t>
            </a:r>
          </a:p>
        </p:txBody>
      </p:sp>
      <p:sp>
        <p:nvSpPr>
          <p:cNvPr id="165" name="Shape 165"/>
          <p:cNvSpPr txBox="1"/>
          <p:nvPr>
            <p:ph type="title"/>
          </p:nvPr>
        </p:nvSpPr>
        <p:spPr>
          <a:xfrm>
            <a:off x="799117" y="400050"/>
            <a:ext cx="6516798" cy="800099"/>
          </a:xfrm>
          <a:prstGeom prst="rect">
            <a:avLst/>
          </a:prstGeom>
          <a:noFill/>
          <a:ln>
            <a:noFill/>
          </a:ln>
        </p:spPr>
        <p:txBody>
          <a:bodyPr anchorCtr="0" anchor="b" bIns="34275" lIns="68575" rIns="68575" tIns="34275">
            <a:noAutofit/>
          </a:bodyPr>
          <a:lstStyle/>
          <a:p>
            <a:pPr indent="0" lvl="0" marL="0" marR="0" rtl="0" algn="l">
              <a:lnSpc>
                <a:spcPct val="80000"/>
              </a:lnSpc>
              <a:spcBef>
                <a:spcPts val="0"/>
              </a:spcBef>
              <a:buClr>
                <a:schemeClr val="accent1"/>
              </a:buClr>
              <a:buSzPct val="25000"/>
              <a:buFont typeface="Questrial"/>
              <a:buNone/>
            </a:pPr>
            <a:r>
              <a:rPr b="1" i="0" lang="en-GB" sz="2700" u="none" cap="none" strike="noStrike">
                <a:solidFill>
                  <a:schemeClr val="accent1"/>
                </a:solidFill>
                <a:latin typeface="Questrial"/>
                <a:ea typeface="Questrial"/>
                <a:cs typeface="Questrial"/>
                <a:sym typeface="Questrial"/>
              </a:rPr>
              <a:t>Cosine Similarity	</a:t>
            </a: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n-GB"/>
              <a:t>Singular value decomposition</a:t>
            </a:r>
          </a:p>
        </p:txBody>
      </p:sp>
      <p:sp>
        <p:nvSpPr>
          <p:cNvPr id="281" name="Shape 281"/>
          <p:cNvSpPr txBox="1"/>
          <p:nvPr>
            <p:ph idx="1" type="body"/>
          </p:nvPr>
        </p:nvSpPr>
        <p:spPr>
          <a:xfrm>
            <a:off x="311700" y="1229875"/>
            <a:ext cx="8520599" cy="3339000"/>
          </a:xfrm>
          <a:prstGeom prst="rect">
            <a:avLst/>
          </a:prstGeom>
        </p:spPr>
        <p:txBody>
          <a:bodyPr anchorCtr="0" anchor="t" bIns="91425" lIns="91425" rIns="91425" tIns="91425">
            <a:noAutofit/>
          </a:bodyPr>
          <a:lstStyle/>
          <a:p>
            <a:pPr lvl="0">
              <a:spcBef>
                <a:spcPts val="0"/>
              </a:spcBef>
              <a:buNone/>
            </a:pPr>
            <a:r>
              <a:t/>
            </a:r>
            <a:endParaRPr/>
          </a:p>
        </p:txBody>
      </p:sp>
      <p:pic>
        <p:nvPicPr>
          <p:cNvPr id="282" name="Shape 282"/>
          <p:cNvPicPr preferRelativeResize="0"/>
          <p:nvPr/>
        </p:nvPicPr>
        <p:blipFill>
          <a:blip r:embed="rId3">
            <a:alphaModFix/>
          </a:blip>
          <a:stretch>
            <a:fillRect/>
          </a:stretch>
        </p:blipFill>
        <p:spPr>
          <a:xfrm>
            <a:off x="311700" y="1229875"/>
            <a:ext cx="8520599" cy="3624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n-GB"/>
              <a:t>K-Rank Approximation</a:t>
            </a:r>
          </a:p>
        </p:txBody>
      </p:sp>
      <p:sp>
        <p:nvSpPr>
          <p:cNvPr id="288" name="Shape 288"/>
          <p:cNvSpPr txBox="1"/>
          <p:nvPr>
            <p:ph idx="1" type="body"/>
          </p:nvPr>
        </p:nvSpPr>
        <p:spPr>
          <a:xfrm>
            <a:off x="311700" y="1229875"/>
            <a:ext cx="8520599" cy="3339000"/>
          </a:xfrm>
          <a:prstGeom prst="rect">
            <a:avLst/>
          </a:prstGeom>
        </p:spPr>
        <p:txBody>
          <a:bodyPr anchorCtr="0" anchor="t" bIns="91425" lIns="91425" rIns="91425" tIns="91425">
            <a:noAutofit/>
          </a:bodyPr>
          <a:lstStyle/>
          <a:p>
            <a:pPr lvl="0">
              <a:spcBef>
                <a:spcPts val="0"/>
              </a:spcBef>
              <a:buNone/>
            </a:pPr>
            <a:r>
              <a:t/>
            </a:r>
            <a:endParaRPr/>
          </a:p>
        </p:txBody>
      </p:sp>
      <p:pic>
        <p:nvPicPr>
          <p:cNvPr id="289" name="Shape 289"/>
          <p:cNvPicPr preferRelativeResize="0"/>
          <p:nvPr/>
        </p:nvPicPr>
        <p:blipFill>
          <a:blip r:embed="rId3">
            <a:alphaModFix/>
          </a:blip>
          <a:stretch>
            <a:fillRect/>
          </a:stretch>
        </p:blipFill>
        <p:spPr>
          <a:xfrm>
            <a:off x="311700" y="1229875"/>
            <a:ext cx="8520600" cy="3560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n-GB"/>
              <a:t>Approaches Tried (Continued...)</a:t>
            </a:r>
          </a:p>
        </p:txBody>
      </p:sp>
      <p:sp>
        <p:nvSpPr>
          <p:cNvPr id="295" name="Shape 295"/>
          <p:cNvSpPr txBox="1"/>
          <p:nvPr>
            <p:ph idx="1" type="body"/>
          </p:nvPr>
        </p:nvSpPr>
        <p:spPr>
          <a:xfrm>
            <a:off x="311700" y="1229875"/>
            <a:ext cx="8520599" cy="3339000"/>
          </a:xfrm>
          <a:prstGeom prst="rect">
            <a:avLst/>
          </a:prstGeom>
        </p:spPr>
        <p:txBody>
          <a:bodyPr anchorCtr="0" anchor="t" bIns="91425" lIns="91425" rIns="91425" tIns="91425">
            <a:noAutofit/>
          </a:bodyPr>
          <a:lstStyle/>
          <a:p>
            <a:pPr indent="-228600" lvl="0" marL="457200" rtl="0">
              <a:spcBef>
                <a:spcPts val="0"/>
              </a:spcBef>
              <a:buChar char="●"/>
            </a:pPr>
            <a:r>
              <a:rPr lang="en-GB"/>
              <a:t>Reconstruction of a row, representation of behaviour which is expected behaviour for a particular customer. This means the row we get after re construction gives an idea of, which merchants the customer would have bought normally.</a:t>
            </a:r>
          </a:p>
          <a:p>
            <a:pPr indent="-228600" lvl="0" marL="457200" rtl="0">
              <a:spcBef>
                <a:spcPts val="0"/>
              </a:spcBef>
              <a:buChar char="●"/>
            </a:pPr>
            <a:r>
              <a:rPr lang="en-GB"/>
              <a:t>So we take the difference of this reconstructed row from the original given row and see that, which are the entries in the row which changed from zero to nonzero. </a:t>
            </a:r>
          </a:p>
          <a:p>
            <a:pPr indent="-228600" lvl="0" marL="457200">
              <a:spcBef>
                <a:spcPts val="0"/>
              </a:spcBef>
              <a:buChar char="●"/>
            </a:pPr>
            <a:r>
              <a:rPr lang="en-GB"/>
              <a:t>These elements will give the merchants from whom the customer are expected to buy. So we select the 10 merchants and recommend for that customer.</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n-GB"/>
              <a:t>Verifying for the algorithm</a:t>
            </a:r>
          </a:p>
        </p:txBody>
      </p:sp>
      <p:sp>
        <p:nvSpPr>
          <p:cNvPr id="301" name="Shape 301"/>
          <p:cNvSpPr txBox="1"/>
          <p:nvPr>
            <p:ph idx="1" type="body"/>
          </p:nvPr>
        </p:nvSpPr>
        <p:spPr>
          <a:xfrm>
            <a:off x="311700" y="1229875"/>
            <a:ext cx="8520599" cy="3339000"/>
          </a:xfrm>
          <a:prstGeom prst="rect">
            <a:avLst/>
          </a:prstGeom>
        </p:spPr>
        <p:txBody>
          <a:bodyPr anchorCtr="0" anchor="t" bIns="91425" lIns="91425" rIns="91425" tIns="91425">
            <a:noAutofit/>
          </a:bodyPr>
          <a:lstStyle/>
          <a:p>
            <a:pPr indent="-228600" lvl="0" marL="457200" rtl="0">
              <a:spcBef>
                <a:spcPts val="0"/>
              </a:spcBef>
            </a:pPr>
            <a:r>
              <a:rPr lang="en-GB"/>
              <a:t>Slicing and dicing and then ensembling the data</a:t>
            </a:r>
          </a:p>
          <a:p>
            <a:pPr indent="-228600" lvl="0" marL="457200" rtl="0">
              <a:spcBef>
                <a:spcPts val="0"/>
              </a:spcBef>
            </a:pPr>
            <a:r>
              <a:rPr lang="en-GB"/>
              <a:t>For verifying the algorithm, took first 9 month data</a:t>
            </a:r>
          </a:p>
          <a:p>
            <a:pPr indent="-228600" lvl="0" marL="457200" rtl="0">
              <a:spcBef>
                <a:spcPts val="0"/>
              </a:spcBef>
            </a:pPr>
            <a:r>
              <a:rPr lang="en-GB"/>
              <a:t>Predicted for next 3 months</a:t>
            </a:r>
          </a:p>
          <a:p>
            <a:pPr indent="-228600" lvl="0" marL="457200" rtl="0">
              <a:spcBef>
                <a:spcPts val="0"/>
              </a:spcBef>
            </a:pPr>
            <a:r>
              <a:rPr lang="en-GB"/>
              <a:t>Compared with the data which we have.</a:t>
            </a:r>
          </a:p>
          <a:p>
            <a:pPr indent="-228600" lvl="0" marL="457200" rtl="0">
              <a:spcBef>
                <a:spcPts val="0"/>
              </a:spcBef>
            </a:pPr>
            <a:r>
              <a:rPr lang="en-GB"/>
              <a:t>Random samples of 10,000 customers were taken for each trial.</a:t>
            </a:r>
          </a:p>
          <a:p>
            <a:pPr indent="-228600" lvl="0" marL="457200">
              <a:spcBef>
                <a:spcPts val="0"/>
              </a:spcBef>
            </a:pPr>
            <a:r>
              <a:rPr lang="en-GB"/>
              <a:t>Keep taking samples and average if value already exists.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n-GB"/>
              <a:t>Plot of 1st 100 eigen values</a:t>
            </a:r>
          </a:p>
        </p:txBody>
      </p:sp>
      <p:sp>
        <p:nvSpPr>
          <p:cNvPr id="307" name="Shape 307"/>
          <p:cNvSpPr txBox="1"/>
          <p:nvPr>
            <p:ph idx="1" type="body"/>
          </p:nvPr>
        </p:nvSpPr>
        <p:spPr>
          <a:xfrm>
            <a:off x="311700" y="1229875"/>
            <a:ext cx="8520599" cy="3339000"/>
          </a:xfrm>
          <a:prstGeom prst="rect">
            <a:avLst/>
          </a:prstGeom>
        </p:spPr>
        <p:txBody>
          <a:bodyPr anchorCtr="0" anchor="t" bIns="91425" lIns="91425" rIns="91425" tIns="91425">
            <a:noAutofit/>
          </a:bodyPr>
          <a:lstStyle/>
          <a:p>
            <a:pPr lvl="0">
              <a:spcBef>
                <a:spcPts val="0"/>
              </a:spcBef>
              <a:buNone/>
            </a:pPr>
            <a:r>
              <a:t/>
            </a:r>
            <a:endParaRPr/>
          </a:p>
        </p:txBody>
      </p:sp>
      <p:pic>
        <p:nvPicPr>
          <p:cNvPr id="308" name="Shape 308"/>
          <p:cNvPicPr preferRelativeResize="0"/>
          <p:nvPr/>
        </p:nvPicPr>
        <p:blipFill>
          <a:blip r:embed="rId3">
            <a:alphaModFix/>
          </a:blip>
          <a:stretch>
            <a:fillRect/>
          </a:stretch>
        </p:blipFill>
        <p:spPr>
          <a:xfrm>
            <a:off x="311700" y="1229875"/>
            <a:ext cx="6045299" cy="3274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311700" y="410000"/>
            <a:ext cx="8520599" cy="607800"/>
          </a:xfrm>
          <a:prstGeom prst="rect">
            <a:avLst/>
          </a:prstGeom>
        </p:spPr>
        <p:txBody>
          <a:bodyPr anchorCtr="0" anchor="t" bIns="91425" lIns="91425" rIns="91425" tIns="91425">
            <a:noAutofit/>
          </a:bodyPr>
          <a:lstStyle/>
          <a:p>
            <a:pPr lvl="0" rtl="0">
              <a:spcBef>
                <a:spcPts val="0"/>
              </a:spcBef>
              <a:buNone/>
            </a:pPr>
            <a:r>
              <a:rPr lang="en-GB"/>
              <a:t>Plot of 2nd to 200th eigen values</a:t>
            </a:r>
          </a:p>
        </p:txBody>
      </p:sp>
      <p:sp>
        <p:nvSpPr>
          <p:cNvPr id="314" name="Shape 314"/>
          <p:cNvSpPr txBox="1"/>
          <p:nvPr>
            <p:ph idx="1" type="body"/>
          </p:nvPr>
        </p:nvSpPr>
        <p:spPr>
          <a:xfrm>
            <a:off x="311700" y="1229875"/>
            <a:ext cx="8520599" cy="3339000"/>
          </a:xfrm>
          <a:prstGeom prst="rect">
            <a:avLst/>
          </a:prstGeom>
        </p:spPr>
        <p:txBody>
          <a:bodyPr anchorCtr="0" anchor="t" bIns="91425" lIns="91425" rIns="91425" tIns="91425">
            <a:noAutofit/>
          </a:bodyPr>
          <a:lstStyle/>
          <a:p>
            <a:pPr lvl="0" rtl="0">
              <a:spcBef>
                <a:spcPts val="0"/>
              </a:spcBef>
              <a:buNone/>
            </a:pPr>
            <a:r>
              <a:t/>
            </a:r>
            <a:endParaRPr/>
          </a:p>
        </p:txBody>
      </p:sp>
      <p:pic>
        <p:nvPicPr>
          <p:cNvPr id="315" name="Shape 315"/>
          <p:cNvPicPr preferRelativeResize="0"/>
          <p:nvPr/>
        </p:nvPicPr>
        <p:blipFill>
          <a:blip r:embed="rId3">
            <a:alphaModFix/>
          </a:blip>
          <a:stretch>
            <a:fillRect/>
          </a:stretch>
        </p:blipFill>
        <p:spPr>
          <a:xfrm>
            <a:off x="311701" y="1229875"/>
            <a:ext cx="6112100" cy="3339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311700" y="410000"/>
            <a:ext cx="8520599" cy="607800"/>
          </a:xfrm>
          <a:prstGeom prst="rect">
            <a:avLst/>
          </a:prstGeom>
        </p:spPr>
        <p:txBody>
          <a:bodyPr anchorCtr="0" anchor="t" bIns="91425" lIns="91425" rIns="91425" tIns="91425">
            <a:noAutofit/>
          </a:bodyPr>
          <a:lstStyle/>
          <a:p>
            <a:pPr lvl="0" rtl="0">
              <a:spcBef>
                <a:spcPts val="0"/>
              </a:spcBef>
              <a:buNone/>
            </a:pPr>
            <a:r>
              <a:rPr lang="en-GB"/>
              <a:t>Log-plot of 1st 1500 Merchants by Transactions</a:t>
            </a:r>
          </a:p>
        </p:txBody>
      </p:sp>
      <p:sp>
        <p:nvSpPr>
          <p:cNvPr id="321" name="Shape 321"/>
          <p:cNvSpPr txBox="1"/>
          <p:nvPr>
            <p:ph idx="1" type="body"/>
          </p:nvPr>
        </p:nvSpPr>
        <p:spPr>
          <a:xfrm>
            <a:off x="311700" y="1229875"/>
            <a:ext cx="8520599" cy="3339000"/>
          </a:xfrm>
          <a:prstGeom prst="rect">
            <a:avLst/>
          </a:prstGeom>
        </p:spPr>
        <p:txBody>
          <a:bodyPr anchorCtr="0" anchor="t" bIns="91425" lIns="91425" rIns="91425" tIns="91425">
            <a:noAutofit/>
          </a:bodyPr>
          <a:lstStyle/>
          <a:p>
            <a:pPr lvl="0" rtl="0">
              <a:spcBef>
                <a:spcPts val="0"/>
              </a:spcBef>
              <a:buNone/>
            </a:pPr>
            <a:r>
              <a:t/>
            </a:r>
            <a:endParaRPr/>
          </a:p>
        </p:txBody>
      </p:sp>
      <p:pic>
        <p:nvPicPr>
          <p:cNvPr id="322" name="Shape 322"/>
          <p:cNvPicPr preferRelativeResize="0"/>
          <p:nvPr/>
        </p:nvPicPr>
        <p:blipFill>
          <a:blip r:embed="rId3">
            <a:alphaModFix/>
          </a:blip>
          <a:stretch>
            <a:fillRect/>
          </a:stretch>
        </p:blipFill>
        <p:spPr>
          <a:xfrm>
            <a:off x="367400" y="1257375"/>
            <a:ext cx="6145475" cy="3284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n-GB"/>
              <a:t>SVD based method explained</a:t>
            </a:r>
          </a:p>
        </p:txBody>
      </p:sp>
      <p:sp>
        <p:nvSpPr>
          <p:cNvPr id="328" name="Shape 328"/>
          <p:cNvSpPr txBox="1"/>
          <p:nvPr>
            <p:ph idx="1" type="body"/>
          </p:nvPr>
        </p:nvSpPr>
        <p:spPr>
          <a:xfrm>
            <a:off x="311700" y="1229875"/>
            <a:ext cx="8520599" cy="3579599"/>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pPr>
            <a:r>
              <a:rPr lang="en-GB"/>
              <a:t>The reduced orthogonal dimensions resulting from SVD are less noisy than the original data and capture the latent associations</a:t>
            </a:r>
          </a:p>
          <a:p>
            <a:pPr indent="-228600" lvl="0" marL="457200" marR="0" rtl="0" algn="l">
              <a:lnSpc>
                <a:spcPct val="115000"/>
              </a:lnSpc>
              <a:spcBef>
                <a:spcPts val="0"/>
              </a:spcBef>
              <a:spcAft>
                <a:spcPts val="1600"/>
              </a:spcAft>
            </a:pPr>
            <a:r>
              <a:rPr lang="en-GB"/>
              <a:t>Reducing the dimensionality of the customer-merchant space, we can increase density of the matrix and thereby generate predictions</a:t>
            </a:r>
          </a:p>
          <a:p>
            <a:pPr indent="-228600" lvl="0" marL="457200" marR="0" rtl="0" algn="l">
              <a:lnSpc>
                <a:spcPct val="115000"/>
              </a:lnSpc>
              <a:spcBef>
                <a:spcPts val="0"/>
              </a:spcBef>
              <a:spcAft>
                <a:spcPts val="1600"/>
              </a:spcAft>
            </a:pPr>
            <a:r>
              <a:rPr lang="en-GB"/>
              <a:t>SVD provides the best lower rank approximations of the original matrix R, in terms of Frobenius norm</a:t>
            </a:r>
          </a:p>
          <a:p>
            <a:pPr indent="-228600" lvl="0" marL="457200" marR="0" rtl="0" algn="l">
              <a:lnSpc>
                <a:spcPct val="115000"/>
              </a:lnSpc>
              <a:spcBef>
                <a:spcPts val="0"/>
              </a:spcBef>
              <a:spcAft>
                <a:spcPts val="1600"/>
              </a:spcAft>
            </a:pPr>
            <a:r>
              <a:rPr lang="en-GB"/>
              <a:t>The reconstructed matrix Rk = Uk.Sk.Vk’ minimizes the Frobenius norm i.e.     || R- Rk || over all rank-k matrices</a:t>
            </a:r>
          </a:p>
          <a:p>
            <a:pPr indent="-228600" lvl="0" marL="457200" rtl="0">
              <a:spcBef>
                <a:spcPts val="0"/>
              </a:spcBef>
            </a:pPr>
            <a:r>
              <a:rPr lang="en-GB"/>
              <a:t>Even though the Rk matrix is dense, its special structure allows us to use sparse SVD algorithms (e.g. Lanczos) whose complexity is almost linear to the number of nonzeros in the original matrix R.</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sp>
        <p:nvSpPr>
          <p:cNvPr id="333" name="Shape 333"/>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n-GB"/>
              <a:t>SVD based method explained</a:t>
            </a:r>
          </a:p>
        </p:txBody>
      </p:sp>
      <p:sp>
        <p:nvSpPr>
          <p:cNvPr id="334" name="Shape 334"/>
          <p:cNvSpPr txBox="1"/>
          <p:nvPr>
            <p:ph idx="1" type="body"/>
          </p:nvPr>
        </p:nvSpPr>
        <p:spPr>
          <a:xfrm>
            <a:off x="311700" y="1229875"/>
            <a:ext cx="8520599" cy="3339000"/>
          </a:xfrm>
          <a:prstGeom prst="rect">
            <a:avLst/>
          </a:prstGeom>
        </p:spPr>
        <p:txBody>
          <a:bodyPr anchorCtr="0" anchor="t" bIns="91425" lIns="91425" rIns="91425" tIns="91425">
            <a:noAutofit/>
          </a:bodyPr>
          <a:lstStyle/>
          <a:p>
            <a:pPr indent="-228600" lvl="0" marL="457200" rtl="0">
              <a:spcBef>
                <a:spcPts val="0"/>
              </a:spcBef>
            </a:pPr>
            <a:r>
              <a:rPr lang="en-GB"/>
              <a:t>We use SVD in recommender systems to perform 2 different tasks:- </a:t>
            </a:r>
          </a:p>
          <a:p>
            <a:pPr indent="-228600" lvl="1" marL="914400" rtl="0">
              <a:spcBef>
                <a:spcPts val="0"/>
              </a:spcBef>
            </a:pPr>
            <a:r>
              <a:rPr lang="en-GB"/>
              <a:t>First, we use SVD to capture the latent relationships between customers and merchants that allow us to compute the predicted likeliness of a certain merchant by a customer. </a:t>
            </a:r>
          </a:p>
          <a:p>
            <a:pPr indent="-228600" lvl="1" marL="914400" rtl="0">
              <a:spcBef>
                <a:spcPts val="0"/>
              </a:spcBef>
            </a:pPr>
            <a:r>
              <a:rPr lang="en-GB"/>
              <a:t>Second, we use SVD to produce a low-dimensional representation of the</a:t>
            </a:r>
            <a:r>
              <a:rPr lang="en-GB" sz="1000">
                <a:solidFill>
                  <a:srgbClr val="000000"/>
                </a:solidFill>
                <a:latin typeface="Times New Roman"/>
                <a:ea typeface="Times New Roman"/>
                <a:cs typeface="Times New Roman"/>
                <a:sym typeface="Times New Roman"/>
              </a:rPr>
              <a:t> </a:t>
            </a:r>
            <a:r>
              <a:rPr lang="en-GB" sz="1400"/>
              <a:t>original customer-</a:t>
            </a:r>
            <a:r>
              <a:rPr lang="en-GB"/>
              <a:t>merchant</a:t>
            </a:r>
            <a:r>
              <a:rPr lang="en-GB" sz="1400"/>
              <a:t> space and then compute</a:t>
            </a:r>
            <a:r>
              <a:rPr lang="en-GB"/>
              <a:t> </a:t>
            </a:r>
            <a:r>
              <a:rPr lang="en-GB" sz="1400"/>
              <a:t>neighborhood in the reduced space. We then use</a:t>
            </a:r>
            <a:r>
              <a:rPr lang="en-GB"/>
              <a:t> </a:t>
            </a:r>
            <a:r>
              <a:rPr lang="en-GB" sz="1400"/>
              <a:t>that to generate a list of top-N product</a:t>
            </a:r>
            <a:r>
              <a:rPr lang="en-GB"/>
              <a:t> </a:t>
            </a:r>
            <a:r>
              <a:rPr lang="en-GB" sz="1400"/>
              <a:t>recommendations for customers.</a:t>
            </a:r>
          </a:p>
          <a:p>
            <a:pPr indent="-342900" lvl="0" marL="457200" marR="0" rtl="0" algn="l">
              <a:lnSpc>
                <a:spcPct val="115000"/>
              </a:lnSpc>
              <a:spcBef>
                <a:spcPts val="0"/>
              </a:spcBef>
              <a:spcAft>
                <a:spcPts val="1600"/>
              </a:spcAft>
              <a:buClr>
                <a:schemeClr val="dk2"/>
              </a:buClr>
              <a:buSzPct val="100000"/>
              <a:buFont typeface="Roboto"/>
            </a:pPr>
            <a:r>
              <a:t/>
            </a:r>
            <a:endParaRPr/>
          </a:p>
          <a:p>
            <a:pPr lvl="0" rtl="0">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lv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n-GB"/>
              <a:t>SVD based method explained</a:t>
            </a:r>
          </a:p>
        </p:txBody>
      </p:sp>
      <p:sp>
        <p:nvSpPr>
          <p:cNvPr id="340" name="Shape 340"/>
          <p:cNvSpPr txBox="1"/>
          <p:nvPr>
            <p:ph idx="1" type="body"/>
          </p:nvPr>
        </p:nvSpPr>
        <p:spPr>
          <a:xfrm>
            <a:off x="311700" y="1229875"/>
            <a:ext cx="8520599" cy="33390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pPr>
            <a:r>
              <a:rPr lang="en-GB"/>
              <a:t>The optimal choice of the value ‘k’ is critical to high quality prediction generation. </a:t>
            </a:r>
          </a:p>
          <a:p>
            <a:pPr indent="-228600" lvl="0" marL="457200" marR="0" rtl="0" algn="l">
              <a:lnSpc>
                <a:spcPct val="115000"/>
              </a:lnSpc>
              <a:spcBef>
                <a:spcPts val="0"/>
              </a:spcBef>
              <a:spcAft>
                <a:spcPts val="1600"/>
              </a:spcAft>
            </a:pPr>
            <a:r>
              <a:rPr lang="en-GB"/>
              <a:t>We are interested in a value of k that is large enough to capture all the important structures in the matrix yet small enough to avoid overfitting errors.</a:t>
            </a:r>
          </a:p>
          <a:p>
            <a:pPr indent="-228600" lvl="0" marL="457200" marR="0" rtl="0" algn="l">
              <a:lnSpc>
                <a:spcPct val="115000"/>
              </a:lnSpc>
              <a:spcBef>
                <a:spcPts val="0"/>
              </a:spcBef>
              <a:spcAft>
                <a:spcPts val="1600"/>
              </a:spcAft>
            </a:pPr>
            <a:r>
              <a:rPr lang="en-GB"/>
              <a:t>For an m x n matrix the SVD decomposition requires a time in the order of O((m+n)^3)</a:t>
            </a:r>
          </a:p>
          <a:p>
            <a:pPr indent="-228600" lvl="0" marL="457200" marR="0" rtl="0" algn="l">
              <a:lnSpc>
                <a:spcPct val="115000"/>
              </a:lnSpc>
              <a:spcBef>
                <a:spcPts val="0"/>
              </a:spcBef>
              <a:spcAft>
                <a:spcPts val="1600"/>
              </a:spcAft>
            </a:pPr>
            <a:r>
              <a:rPr lang="en-GB"/>
              <a:t>In terms of storage SVD is efficient. We need to store just two reduced customer and merchant matrices of size m x k and k x n respectively, a total of O(m+n), since k is constant.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idx="1" type="body"/>
          </p:nvPr>
        </p:nvSpPr>
        <p:spPr>
          <a:xfrm>
            <a:off x="799117" y="971550"/>
            <a:ext cx="6516798" cy="3543300"/>
          </a:xfrm>
          <a:prstGeom prst="rect">
            <a:avLst/>
          </a:prstGeom>
          <a:blipFill rotWithShape="1">
            <a:blip r:embed="rId3">
              <a:alphaModFix/>
            </a:blip>
            <a:stretch>
              <a:fillRect b="-900" l="0" r="0" t="-2064"/>
            </a:stretch>
          </a:blipFill>
          <a:ln>
            <a:noFill/>
          </a:ln>
        </p:spPr>
        <p:txBody>
          <a:bodyPr anchorCtr="0" anchor="t" bIns="34275" lIns="68575" rIns="68575" tIns="34275">
            <a:noAutofit/>
          </a:bodyPr>
          <a:lstStyle/>
          <a:p>
            <a:pPr indent="-177800" lvl="0" marL="203200" marR="0" rtl="0" algn="l">
              <a:lnSpc>
                <a:spcPct val="90000"/>
              </a:lnSpc>
              <a:spcBef>
                <a:spcPts val="0"/>
              </a:spcBef>
              <a:buClr>
                <a:srgbClr val="595959"/>
              </a:buClr>
              <a:buSzPct val="80000"/>
              <a:buFont typeface="Arial"/>
              <a:buChar char="•"/>
            </a:pPr>
            <a:r>
              <a:rPr b="0" i="0" lang="en-GB" sz="1500" u="none" cap="none" strike="noStrike">
                <a:latin typeface="Times New Roman"/>
                <a:ea typeface="Times New Roman"/>
                <a:cs typeface="Times New Roman"/>
                <a:sym typeface="Times New Roman"/>
              </a:rPr>
              <a:t> </a:t>
            </a:r>
          </a:p>
        </p:txBody>
      </p:sp>
      <p:sp>
        <p:nvSpPr>
          <p:cNvPr id="171" name="Shape 171"/>
          <p:cNvSpPr txBox="1"/>
          <p:nvPr>
            <p:ph type="title"/>
          </p:nvPr>
        </p:nvSpPr>
        <p:spPr>
          <a:xfrm>
            <a:off x="799117" y="400050"/>
            <a:ext cx="7088446" cy="571500"/>
          </a:xfrm>
          <a:prstGeom prst="rect">
            <a:avLst/>
          </a:prstGeom>
          <a:noFill/>
          <a:ln>
            <a:noFill/>
          </a:ln>
        </p:spPr>
        <p:txBody>
          <a:bodyPr anchorCtr="0" anchor="b" bIns="34275" lIns="68575" rIns="68575" tIns="34275">
            <a:noAutofit/>
          </a:bodyPr>
          <a:lstStyle/>
          <a:p>
            <a:pPr indent="0" lvl="0" marL="0" marR="0" rtl="0" algn="ctr">
              <a:lnSpc>
                <a:spcPct val="80000"/>
              </a:lnSpc>
              <a:spcBef>
                <a:spcPts val="0"/>
              </a:spcBef>
              <a:buClr>
                <a:schemeClr val="accent1"/>
              </a:buClr>
              <a:buSzPct val="25000"/>
              <a:buFont typeface="Questrial"/>
              <a:buNone/>
            </a:pPr>
            <a:r>
              <a:rPr b="1" i="0" lang="en-GB" sz="2400" u="none" cap="none" strike="noStrike">
                <a:solidFill>
                  <a:schemeClr val="accent1"/>
                </a:solidFill>
                <a:latin typeface="Questrial"/>
                <a:ea typeface="Questrial"/>
                <a:cs typeface="Questrial"/>
                <a:sym typeface="Questrial"/>
              </a:rPr>
              <a:t>Generating Score function for each customer</a:t>
            </a: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n-GB"/>
              <a:t>References</a:t>
            </a:r>
          </a:p>
        </p:txBody>
      </p:sp>
      <p:sp>
        <p:nvSpPr>
          <p:cNvPr id="346" name="Shape 346"/>
          <p:cNvSpPr txBox="1"/>
          <p:nvPr>
            <p:ph idx="1" type="body"/>
          </p:nvPr>
        </p:nvSpPr>
        <p:spPr>
          <a:xfrm>
            <a:off x="311700" y="1229875"/>
            <a:ext cx="8520599" cy="33390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000"/>
              </a:spcAft>
            </a:pPr>
            <a:r>
              <a:rPr lang="en-GB"/>
              <a:t>References for SVD approach - </a:t>
            </a:r>
          </a:p>
          <a:p>
            <a:pPr indent="-317500" lvl="0" marL="457200" rtl="0">
              <a:lnSpc>
                <a:spcPct val="100000"/>
              </a:lnSpc>
              <a:spcBef>
                <a:spcPts val="0"/>
              </a:spcBef>
              <a:spcAft>
                <a:spcPts val="0"/>
              </a:spcAft>
              <a:buSzPct val="100000"/>
              <a:buAutoNum type="arabicPeriod"/>
            </a:pPr>
            <a:r>
              <a:rPr lang="en-GB" sz="1400"/>
              <a:t>“</a:t>
            </a:r>
            <a:r>
              <a:rPr i="1" lang="en-GB" sz="1400"/>
              <a:t>Application of Dimensionality Reduction in Recommender System - A Case Study</a:t>
            </a:r>
            <a:r>
              <a:rPr lang="en-GB" sz="1400"/>
              <a:t>”</a:t>
            </a:r>
          </a:p>
          <a:p>
            <a:pPr indent="387350" lvl="0" rtl="0">
              <a:lnSpc>
                <a:spcPct val="100000"/>
              </a:lnSpc>
              <a:spcBef>
                <a:spcPts val="0"/>
              </a:spcBef>
              <a:spcAft>
                <a:spcPts val="0"/>
              </a:spcAft>
              <a:buClr>
                <a:srgbClr val="000000"/>
              </a:buClr>
              <a:buSzPct val="78571"/>
              <a:buFont typeface="Arial"/>
              <a:buNone/>
            </a:pPr>
            <a:r>
              <a:rPr i="1" lang="en-GB" sz="1400"/>
              <a:t>Badrul M. Sarwar, George Karypis, Joseph A. Konstan, John T. Riedl</a:t>
            </a:r>
          </a:p>
          <a:p>
            <a:pPr indent="387350" lvl="0" rtl="0">
              <a:lnSpc>
                <a:spcPct val="100000"/>
              </a:lnSpc>
              <a:spcBef>
                <a:spcPts val="0"/>
              </a:spcBef>
              <a:spcAft>
                <a:spcPts val="0"/>
              </a:spcAft>
              <a:buClr>
                <a:srgbClr val="000000"/>
              </a:buClr>
              <a:buSzPct val="78571"/>
              <a:buFont typeface="Arial"/>
              <a:buNone/>
            </a:pPr>
            <a:r>
              <a:rPr i="1" lang="en-GB" sz="1400"/>
              <a:t>Department of Computer Science and Engineering, University of Minnesota</a:t>
            </a:r>
          </a:p>
          <a:p>
            <a:pPr lvl="0" rtl="0">
              <a:lnSpc>
                <a:spcPct val="100000"/>
              </a:lnSpc>
              <a:spcBef>
                <a:spcPts val="0"/>
              </a:spcBef>
              <a:spcAft>
                <a:spcPts val="0"/>
              </a:spcAft>
              <a:buClr>
                <a:srgbClr val="000000"/>
              </a:buClr>
              <a:buSzPct val="78571"/>
              <a:buFont typeface="Arial"/>
              <a:buNone/>
            </a:pPr>
            <a:r>
              <a:t/>
            </a:r>
            <a:endParaRPr i="1" sz="1400"/>
          </a:p>
          <a:p>
            <a:pPr indent="-317500" lvl="0" marL="457200" marR="0" rtl="0" algn="l">
              <a:lnSpc>
                <a:spcPct val="100000"/>
              </a:lnSpc>
              <a:spcBef>
                <a:spcPts val="0"/>
              </a:spcBef>
              <a:spcAft>
                <a:spcPts val="0"/>
              </a:spcAft>
              <a:buSzPct val="100000"/>
              <a:buAutoNum type="arabicPeriod"/>
            </a:pPr>
            <a:r>
              <a:rPr lang="en-GB" sz="1400"/>
              <a:t>“</a:t>
            </a:r>
            <a:r>
              <a:rPr i="1" lang="en-GB" sz="1400"/>
              <a:t>Topics in Data Analytics: Collaborative Filtering, Finding Similar Items in Very High Dimension, Sentiment Analysis”</a:t>
            </a:r>
          </a:p>
          <a:p>
            <a:pPr indent="457200" lvl="0" marR="0" rtl="0" algn="l">
              <a:lnSpc>
                <a:spcPct val="100000"/>
              </a:lnSpc>
              <a:spcBef>
                <a:spcPts val="0"/>
              </a:spcBef>
              <a:spcAft>
                <a:spcPts val="0"/>
              </a:spcAft>
              <a:buNone/>
            </a:pPr>
            <a:r>
              <a:rPr i="1" lang="en-GB" sz="1400"/>
              <a:t>Debapriyo Majumdar</a:t>
            </a:r>
          </a:p>
          <a:p>
            <a:pPr indent="457200" lvl="0" marR="0" rtl="0" algn="l">
              <a:lnSpc>
                <a:spcPct val="100000"/>
              </a:lnSpc>
              <a:spcBef>
                <a:spcPts val="0"/>
              </a:spcBef>
              <a:spcAft>
                <a:spcPts val="0"/>
              </a:spcAft>
              <a:buNone/>
            </a:pPr>
            <a:r>
              <a:rPr i="1" lang="en-GB" sz="1400"/>
              <a:t>Indian Statistical Institute Kolkata</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75" name="Shape 175"/>
        <p:cNvGrpSpPr/>
        <p:nvPr/>
      </p:nvGrpSpPr>
      <p:grpSpPr>
        <a:xfrm>
          <a:off x="0" y="0"/>
          <a:ext cx="0" cy="0"/>
          <a:chOff x="0" y="0"/>
          <a:chExt cx="0" cy="0"/>
        </a:xfrm>
      </p:grpSpPr>
      <p:sp>
        <p:nvSpPr>
          <p:cNvPr id="176" name="Shape 176"/>
          <p:cNvSpPr/>
          <p:nvPr/>
        </p:nvSpPr>
        <p:spPr>
          <a:xfrm rot="564948">
            <a:off x="5462015" y="1814671"/>
            <a:ext cx="3487030" cy="1203506"/>
          </a:xfrm>
          <a:prstGeom prst="rect">
            <a:avLst/>
          </a:prstGeom>
        </p:spPr>
        <p:txBody>
          <a:bodyPr>
            <a:prstTxWarp prst="textPlain"/>
          </a:bodyPr>
          <a:lstStyle/>
          <a:p>
            <a:pPr lvl="0" algn="ctr"/>
            <a:r>
              <a:rPr b="1" i="0">
                <a:ln cap="flat" cmpd="sng" w="9525">
                  <a:solidFill>
                    <a:srgbClr val="FADAD2"/>
                  </a:solidFill>
                  <a:prstDash val="solid"/>
                  <a:round/>
                  <a:headEnd len="med" w="med" type="none"/>
                  <a:tailEnd len="med" w="med" type="none"/>
                </a:ln>
                <a:solidFill>
                  <a:srgbClr val="0C0C0C"/>
                </a:solidFill>
                <a:latin typeface="Arial"/>
              </a:rPr>
              <a:t>IRLBA</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idx="1" type="body"/>
          </p:nvPr>
        </p:nvSpPr>
        <p:spPr>
          <a:xfrm>
            <a:off x="799117" y="1371600"/>
            <a:ext cx="6516798" cy="3143249"/>
          </a:xfrm>
          <a:prstGeom prst="rect">
            <a:avLst/>
          </a:prstGeom>
          <a:noFill/>
          <a:ln>
            <a:noFill/>
          </a:ln>
        </p:spPr>
        <p:txBody>
          <a:bodyPr anchorCtr="0" anchor="t" bIns="34275" lIns="68575" rIns="68575" tIns="34275">
            <a:noAutofit/>
          </a:bodyPr>
          <a:lstStyle/>
          <a:p>
            <a:pPr indent="-177800" lvl="0" marL="203200" marR="0" rtl="0" algn="l">
              <a:lnSpc>
                <a:spcPct val="90000"/>
              </a:lnSpc>
              <a:spcBef>
                <a:spcPts val="0"/>
              </a:spcBef>
              <a:buClr>
                <a:srgbClr val="595959"/>
              </a:buClr>
              <a:buSzPct val="77777"/>
              <a:buFont typeface="Arial"/>
              <a:buChar char="•"/>
            </a:pPr>
            <a:r>
              <a:rPr b="0" i="0" lang="en-GB" sz="1800" u="none" cap="none" strike="noStrike">
                <a:solidFill>
                  <a:schemeClr val="dk1"/>
                </a:solidFill>
                <a:latin typeface="Times New Roman"/>
                <a:ea typeface="Times New Roman"/>
                <a:cs typeface="Times New Roman"/>
                <a:sym typeface="Times New Roman"/>
              </a:rPr>
              <a:t>The Implicitly Restarted Lanczos bidiagonalization algorithm (IRLBA) of Jim Baglama and Lothar Reichel is a state of the art method for computing a few singular vectors and corresponding singular values of huge matrices.</a:t>
            </a:r>
          </a:p>
          <a:p>
            <a:pPr indent="-177800" lvl="0" marL="203200" marR="0" rtl="0" algn="l">
              <a:lnSpc>
                <a:spcPct val="90000"/>
              </a:lnSpc>
              <a:spcBef>
                <a:spcPts val="1400"/>
              </a:spcBef>
              <a:buClr>
                <a:srgbClr val="595959"/>
              </a:buClr>
              <a:buSzPct val="77777"/>
              <a:buFont typeface="Arial"/>
              <a:buChar char="•"/>
            </a:pPr>
            <a:r>
              <a:rPr b="0" i="0" lang="en-GB" sz="1800" u="none" cap="none" strike="noStrike">
                <a:solidFill>
                  <a:schemeClr val="dk1"/>
                </a:solidFill>
                <a:latin typeface="Times New Roman"/>
                <a:ea typeface="Times New Roman"/>
                <a:cs typeface="Times New Roman"/>
                <a:sym typeface="Times New Roman"/>
              </a:rPr>
              <a:t>With it, computation of partial SVDs and principal component analyses of very large scale data is very time and space -efficient. The package works well with sparse matrices.</a:t>
            </a:r>
          </a:p>
          <a:p>
            <a:pPr indent="-177800" lvl="0" marL="203200" marR="0" rtl="0" algn="l">
              <a:lnSpc>
                <a:spcPct val="90000"/>
              </a:lnSpc>
              <a:spcBef>
                <a:spcPts val="1400"/>
              </a:spcBef>
              <a:buClr>
                <a:srgbClr val="595959"/>
              </a:buClr>
              <a:buSzPct val="80000"/>
              <a:buFont typeface="Arial"/>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182" name="Shape 182"/>
          <p:cNvSpPr txBox="1"/>
          <p:nvPr>
            <p:ph type="title"/>
          </p:nvPr>
        </p:nvSpPr>
        <p:spPr>
          <a:xfrm>
            <a:off x="799117" y="400050"/>
            <a:ext cx="6516798" cy="800099"/>
          </a:xfrm>
          <a:prstGeom prst="rect">
            <a:avLst/>
          </a:prstGeom>
          <a:noFill/>
          <a:ln>
            <a:noFill/>
          </a:ln>
        </p:spPr>
        <p:txBody>
          <a:bodyPr anchorCtr="0" anchor="b" bIns="34275" lIns="68575" rIns="68575" tIns="34275">
            <a:noAutofit/>
          </a:bodyPr>
          <a:lstStyle/>
          <a:p>
            <a:pPr indent="0" lvl="0" marL="0" marR="0" rtl="0" algn="l">
              <a:lnSpc>
                <a:spcPct val="80000"/>
              </a:lnSpc>
              <a:spcBef>
                <a:spcPts val="0"/>
              </a:spcBef>
              <a:buClr>
                <a:schemeClr val="accent1"/>
              </a:buClr>
              <a:buSzPct val="25000"/>
              <a:buFont typeface="Questrial"/>
              <a:buNone/>
            </a:pPr>
            <a:r>
              <a:rPr b="1" i="0" lang="en-GB" sz="2700" u="none" cap="none" strike="noStrike">
                <a:solidFill>
                  <a:schemeClr val="accent1"/>
                </a:solidFill>
                <a:latin typeface="Questrial"/>
                <a:ea typeface="Questrial"/>
                <a:cs typeface="Questrial"/>
                <a:sym typeface="Questrial"/>
              </a:rPr>
              <a:t>What is IRLBA?</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idx="1" type="body"/>
          </p:nvPr>
        </p:nvSpPr>
        <p:spPr>
          <a:xfrm>
            <a:off x="799117" y="1371600"/>
            <a:ext cx="6516798" cy="3143249"/>
          </a:xfrm>
          <a:prstGeom prst="rect">
            <a:avLst/>
          </a:prstGeom>
          <a:noFill/>
          <a:ln>
            <a:noFill/>
          </a:ln>
        </p:spPr>
        <p:txBody>
          <a:bodyPr anchorCtr="0" anchor="t" bIns="34275" lIns="68575" rIns="68575" tIns="34275">
            <a:noAutofit/>
          </a:bodyPr>
          <a:lstStyle/>
          <a:p>
            <a:pPr indent="-177800" lvl="0" marL="203200" marR="0" rtl="0" algn="l">
              <a:lnSpc>
                <a:spcPct val="90000"/>
              </a:lnSpc>
              <a:spcBef>
                <a:spcPts val="0"/>
              </a:spcBef>
              <a:buClr>
                <a:srgbClr val="595959"/>
              </a:buClr>
              <a:buSzPct val="80000"/>
              <a:buFont typeface="Arial"/>
              <a:buChar char="•"/>
            </a:pPr>
            <a:r>
              <a:rPr b="0" i="0" lang="en-GB" sz="1500" u="none" cap="none" strike="noStrike">
                <a:solidFill>
                  <a:schemeClr val="dk1"/>
                </a:solidFill>
                <a:latin typeface="Times New Roman"/>
                <a:ea typeface="Times New Roman"/>
                <a:cs typeface="Times New Roman"/>
                <a:sym typeface="Times New Roman"/>
              </a:rPr>
              <a:t>The singular value decomposition (SVD) of an m×n c matrix A can be written as A = UΣV</a:t>
            </a:r>
            <a:r>
              <a:rPr b="0" baseline="30000" i="0" lang="en-GB" sz="1500" u="none" cap="none" strike="noStrike">
                <a:solidFill>
                  <a:schemeClr val="dk1"/>
                </a:solidFill>
                <a:latin typeface="Times New Roman"/>
                <a:ea typeface="Times New Roman"/>
                <a:cs typeface="Times New Roman"/>
                <a:sym typeface="Times New Roman"/>
              </a:rPr>
              <a:t>T</a:t>
            </a:r>
          </a:p>
          <a:p>
            <a:pPr indent="-177800" lvl="0" marL="203200" marR="0" rtl="0" algn="l">
              <a:lnSpc>
                <a:spcPct val="90000"/>
              </a:lnSpc>
              <a:spcBef>
                <a:spcPts val="1400"/>
              </a:spcBef>
              <a:buClr>
                <a:srgbClr val="595959"/>
              </a:buClr>
              <a:buSzPct val="80000"/>
              <a:buFont typeface="Arial"/>
              <a:buChar char="•"/>
            </a:pPr>
            <a:r>
              <a:rPr b="0" i="0" lang="en-GB" sz="1500" u="none" cap="none" strike="noStrike">
                <a:solidFill>
                  <a:schemeClr val="dk1"/>
                </a:solidFill>
                <a:latin typeface="Times New Roman"/>
                <a:ea typeface="Times New Roman"/>
                <a:cs typeface="Times New Roman"/>
                <a:sym typeface="Times New Roman"/>
              </a:rPr>
              <a:t>For Lanczos Bidiagonalization we consider a trimmed version</a:t>
            </a:r>
          </a:p>
          <a:p>
            <a:pPr indent="-12700" lvl="0" marL="38100" marR="0" rtl="0" algn="l">
              <a:lnSpc>
                <a:spcPct val="90000"/>
              </a:lnSpc>
              <a:spcBef>
                <a:spcPts val="1400"/>
              </a:spcBef>
              <a:buClr>
                <a:srgbClr val="595959"/>
              </a:buClr>
              <a:buSzPct val="25000"/>
              <a:buFont typeface="Arial"/>
              <a:buNone/>
            </a:pPr>
            <a:r>
              <a:rPr b="0" i="0" lang="en-GB" sz="1500" u="none" cap="none" strike="noStrike">
                <a:solidFill>
                  <a:schemeClr val="dk1"/>
                </a:solidFill>
                <a:latin typeface="Times New Roman"/>
                <a:ea typeface="Times New Roman"/>
                <a:cs typeface="Times New Roman"/>
                <a:sym typeface="Times New Roman"/>
              </a:rPr>
              <a:t>		A = P</a:t>
            </a:r>
            <a:r>
              <a:rPr b="0" baseline="-25000" i="0" lang="en-GB" sz="1500" u="none" cap="none" strike="noStrike">
                <a:solidFill>
                  <a:schemeClr val="dk1"/>
                </a:solidFill>
                <a:latin typeface="Times New Roman"/>
                <a:ea typeface="Times New Roman"/>
                <a:cs typeface="Times New Roman"/>
                <a:sym typeface="Times New Roman"/>
              </a:rPr>
              <a:t>n</a:t>
            </a:r>
            <a:r>
              <a:rPr b="0" i="0" lang="en-GB" sz="1500" u="none" cap="none" strike="noStrike">
                <a:solidFill>
                  <a:schemeClr val="dk1"/>
                </a:solidFill>
                <a:latin typeface="Times New Roman"/>
                <a:ea typeface="Times New Roman"/>
                <a:cs typeface="Times New Roman"/>
                <a:sym typeface="Times New Roman"/>
              </a:rPr>
              <a:t>B</a:t>
            </a:r>
            <a:r>
              <a:rPr b="0" baseline="-25000" i="0" lang="en-GB" sz="1500" u="none" cap="none" strike="noStrike">
                <a:solidFill>
                  <a:schemeClr val="dk1"/>
                </a:solidFill>
                <a:latin typeface="Times New Roman"/>
                <a:ea typeface="Times New Roman"/>
                <a:cs typeface="Times New Roman"/>
                <a:sym typeface="Times New Roman"/>
              </a:rPr>
              <a:t>n</a:t>
            </a:r>
            <a:r>
              <a:rPr b="0" i="0" lang="en-GB" sz="1500" u="none" cap="none" strike="noStrike">
                <a:solidFill>
                  <a:schemeClr val="dk1"/>
                </a:solidFill>
                <a:latin typeface="Times New Roman"/>
                <a:ea typeface="Times New Roman"/>
                <a:cs typeface="Times New Roman"/>
                <a:sym typeface="Times New Roman"/>
              </a:rPr>
              <a:t>Q</a:t>
            </a:r>
            <a:r>
              <a:rPr b="0" baseline="-25000" i="0" lang="en-GB" sz="1500" u="none" cap="none" strike="noStrike">
                <a:solidFill>
                  <a:schemeClr val="dk1"/>
                </a:solidFill>
                <a:latin typeface="Times New Roman"/>
                <a:ea typeface="Times New Roman"/>
                <a:cs typeface="Times New Roman"/>
                <a:sym typeface="Times New Roman"/>
              </a:rPr>
              <a:t>n</a:t>
            </a:r>
            <a:r>
              <a:rPr b="0" baseline="30000" i="0" lang="en-GB" sz="1500" u="none" cap="none" strike="noStrike">
                <a:solidFill>
                  <a:schemeClr val="dk1"/>
                </a:solidFill>
                <a:latin typeface="Times New Roman"/>
                <a:ea typeface="Times New Roman"/>
                <a:cs typeface="Times New Roman"/>
                <a:sym typeface="Times New Roman"/>
              </a:rPr>
              <a:t>T</a:t>
            </a:r>
          </a:p>
          <a:p>
            <a:pPr indent="-12700" lvl="0" marL="38100" marR="0" rtl="0" algn="l">
              <a:lnSpc>
                <a:spcPct val="90000"/>
              </a:lnSpc>
              <a:spcBef>
                <a:spcPts val="1400"/>
              </a:spcBef>
              <a:buClr>
                <a:srgbClr val="595959"/>
              </a:buClr>
              <a:buSzPct val="25000"/>
              <a:buFont typeface="Arial"/>
              <a:buNone/>
            </a:pPr>
            <a:r>
              <a:rPr b="0" i="0" lang="en-GB" sz="1500" u="none" cap="none" strike="noStrike">
                <a:solidFill>
                  <a:schemeClr val="dk1"/>
                </a:solidFill>
                <a:latin typeface="Times New Roman"/>
                <a:ea typeface="Times New Roman"/>
                <a:cs typeface="Times New Roman"/>
                <a:sym typeface="Times New Roman"/>
              </a:rPr>
              <a:t>Here B</a:t>
            </a:r>
            <a:r>
              <a:rPr b="0" baseline="-25000" i="0" lang="en-GB" sz="1500" u="none" cap="none" strike="noStrike">
                <a:solidFill>
                  <a:schemeClr val="dk1"/>
                </a:solidFill>
                <a:latin typeface="Times New Roman"/>
                <a:ea typeface="Times New Roman"/>
                <a:cs typeface="Times New Roman"/>
                <a:sym typeface="Times New Roman"/>
              </a:rPr>
              <a:t>n</a:t>
            </a:r>
            <a:r>
              <a:rPr b="0" i="0" lang="en-GB" sz="1500" u="none" cap="none" strike="noStrike">
                <a:solidFill>
                  <a:schemeClr val="dk1"/>
                </a:solidFill>
                <a:latin typeface="Times New Roman"/>
                <a:ea typeface="Times New Roman"/>
                <a:cs typeface="Times New Roman"/>
                <a:sym typeface="Times New Roman"/>
              </a:rPr>
              <a:t> will of the special form:</a:t>
            </a:r>
          </a:p>
          <a:p>
            <a:pPr indent="-12700" lvl="0" marL="38100" marR="0" rtl="0" algn="l">
              <a:lnSpc>
                <a:spcPct val="90000"/>
              </a:lnSpc>
              <a:spcBef>
                <a:spcPts val="1400"/>
              </a:spcBef>
              <a:buClr>
                <a:srgbClr val="595959"/>
              </a:buClr>
              <a:buSzPct val="25000"/>
              <a:buFont typeface="Arial"/>
              <a:buNone/>
            </a:pPr>
            <a:r>
              <a:t/>
            </a:r>
            <a:endParaRPr b="0" i="0" sz="1500" u="none" cap="none" strike="noStrike">
              <a:solidFill>
                <a:schemeClr val="dk1"/>
              </a:solidFill>
              <a:latin typeface="Times New Roman"/>
              <a:ea typeface="Times New Roman"/>
              <a:cs typeface="Times New Roman"/>
              <a:sym typeface="Times New Roman"/>
            </a:endParaRPr>
          </a:p>
          <a:p>
            <a:pPr indent="-177800" lvl="0" marL="203200" marR="0" rtl="0" algn="l">
              <a:lnSpc>
                <a:spcPct val="90000"/>
              </a:lnSpc>
              <a:spcBef>
                <a:spcPts val="1400"/>
              </a:spcBef>
              <a:buClr>
                <a:srgbClr val="595959"/>
              </a:buClr>
              <a:buSzPct val="80000"/>
              <a:buFont typeface="Arial"/>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189" name="Shape 189"/>
          <p:cNvSpPr txBox="1"/>
          <p:nvPr>
            <p:ph type="title"/>
          </p:nvPr>
        </p:nvSpPr>
        <p:spPr>
          <a:xfrm>
            <a:off x="799117" y="400050"/>
            <a:ext cx="6516798" cy="800099"/>
          </a:xfrm>
          <a:prstGeom prst="rect">
            <a:avLst/>
          </a:prstGeom>
          <a:noFill/>
          <a:ln>
            <a:noFill/>
          </a:ln>
        </p:spPr>
        <p:txBody>
          <a:bodyPr anchorCtr="0" anchor="b" bIns="34275" lIns="68575" rIns="68575" tIns="34275">
            <a:noAutofit/>
          </a:bodyPr>
          <a:lstStyle/>
          <a:p>
            <a:pPr indent="0" lvl="0" marL="0" marR="0" rtl="0" algn="l">
              <a:lnSpc>
                <a:spcPct val="80000"/>
              </a:lnSpc>
              <a:spcBef>
                <a:spcPts val="0"/>
              </a:spcBef>
              <a:buClr>
                <a:schemeClr val="accent1"/>
              </a:buClr>
              <a:buSzPct val="25000"/>
              <a:buFont typeface="Questrial"/>
              <a:buNone/>
            </a:pPr>
            <a:r>
              <a:rPr b="1" i="0" lang="en-GB" sz="2700" u="none" cap="none" strike="noStrike">
                <a:solidFill>
                  <a:schemeClr val="accent1"/>
                </a:solidFill>
                <a:latin typeface="Questrial"/>
                <a:ea typeface="Questrial"/>
                <a:cs typeface="Questrial"/>
                <a:sym typeface="Questrial"/>
              </a:rPr>
              <a:t>SVD and IRLBA</a:t>
            </a:r>
          </a:p>
        </p:txBody>
      </p:sp>
      <p:pic>
        <p:nvPicPr>
          <p:cNvPr id="190" name="Shape 190"/>
          <p:cNvPicPr preferRelativeResize="0"/>
          <p:nvPr/>
        </p:nvPicPr>
        <p:blipFill rotWithShape="1">
          <a:blip r:embed="rId3">
            <a:alphaModFix/>
          </a:blip>
          <a:srcRect b="0" l="0" r="0" t="0"/>
          <a:stretch/>
        </p:blipFill>
        <p:spPr>
          <a:xfrm>
            <a:off x="3657361" y="2686050"/>
            <a:ext cx="2743914" cy="2000250"/>
          </a:xfrm>
          <a:prstGeom prst="rect">
            <a:avLst/>
          </a:prstGeom>
          <a:noFill/>
          <a:ln>
            <a:noFill/>
          </a:ln>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idx="1" type="body"/>
          </p:nvPr>
        </p:nvSpPr>
        <p:spPr>
          <a:xfrm>
            <a:off x="799117" y="1371600"/>
            <a:ext cx="6516798" cy="3143249"/>
          </a:xfrm>
          <a:prstGeom prst="rect">
            <a:avLst/>
          </a:prstGeom>
          <a:noFill/>
          <a:ln>
            <a:noFill/>
          </a:ln>
        </p:spPr>
        <p:txBody>
          <a:bodyPr anchorCtr="0" anchor="t" bIns="34275" lIns="68575" rIns="68575" tIns="34275">
            <a:noAutofit/>
          </a:bodyPr>
          <a:lstStyle/>
          <a:p>
            <a:pPr indent="-177800" lvl="0" marL="203200" marR="0" rtl="0" algn="l">
              <a:lnSpc>
                <a:spcPct val="90000"/>
              </a:lnSpc>
              <a:spcBef>
                <a:spcPts val="0"/>
              </a:spcBef>
              <a:buClr>
                <a:srgbClr val="595959"/>
              </a:buClr>
              <a:buSzPct val="80000"/>
              <a:buFont typeface="Arial"/>
              <a:buChar char="•"/>
            </a:pPr>
            <a:r>
              <a:rPr b="0" i="0" lang="en-GB" sz="1500" u="none" cap="none" strike="noStrike">
                <a:solidFill>
                  <a:schemeClr val="dk1"/>
                </a:solidFill>
                <a:latin typeface="Times New Roman"/>
                <a:ea typeface="Times New Roman"/>
                <a:cs typeface="Times New Roman"/>
                <a:sym typeface="Times New Roman"/>
              </a:rPr>
              <a:t> Expressions can be written in vector form by equating the jth column</a:t>
            </a:r>
          </a:p>
          <a:p>
            <a:pPr indent="-177800" lvl="0" marL="203200" marR="0" rtl="0" algn="l">
              <a:lnSpc>
                <a:spcPct val="90000"/>
              </a:lnSpc>
              <a:spcBef>
                <a:spcPts val="1400"/>
              </a:spcBef>
              <a:buClr>
                <a:srgbClr val="595959"/>
              </a:buClr>
              <a:buSzPct val="80000"/>
              <a:buFont typeface="Arial"/>
              <a:buChar char="•"/>
            </a:pPr>
            <a:r>
              <a:rPr b="0" i="0" lang="en-GB" sz="1500" u="none" cap="none" strike="noStrike">
                <a:solidFill>
                  <a:schemeClr val="dk1"/>
                </a:solidFill>
                <a:latin typeface="Times New Roman"/>
                <a:ea typeface="Times New Roman"/>
                <a:cs typeface="Times New Roman"/>
                <a:sym typeface="Times New Roman"/>
              </a:rPr>
              <a:t>Aq</a:t>
            </a:r>
            <a:r>
              <a:rPr b="0" baseline="-25000" i="0" lang="en-GB" sz="1500" u="none" cap="none" strike="noStrike">
                <a:solidFill>
                  <a:schemeClr val="dk1"/>
                </a:solidFill>
                <a:latin typeface="Times New Roman"/>
                <a:ea typeface="Times New Roman"/>
                <a:cs typeface="Times New Roman"/>
                <a:sym typeface="Times New Roman"/>
              </a:rPr>
              <a:t>j </a:t>
            </a:r>
            <a:r>
              <a:rPr b="0" i="0" lang="en-GB" sz="1500" u="none" cap="none" strike="noStrike">
                <a:solidFill>
                  <a:schemeClr val="dk1"/>
                </a:solidFill>
                <a:latin typeface="Times New Roman"/>
                <a:ea typeface="Times New Roman"/>
                <a:cs typeface="Times New Roman"/>
                <a:sym typeface="Times New Roman"/>
              </a:rPr>
              <a:t>= β</a:t>
            </a:r>
            <a:r>
              <a:rPr b="0" baseline="-25000" i="0" lang="en-GB" sz="1500" u="none" cap="none" strike="noStrike">
                <a:solidFill>
                  <a:schemeClr val="dk1"/>
                </a:solidFill>
                <a:latin typeface="Times New Roman"/>
                <a:ea typeface="Times New Roman"/>
                <a:cs typeface="Times New Roman"/>
                <a:sym typeface="Times New Roman"/>
              </a:rPr>
              <a:t>j-1</a:t>
            </a:r>
            <a:r>
              <a:rPr b="0" i="0" lang="en-GB" sz="1500" u="none" cap="none" strike="noStrike">
                <a:solidFill>
                  <a:schemeClr val="dk1"/>
                </a:solidFill>
                <a:latin typeface="Times New Roman"/>
                <a:ea typeface="Times New Roman"/>
                <a:cs typeface="Times New Roman"/>
                <a:sym typeface="Times New Roman"/>
              </a:rPr>
              <a:t> p</a:t>
            </a:r>
            <a:r>
              <a:rPr b="0" baseline="-25000" i="0" lang="en-GB" sz="1500" u="none" cap="none" strike="noStrike">
                <a:solidFill>
                  <a:schemeClr val="dk1"/>
                </a:solidFill>
                <a:latin typeface="Times New Roman"/>
                <a:ea typeface="Times New Roman"/>
                <a:cs typeface="Times New Roman"/>
                <a:sym typeface="Times New Roman"/>
              </a:rPr>
              <a:t>j−1</a:t>
            </a:r>
            <a:r>
              <a:rPr b="0" i="0" lang="en-GB" sz="1500" u="none" cap="none" strike="noStrike">
                <a:solidFill>
                  <a:schemeClr val="dk1"/>
                </a:solidFill>
                <a:latin typeface="Times New Roman"/>
                <a:ea typeface="Times New Roman"/>
                <a:cs typeface="Times New Roman"/>
                <a:sym typeface="Times New Roman"/>
              </a:rPr>
              <a:t> + α</a:t>
            </a:r>
            <a:r>
              <a:rPr b="0" baseline="-25000" i="0" lang="en-GB" sz="1500" u="none" cap="none" strike="noStrike">
                <a:solidFill>
                  <a:schemeClr val="dk1"/>
                </a:solidFill>
                <a:latin typeface="Times New Roman"/>
                <a:ea typeface="Times New Roman"/>
                <a:cs typeface="Times New Roman"/>
                <a:sym typeface="Times New Roman"/>
              </a:rPr>
              <a:t>j</a:t>
            </a:r>
            <a:r>
              <a:rPr b="0" i="0" lang="en-GB" sz="1500" u="none" cap="none" strike="noStrike">
                <a:solidFill>
                  <a:schemeClr val="dk1"/>
                </a:solidFill>
                <a:latin typeface="Times New Roman"/>
                <a:ea typeface="Times New Roman"/>
                <a:cs typeface="Times New Roman"/>
                <a:sym typeface="Times New Roman"/>
              </a:rPr>
              <a:t>p</a:t>
            </a:r>
            <a:r>
              <a:rPr b="0" baseline="-25000" i="0" lang="en-GB" sz="1500" u="none" cap="none" strike="noStrike">
                <a:solidFill>
                  <a:schemeClr val="dk1"/>
                </a:solidFill>
                <a:latin typeface="Times New Roman"/>
                <a:ea typeface="Times New Roman"/>
                <a:cs typeface="Times New Roman"/>
                <a:sym typeface="Times New Roman"/>
              </a:rPr>
              <a:t>j</a:t>
            </a:r>
            <a:r>
              <a:rPr b="0" i="0" lang="en-GB" sz="1500" u="none" cap="none" strike="noStrike">
                <a:solidFill>
                  <a:schemeClr val="dk1"/>
                </a:solidFill>
                <a:latin typeface="Times New Roman"/>
                <a:ea typeface="Times New Roman"/>
                <a:cs typeface="Times New Roman"/>
                <a:sym typeface="Times New Roman"/>
              </a:rPr>
              <a:t>, </a:t>
            </a:r>
          </a:p>
          <a:p>
            <a:pPr indent="-177800" lvl="0" marL="203200" marR="0" rtl="0" algn="l">
              <a:lnSpc>
                <a:spcPct val="90000"/>
              </a:lnSpc>
              <a:spcBef>
                <a:spcPts val="1400"/>
              </a:spcBef>
              <a:buClr>
                <a:srgbClr val="595959"/>
              </a:buClr>
              <a:buSzPct val="80000"/>
              <a:buFont typeface="Arial"/>
              <a:buChar char="•"/>
            </a:pPr>
            <a:r>
              <a:rPr b="0" i="0" lang="en-GB" sz="1500" u="none" cap="none" strike="noStrike">
                <a:solidFill>
                  <a:schemeClr val="dk1"/>
                </a:solidFill>
                <a:latin typeface="Times New Roman"/>
                <a:ea typeface="Times New Roman"/>
                <a:cs typeface="Times New Roman"/>
                <a:sym typeface="Times New Roman"/>
              </a:rPr>
              <a:t> A</a:t>
            </a:r>
            <a:r>
              <a:rPr b="0" baseline="30000" i="0" lang="en-GB" sz="1500" u="none" cap="none" strike="noStrike">
                <a:solidFill>
                  <a:schemeClr val="dk1"/>
                </a:solidFill>
                <a:latin typeface="Times New Roman"/>
                <a:ea typeface="Times New Roman"/>
                <a:cs typeface="Times New Roman"/>
                <a:sym typeface="Times New Roman"/>
              </a:rPr>
              <a:t>T</a:t>
            </a:r>
            <a:r>
              <a:rPr b="0" i="0" lang="en-GB" sz="1500" u="none" cap="none" strike="noStrike">
                <a:solidFill>
                  <a:schemeClr val="dk1"/>
                </a:solidFill>
                <a:latin typeface="Times New Roman"/>
                <a:ea typeface="Times New Roman"/>
                <a:cs typeface="Times New Roman"/>
                <a:sym typeface="Times New Roman"/>
              </a:rPr>
              <a:t>p</a:t>
            </a:r>
            <a:r>
              <a:rPr b="0" baseline="-25000" i="0" lang="en-GB" sz="1500" u="none" cap="none" strike="noStrike">
                <a:solidFill>
                  <a:schemeClr val="dk1"/>
                </a:solidFill>
                <a:latin typeface="Times New Roman"/>
                <a:ea typeface="Times New Roman"/>
                <a:cs typeface="Times New Roman"/>
                <a:sym typeface="Times New Roman"/>
              </a:rPr>
              <a:t>j</a:t>
            </a:r>
            <a:r>
              <a:rPr b="0" i="0" lang="en-GB" sz="1500" u="none" cap="none" strike="noStrike">
                <a:solidFill>
                  <a:schemeClr val="dk1"/>
                </a:solidFill>
                <a:latin typeface="Times New Roman"/>
                <a:ea typeface="Times New Roman"/>
                <a:cs typeface="Times New Roman"/>
                <a:sym typeface="Times New Roman"/>
              </a:rPr>
              <a:t> = α</a:t>
            </a:r>
            <a:r>
              <a:rPr b="0" baseline="-25000" i="0" lang="en-GB" sz="1500" u="none" cap="none" strike="noStrike">
                <a:solidFill>
                  <a:schemeClr val="dk1"/>
                </a:solidFill>
                <a:latin typeface="Times New Roman"/>
                <a:ea typeface="Times New Roman"/>
                <a:cs typeface="Times New Roman"/>
                <a:sym typeface="Times New Roman"/>
              </a:rPr>
              <a:t>j</a:t>
            </a:r>
            <a:r>
              <a:rPr b="0" i="0" lang="en-GB" sz="1500" u="none" cap="none" strike="noStrike">
                <a:solidFill>
                  <a:schemeClr val="dk1"/>
                </a:solidFill>
                <a:latin typeface="Times New Roman"/>
                <a:ea typeface="Times New Roman"/>
                <a:cs typeface="Times New Roman"/>
                <a:sym typeface="Times New Roman"/>
              </a:rPr>
              <a:t>q</a:t>
            </a:r>
            <a:r>
              <a:rPr b="0" baseline="-25000" i="0" lang="en-GB" sz="1500" u="none" cap="none" strike="noStrike">
                <a:solidFill>
                  <a:schemeClr val="dk1"/>
                </a:solidFill>
                <a:latin typeface="Times New Roman"/>
                <a:ea typeface="Times New Roman"/>
                <a:cs typeface="Times New Roman"/>
                <a:sym typeface="Times New Roman"/>
              </a:rPr>
              <a:t>j</a:t>
            </a:r>
            <a:r>
              <a:rPr b="0" i="0" lang="en-GB" sz="1500" u="none" cap="none" strike="noStrike">
                <a:solidFill>
                  <a:schemeClr val="dk1"/>
                </a:solidFill>
                <a:latin typeface="Times New Roman"/>
                <a:ea typeface="Times New Roman"/>
                <a:cs typeface="Times New Roman"/>
                <a:sym typeface="Times New Roman"/>
              </a:rPr>
              <a:t> + β</a:t>
            </a:r>
            <a:r>
              <a:rPr b="0" baseline="-25000" i="0" lang="en-GB" sz="1500" u="none" cap="none" strike="noStrike">
                <a:solidFill>
                  <a:schemeClr val="dk1"/>
                </a:solidFill>
                <a:latin typeface="Times New Roman"/>
                <a:ea typeface="Times New Roman"/>
                <a:cs typeface="Times New Roman"/>
                <a:sym typeface="Times New Roman"/>
              </a:rPr>
              <a:t>j</a:t>
            </a:r>
            <a:r>
              <a:rPr b="0" i="0" lang="en-GB" sz="1500" u="none" cap="none" strike="noStrike">
                <a:solidFill>
                  <a:schemeClr val="dk1"/>
                </a:solidFill>
                <a:latin typeface="Times New Roman"/>
                <a:ea typeface="Times New Roman"/>
                <a:cs typeface="Times New Roman"/>
                <a:sym typeface="Times New Roman"/>
              </a:rPr>
              <a:t>q</a:t>
            </a:r>
            <a:r>
              <a:rPr b="0" baseline="-25000" i="0" lang="en-GB" sz="1500" u="none" cap="none" strike="noStrike">
                <a:solidFill>
                  <a:schemeClr val="dk1"/>
                </a:solidFill>
                <a:latin typeface="Times New Roman"/>
                <a:ea typeface="Times New Roman"/>
                <a:cs typeface="Times New Roman"/>
                <a:sym typeface="Times New Roman"/>
              </a:rPr>
              <a:t>j+1</a:t>
            </a:r>
            <a:r>
              <a:rPr b="0" i="0" lang="en-GB" sz="1500" u="none" cap="none" strike="noStrike">
                <a:solidFill>
                  <a:schemeClr val="dk1"/>
                </a:solidFill>
                <a:latin typeface="Times New Roman"/>
                <a:ea typeface="Times New Roman"/>
                <a:cs typeface="Times New Roman"/>
                <a:sym typeface="Times New Roman"/>
              </a:rPr>
              <a:t>.</a:t>
            </a:r>
          </a:p>
          <a:p>
            <a:pPr indent="-177800" lvl="0" marL="203200" marR="0" rtl="0" algn="l">
              <a:lnSpc>
                <a:spcPct val="90000"/>
              </a:lnSpc>
              <a:spcBef>
                <a:spcPts val="1400"/>
              </a:spcBef>
              <a:buClr>
                <a:srgbClr val="595959"/>
              </a:buClr>
              <a:buSzPct val="80000"/>
              <a:buFont typeface="Arial"/>
              <a:buChar char="•"/>
            </a:pPr>
            <a:r>
              <a:rPr b="0" i="0" lang="en-GB" sz="1500" u="none" cap="none" strike="noStrike">
                <a:solidFill>
                  <a:schemeClr val="dk1"/>
                </a:solidFill>
                <a:latin typeface="Times New Roman"/>
                <a:ea typeface="Times New Roman"/>
                <a:cs typeface="Times New Roman"/>
                <a:sym typeface="Times New Roman"/>
              </a:rPr>
              <a:t>From This we can obtain the recursive relation:</a:t>
            </a:r>
          </a:p>
          <a:p>
            <a:pPr indent="-177800" lvl="0" marL="203200" marR="0" rtl="0" algn="l">
              <a:lnSpc>
                <a:spcPct val="90000"/>
              </a:lnSpc>
              <a:spcBef>
                <a:spcPts val="1400"/>
              </a:spcBef>
              <a:buClr>
                <a:srgbClr val="595959"/>
              </a:buClr>
              <a:buSzPct val="80000"/>
              <a:buFont typeface="Arial"/>
              <a:buChar char="•"/>
            </a:pPr>
            <a:r>
              <a:rPr b="0" i="0" lang="en-GB" sz="1500" u="none" cap="none" strike="noStrike">
                <a:solidFill>
                  <a:schemeClr val="dk1"/>
                </a:solidFill>
                <a:latin typeface="Times New Roman"/>
                <a:ea typeface="Times New Roman"/>
                <a:cs typeface="Times New Roman"/>
                <a:sym typeface="Times New Roman"/>
              </a:rPr>
              <a:t>α</a:t>
            </a:r>
            <a:r>
              <a:rPr b="0" baseline="-25000" i="0" lang="en-GB" sz="1500" u="none" cap="none" strike="noStrike">
                <a:solidFill>
                  <a:schemeClr val="dk1"/>
                </a:solidFill>
                <a:latin typeface="Times New Roman"/>
                <a:ea typeface="Times New Roman"/>
                <a:cs typeface="Times New Roman"/>
                <a:sym typeface="Times New Roman"/>
              </a:rPr>
              <a:t>j</a:t>
            </a:r>
            <a:r>
              <a:rPr b="0" i="0" lang="en-GB" sz="1500" u="none" cap="none" strike="noStrike">
                <a:solidFill>
                  <a:schemeClr val="dk1"/>
                </a:solidFill>
                <a:latin typeface="Times New Roman"/>
                <a:ea typeface="Times New Roman"/>
                <a:cs typeface="Times New Roman"/>
                <a:sym typeface="Times New Roman"/>
              </a:rPr>
              <a:t>p</a:t>
            </a:r>
            <a:r>
              <a:rPr b="0" baseline="-25000" i="0" lang="en-GB" sz="1500" u="none" cap="none" strike="noStrike">
                <a:solidFill>
                  <a:schemeClr val="dk1"/>
                </a:solidFill>
                <a:latin typeface="Times New Roman"/>
                <a:ea typeface="Times New Roman"/>
                <a:cs typeface="Times New Roman"/>
                <a:sym typeface="Times New Roman"/>
              </a:rPr>
              <a:t>j</a:t>
            </a:r>
            <a:r>
              <a:rPr b="0" i="0" lang="en-GB" sz="1500" u="none" cap="none" strike="noStrike">
                <a:solidFill>
                  <a:schemeClr val="dk1"/>
                </a:solidFill>
                <a:latin typeface="Times New Roman"/>
                <a:ea typeface="Times New Roman"/>
                <a:cs typeface="Times New Roman"/>
                <a:sym typeface="Times New Roman"/>
              </a:rPr>
              <a:t> = Aq</a:t>
            </a:r>
            <a:r>
              <a:rPr b="0" baseline="-25000" i="0" lang="en-GB" sz="1500" u="none" cap="none" strike="noStrike">
                <a:solidFill>
                  <a:schemeClr val="dk1"/>
                </a:solidFill>
                <a:latin typeface="Times New Roman"/>
                <a:ea typeface="Times New Roman"/>
                <a:cs typeface="Times New Roman"/>
                <a:sym typeface="Times New Roman"/>
              </a:rPr>
              <a:t>j</a:t>
            </a:r>
            <a:r>
              <a:rPr b="0" i="0" lang="en-GB" sz="1500" u="none" cap="none" strike="noStrike">
                <a:solidFill>
                  <a:schemeClr val="dk1"/>
                </a:solidFill>
                <a:latin typeface="Times New Roman"/>
                <a:ea typeface="Times New Roman"/>
                <a:cs typeface="Times New Roman"/>
                <a:sym typeface="Times New Roman"/>
              </a:rPr>
              <a:t> −β</a:t>
            </a:r>
            <a:r>
              <a:rPr b="0" baseline="-25000" i="0" lang="en-GB" sz="1500" u="none" cap="none" strike="noStrike">
                <a:solidFill>
                  <a:schemeClr val="dk1"/>
                </a:solidFill>
                <a:latin typeface="Times New Roman"/>
                <a:ea typeface="Times New Roman"/>
                <a:cs typeface="Times New Roman"/>
                <a:sym typeface="Times New Roman"/>
              </a:rPr>
              <a:t>j−1</a:t>
            </a:r>
            <a:r>
              <a:rPr b="0" i="0" lang="en-GB" sz="1500" u="none" cap="none" strike="noStrike">
                <a:solidFill>
                  <a:schemeClr val="dk1"/>
                </a:solidFill>
                <a:latin typeface="Times New Roman"/>
                <a:ea typeface="Times New Roman"/>
                <a:cs typeface="Times New Roman"/>
                <a:sym typeface="Times New Roman"/>
              </a:rPr>
              <a:t>p</a:t>
            </a:r>
            <a:r>
              <a:rPr b="0" baseline="-25000" i="0" lang="en-GB" sz="1500" u="none" cap="none" strike="noStrike">
                <a:solidFill>
                  <a:schemeClr val="dk1"/>
                </a:solidFill>
                <a:latin typeface="Times New Roman"/>
                <a:ea typeface="Times New Roman"/>
                <a:cs typeface="Times New Roman"/>
                <a:sym typeface="Times New Roman"/>
              </a:rPr>
              <a:t>j−1</a:t>
            </a:r>
          </a:p>
          <a:p>
            <a:pPr indent="-177800" lvl="0" marL="203200" marR="0" rtl="0" algn="l">
              <a:lnSpc>
                <a:spcPct val="90000"/>
              </a:lnSpc>
              <a:spcBef>
                <a:spcPts val="1400"/>
              </a:spcBef>
              <a:buClr>
                <a:srgbClr val="595959"/>
              </a:buClr>
              <a:buSzPct val="80000"/>
              <a:buFont typeface="Arial"/>
              <a:buChar char="•"/>
            </a:pPr>
            <a:r>
              <a:rPr b="0" i="0" lang="en-GB" sz="1500" u="none" cap="none" strike="noStrike">
                <a:solidFill>
                  <a:schemeClr val="dk1"/>
                </a:solidFill>
                <a:latin typeface="Times New Roman"/>
                <a:ea typeface="Times New Roman"/>
                <a:cs typeface="Times New Roman"/>
                <a:sym typeface="Times New Roman"/>
              </a:rPr>
              <a:t> β</a:t>
            </a:r>
            <a:r>
              <a:rPr b="0" baseline="-25000" i="0" lang="en-GB" sz="1500" u="none" cap="none" strike="noStrike">
                <a:solidFill>
                  <a:schemeClr val="dk1"/>
                </a:solidFill>
                <a:latin typeface="Times New Roman"/>
                <a:ea typeface="Times New Roman"/>
                <a:cs typeface="Times New Roman"/>
                <a:sym typeface="Times New Roman"/>
              </a:rPr>
              <a:t>j</a:t>
            </a:r>
            <a:r>
              <a:rPr b="0" i="0" lang="en-GB" sz="1500" u="none" cap="none" strike="noStrike">
                <a:solidFill>
                  <a:schemeClr val="dk1"/>
                </a:solidFill>
                <a:latin typeface="Times New Roman"/>
                <a:ea typeface="Times New Roman"/>
                <a:cs typeface="Times New Roman"/>
                <a:sym typeface="Times New Roman"/>
              </a:rPr>
              <a:t>q</a:t>
            </a:r>
            <a:r>
              <a:rPr b="0" baseline="-25000" i="0" lang="en-GB" sz="1500" u="none" cap="none" strike="noStrike">
                <a:solidFill>
                  <a:schemeClr val="dk1"/>
                </a:solidFill>
                <a:latin typeface="Times New Roman"/>
                <a:ea typeface="Times New Roman"/>
                <a:cs typeface="Times New Roman"/>
                <a:sym typeface="Times New Roman"/>
              </a:rPr>
              <a:t>j+1</a:t>
            </a:r>
            <a:r>
              <a:rPr b="0" i="0" lang="en-GB" sz="1500" u="none" cap="none" strike="noStrike">
                <a:solidFill>
                  <a:schemeClr val="dk1"/>
                </a:solidFill>
                <a:latin typeface="Times New Roman"/>
                <a:ea typeface="Times New Roman"/>
                <a:cs typeface="Times New Roman"/>
                <a:sym typeface="Times New Roman"/>
              </a:rPr>
              <a:t> = A</a:t>
            </a:r>
            <a:r>
              <a:rPr b="0" baseline="30000" i="0" lang="en-GB" sz="1500" u="none" cap="none" strike="noStrike">
                <a:solidFill>
                  <a:schemeClr val="dk1"/>
                </a:solidFill>
                <a:latin typeface="Times New Roman"/>
                <a:ea typeface="Times New Roman"/>
                <a:cs typeface="Times New Roman"/>
                <a:sym typeface="Times New Roman"/>
              </a:rPr>
              <a:t>T</a:t>
            </a:r>
            <a:r>
              <a:rPr b="0" i="0" lang="en-GB" sz="1500" u="none" cap="none" strike="noStrike">
                <a:solidFill>
                  <a:schemeClr val="dk1"/>
                </a:solidFill>
                <a:latin typeface="Times New Roman"/>
                <a:ea typeface="Times New Roman"/>
                <a:cs typeface="Times New Roman"/>
                <a:sym typeface="Times New Roman"/>
              </a:rPr>
              <a:t>p</a:t>
            </a:r>
            <a:r>
              <a:rPr b="0" baseline="-25000" i="0" lang="en-GB" sz="1500" u="none" cap="none" strike="noStrike">
                <a:solidFill>
                  <a:schemeClr val="dk1"/>
                </a:solidFill>
                <a:latin typeface="Times New Roman"/>
                <a:ea typeface="Times New Roman"/>
                <a:cs typeface="Times New Roman"/>
                <a:sym typeface="Times New Roman"/>
              </a:rPr>
              <a:t>j</a:t>
            </a:r>
            <a:r>
              <a:rPr b="0" i="0" lang="en-GB" sz="1500" u="none" cap="none" strike="noStrike">
                <a:solidFill>
                  <a:schemeClr val="dk1"/>
                </a:solidFill>
                <a:latin typeface="Times New Roman"/>
                <a:ea typeface="Times New Roman"/>
                <a:cs typeface="Times New Roman"/>
                <a:sym typeface="Times New Roman"/>
              </a:rPr>
              <a:t> −α</a:t>
            </a:r>
            <a:r>
              <a:rPr b="0" baseline="-25000" i="0" lang="en-GB" sz="1500" u="none" cap="none" strike="noStrike">
                <a:solidFill>
                  <a:schemeClr val="dk1"/>
                </a:solidFill>
                <a:latin typeface="Times New Roman"/>
                <a:ea typeface="Times New Roman"/>
                <a:cs typeface="Times New Roman"/>
                <a:sym typeface="Times New Roman"/>
              </a:rPr>
              <a:t>j</a:t>
            </a:r>
            <a:r>
              <a:rPr b="0" i="0" lang="en-GB" sz="1500" u="none" cap="none" strike="noStrike">
                <a:solidFill>
                  <a:schemeClr val="dk1"/>
                </a:solidFill>
                <a:latin typeface="Times New Roman"/>
                <a:ea typeface="Times New Roman"/>
                <a:cs typeface="Times New Roman"/>
                <a:sym typeface="Times New Roman"/>
              </a:rPr>
              <a:t>q</a:t>
            </a:r>
            <a:r>
              <a:rPr b="0" baseline="-25000" i="0" lang="en-GB" sz="1500" u="none" cap="none" strike="noStrike">
                <a:solidFill>
                  <a:schemeClr val="dk1"/>
                </a:solidFill>
                <a:latin typeface="Times New Roman"/>
                <a:ea typeface="Times New Roman"/>
                <a:cs typeface="Times New Roman"/>
                <a:sym typeface="Times New Roman"/>
              </a:rPr>
              <a:t>j</a:t>
            </a:r>
            <a:r>
              <a:rPr b="0" i="0" lang="en-GB" sz="1500" u="none" cap="none" strike="noStrike">
                <a:solidFill>
                  <a:schemeClr val="dk1"/>
                </a:solidFill>
                <a:latin typeface="Times New Roman"/>
                <a:ea typeface="Times New Roman"/>
                <a:cs typeface="Times New Roman"/>
                <a:sym typeface="Times New Roman"/>
              </a:rPr>
              <a:t> </a:t>
            </a:r>
          </a:p>
        </p:txBody>
      </p:sp>
      <p:sp>
        <p:nvSpPr>
          <p:cNvPr id="196" name="Shape 196"/>
          <p:cNvSpPr txBox="1"/>
          <p:nvPr>
            <p:ph type="title"/>
          </p:nvPr>
        </p:nvSpPr>
        <p:spPr>
          <a:xfrm>
            <a:off x="799117" y="400050"/>
            <a:ext cx="6516798" cy="800099"/>
          </a:xfrm>
          <a:prstGeom prst="rect">
            <a:avLst/>
          </a:prstGeom>
          <a:noFill/>
          <a:ln>
            <a:noFill/>
          </a:ln>
        </p:spPr>
        <p:txBody>
          <a:bodyPr anchorCtr="0" anchor="b" bIns="34275" lIns="68575" rIns="68575" tIns="34275">
            <a:noAutofit/>
          </a:bodyPr>
          <a:lstStyle/>
          <a:p>
            <a:pPr indent="0" lvl="0" marL="0" marR="0" rtl="0" algn="l">
              <a:lnSpc>
                <a:spcPct val="80000"/>
              </a:lnSpc>
              <a:spcBef>
                <a:spcPts val="0"/>
              </a:spcBef>
              <a:buClr>
                <a:schemeClr val="accent1"/>
              </a:buClr>
              <a:buSzPct val="25000"/>
              <a:buFont typeface="Questrial"/>
              <a:buNone/>
            </a:pPr>
            <a:r>
              <a:rPr b="1" i="0" lang="en-GB" sz="2700" u="none" cap="none" strike="noStrike">
                <a:solidFill>
                  <a:schemeClr val="accent1"/>
                </a:solidFill>
                <a:latin typeface="Questrial"/>
                <a:ea typeface="Questrial"/>
                <a:cs typeface="Questrial"/>
                <a:sym typeface="Questrial"/>
              </a:rPr>
              <a:t>Bidiagonalization Algorithm</a:t>
            </a: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idx="1" type="body"/>
          </p:nvPr>
        </p:nvSpPr>
        <p:spPr>
          <a:xfrm>
            <a:off x="4099516" y="1371600"/>
            <a:ext cx="3189800" cy="3143249"/>
          </a:xfrm>
          <a:prstGeom prst="rect">
            <a:avLst/>
          </a:prstGeom>
          <a:blipFill rotWithShape="1">
            <a:blip r:embed="rId3">
              <a:alphaModFix/>
            </a:blip>
            <a:stretch>
              <a:fillRect b="-3051" l="0" r="0" t="-726"/>
            </a:stretch>
          </a:blipFill>
          <a:ln>
            <a:noFill/>
          </a:ln>
        </p:spPr>
        <p:txBody>
          <a:bodyPr anchorCtr="0" anchor="t" bIns="34275" lIns="68575" rIns="68575" tIns="34275">
            <a:noAutofit/>
          </a:bodyPr>
          <a:lstStyle/>
          <a:p>
            <a:pPr indent="-177800" lvl="0" marL="203200" marR="0" rtl="0" algn="l">
              <a:lnSpc>
                <a:spcPct val="90000"/>
              </a:lnSpc>
              <a:spcBef>
                <a:spcPts val="0"/>
              </a:spcBef>
              <a:buClr>
                <a:srgbClr val="595959"/>
              </a:buClr>
              <a:buSzPct val="80000"/>
              <a:buFont typeface="Arial"/>
              <a:buChar char="•"/>
            </a:pPr>
            <a:r>
              <a:rPr b="0" i="0" lang="en-GB" sz="1500" u="none" cap="none" strike="noStrike">
                <a:latin typeface="Times New Roman"/>
                <a:ea typeface="Times New Roman"/>
                <a:cs typeface="Times New Roman"/>
                <a:sym typeface="Times New Roman"/>
              </a:rPr>
              <a:t> </a:t>
            </a:r>
          </a:p>
        </p:txBody>
      </p:sp>
      <p:sp>
        <p:nvSpPr>
          <p:cNvPr id="202" name="Shape 202"/>
          <p:cNvSpPr txBox="1"/>
          <p:nvPr>
            <p:ph idx="2" type="body"/>
          </p:nvPr>
        </p:nvSpPr>
        <p:spPr>
          <a:xfrm>
            <a:off x="799117" y="1371600"/>
            <a:ext cx="3189800" cy="3143249"/>
          </a:xfrm>
          <a:prstGeom prst="rect">
            <a:avLst/>
          </a:prstGeom>
          <a:blipFill rotWithShape="1">
            <a:blip r:embed="rId4">
              <a:alphaModFix/>
            </a:blip>
            <a:stretch>
              <a:fillRect b="0" l="0" r="-1863" t="-1452"/>
            </a:stretch>
          </a:blipFill>
          <a:ln>
            <a:noFill/>
          </a:ln>
        </p:spPr>
        <p:txBody>
          <a:bodyPr anchorCtr="0" anchor="t" bIns="34275" lIns="68575" rIns="68575" tIns="34275">
            <a:noAutofit/>
          </a:bodyPr>
          <a:lstStyle/>
          <a:p>
            <a:pPr indent="-177800" lvl="0" marL="203200" marR="0" rtl="0" algn="l">
              <a:lnSpc>
                <a:spcPct val="90000"/>
              </a:lnSpc>
              <a:spcBef>
                <a:spcPts val="0"/>
              </a:spcBef>
              <a:buClr>
                <a:srgbClr val="595959"/>
              </a:buClr>
              <a:buSzPct val="80000"/>
              <a:buFont typeface="Arial"/>
              <a:buChar char="•"/>
            </a:pPr>
            <a:r>
              <a:rPr b="0" i="0" lang="en-GB" sz="1500" u="none" cap="none" strike="noStrike">
                <a:latin typeface="Times New Roman"/>
                <a:ea typeface="Times New Roman"/>
                <a:cs typeface="Times New Roman"/>
                <a:sym typeface="Times New Roman"/>
              </a:rPr>
              <a:t> </a:t>
            </a:r>
          </a:p>
        </p:txBody>
      </p:sp>
      <p:sp>
        <p:nvSpPr>
          <p:cNvPr id="203" name="Shape 203"/>
          <p:cNvSpPr txBox="1"/>
          <p:nvPr>
            <p:ph type="title"/>
          </p:nvPr>
        </p:nvSpPr>
        <p:spPr>
          <a:xfrm>
            <a:off x="799117" y="400050"/>
            <a:ext cx="6516798" cy="800099"/>
          </a:xfrm>
          <a:prstGeom prst="rect">
            <a:avLst/>
          </a:prstGeom>
          <a:noFill/>
          <a:ln>
            <a:noFill/>
          </a:ln>
        </p:spPr>
        <p:txBody>
          <a:bodyPr anchorCtr="0" anchor="b" bIns="34275" lIns="68575" rIns="68575" tIns="34275">
            <a:noAutofit/>
          </a:bodyPr>
          <a:lstStyle/>
          <a:p>
            <a:pPr indent="0" lvl="0" marL="0" marR="0" rtl="0" algn="ctr">
              <a:lnSpc>
                <a:spcPct val="80000"/>
              </a:lnSpc>
              <a:spcBef>
                <a:spcPts val="0"/>
              </a:spcBef>
              <a:buClr>
                <a:schemeClr val="accent1"/>
              </a:buClr>
              <a:buSzPct val="25000"/>
              <a:buFont typeface="Questrial"/>
              <a:buNone/>
            </a:pPr>
            <a:r>
              <a:rPr b="1" i="0" lang="en-GB" sz="2400" u="none" cap="none" strike="noStrike">
                <a:solidFill>
                  <a:schemeClr val="accent1"/>
                </a:solidFill>
                <a:latin typeface="Questrial"/>
                <a:ea typeface="Questrial"/>
                <a:cs typeface="Questrial"/>
                <a:sym typeface="Questrial"/>
              </a:rPr>
              <a:t>Partial Lanczos Bidiagonalization:Algorithm</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idx="1" type="body"/>
          </p:nvPr>
        </p:nvSpPr>
        <p:spPr>
          <a:xfrm>
            <a:off x="311700" y="1229875"/>
            <a:ext cx="8520599" cy="3339000"/>
          </a:xfrm>
          <a:prstGeom prst="rect">
            <a:avLst/>
          </a:prstGeom>
        </p:spPr>
        <p:txBody>
          <a:bodyPr anchorCtr="0" anchor="t" bIns="91425" lIns="91425" rIns="91425" tIns="91425">
            <a:noAutofit/>
          </a:bodyPr>
          <a:lstStyle/>
          <a:p>
            <a:pPr indent="-228600" lvl="0" marL="457200" rtl="0">
              <a:spcBef>
                <a:spcPts val="0"/>
              </a:spcBef>
            </a:pPr>
            <a:r>
              <a:rPr lang="en-GB"/>
              <a:t>Information rich data</a:t>
            </a:r>
          </a:p>
          <a:p>
            <a:pPr indent="-228600" lvl="0" marL="457200" rtl="0">
              <a:spcBef>
                <a:spcPts val="0"/>
              </a:spcBef>
            </a:pPr>
            <a:r>
              <a:rPr lang="en-GB"/>
              <a:t>Millions of customers</a:t>
            </a:r>
          </a:p>
          <a:p>
            <a:pPr indent="-228600" lvl="0" marL="457200" marR="0" rtl="0" algn="l">
              <a:lnSpc>
                <a:spcPct val="115000"/>
              </a:lnSpc>
              <a:spcBef>
                <a:spcPts val="0"/>
              </a:spcBef>
              <a:spcAft>
                <a:spcPts val="1600"/>
              </a:spcAft>
            </a:pPr>
            <a:r>
              <a:rPr lang="en-GB"/>
              <a:t>Transaction data is one good data source</a:t>
            </a:r>
          </a:p>
          <a:p>
            <a:pPr indent="-228600" lvl="0" marL="457200" marR="0" rtl="0" algn="l">
              <a:lnSpc>
                <a:spcPct val="115000"/>
              </a:lnSpc>
              <a:spcBef>
                <a:spcPts val="0"/>
              </a:spcBef>
              <a:spcAft>
                <a:spcPts val="1600"/>
              </a:spcAft>
            </a:pPr>
            <a:r>
              <a:rPr lang="en-GB"/>
              <a:t>On average approximately 120 annual records are created for each active customer.</a:t>
            </a:r>
          </a:p>
          <a:p>
            <a:pPr indent="-228600" lvl="0" marL="457200" marR="0" rtl="0" algn="l">
              <a:lnSpc>
                <a:spcPct val="115000"/>
              </a:lnSpc>
              <a:spcBef>
                <a:spcPts val="0"/>
              </a:spcBef>
              <a:spcAft>
                <a:spcPts val="1600"/>
              </a:spcAft>
            </a:pPr>
            <a:r>
              <a:rPr lang="en-GB"/>
              <a:t>Incredible insights into customer preferences and lifestyle choices.</a:t>
            </a:r>
          </a:p>
          <a:p>
            <a:pPr indent="-228600" lvl="0" marL="457200" marR="0" rtl="0" algn="l">
              <a:lnSpc>
                <a:spcPct val="115000"/>
              </a:lnSpc>
              <a:spcBef>
                <a:spcPts val="0"/>
              </a:spcBef>
              <a:spcAft>
                <a:spcPts val="1600"/>
              </a:spcAft>
            </a:pPr>
            <a:r>
              <a:rPr lang="en-GB"/>
              <a:t>Sheer size of the data and the processing power required,</a:t>
            </a:r>
          </a:p>
        </p:txBody>
      </p:sp>
      <p:pic>
        <p:nvPicPr>
          <p:cNvPr descr="citigroup-credit-card.jc.top.jpg" id="209" name="Shape 209"/>
          <p:cNvPicPr preferRelativeResize="0"/>
          <p:nvPr/>
        </p:nvPicPr>
        <p:blipFill>
          <a:blip r:embed="rId3">
            <a:alphaModFix amt="36000"/>
          </a:blip>
          <a:stretch>
            <a:fillRect/>
          </a:stretch>
        </p:blipFill>
        <p:spPr>
          <a:xfrm>
            <a:off x="-127699" y="0"/>
            <a:ext cx="9271699" cy="5474700"/>
          </a:xfrm>
          <a:prstGeom prst="rect">
            <a:avLst/>
          </a:prstGeom>
          <a:noFill/>
          <a:ln>
            <a:noFill/>
          </a:ln>
        </p:spPr>
      </p:pic>
      <p:sp>
        <p:nvSpPr>
          <p:cNvPr id="210" name="Shape 210"/>
          <p:cNvSpPr txBox="1"/>
          <p:nvPr>
            <p:ph type="title"/>
          </p:nvPr>
        </p:nvSpPr>
        <p:spPr>
          <a:xfrm>
            <a:off x="311700" y="410000"/>
            <a:ext cx="8520599" cy="607800"/>
          </a:xfrm>
          <a:prstGeom prst="rect">
            <a:avLst/>
          </a:prstGeom>
        </p:spPr>
        <p:txBody>
          <a:bodyPr anchorCtr="0" anchor="t" bIns="91425" lIns="91425" rIns="91425" tIns="91425">
            <a:noAutofit/>
          </a:bodyPr>
          <a:lstStyle/>
          <a:p>
            <a:pPr lvl="0" rtl="0">
              <a:spcBef>
                <a:spcPts val="0"/>
              </a:spcBef>
              <a:buNone/>
            </a:pPr>
            <a:r>
              <a:rPr lang="en-GB"/>
              <a:t>Credit Card Industry</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4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usiness strategy presentation">
  <a:themeElements>
    <a:clrScheme name="Red Orange">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