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826a50b4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826a50b4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26a50b4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26a50b4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826a50b43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826a50b43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26a50b43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26a50b43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26a50b43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26a50b43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6010fa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6010fa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7ae008860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7ae008860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26a50b43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26a50b4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26a50b4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826a50b4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826a50b43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826a50b43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26010fa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26010fa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26a50b4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26a50b4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26a50b43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826a50b4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t1oY3HWTifTkwKI6QscursiwLCMSOT-X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yuRaCXC2v6PRWG_kXDR2AxgirKyiLktg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Crashes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784950" y="3964775"/>
            <a:ext cx="2920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by: Jibreel Mohamed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Sajal Chandra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demographics and impact on injury severity, cost of damages, and number of injuries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3" title="interactiv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52400"/>
            <a:ext cx="4419599" cy="401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419599" cy="399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our Hypotheses</a:t>
            </a:r>
            <a:endParaRPr/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People in their prime tend to have more crashes - </a:t>
            </a:r>
            <a:r>
              <a:rPr b="1" i="1" lang="en" sz="1800">
                <a:solidFill>
                  <a:srgbClr val="00FF00"/>
                </a:solidFill>
              </a:rPr>
              <a:t>CORRECT</a:t>
            </a:r>
            <a:endParaRPr b="1" i="1" sz="1800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more crashes in summer than winter - </a:t>
            </a:r>
            <a:r>
              <a:rPr b="1" i="1" lang="en" sz="1800">
                <a:solidFill>
                  <a:srgbClr val="00FF00"/>
                </a:solidFill>
              </a:rPr>
              <a:t>CORRECT</a:t>
            </a:r>
            <a:r>
              <a:rPr lang="en" sz="1800">
                <a:solidFill>
                  <a:srgbClr val="00FF00"/>
                </a:solidFill>
              </a:rPr>
              <a:t> </a:t>
            </a:r>
            <a:endParaRPr sz="1800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Bad driving conditions lead to more crashes - </a:t>
            </a:r>
            <a:r>
              <a:rPr b="1" i="1" lang="en" sz="1800">
                <a:solidFill>
                  <a:srgbClr val="FF0000"/>
                </a:solidFill>
              </a:rPr>
              <a:t>INCORRECT</a:t>
            </a:r>
            <a:endParaRPr b="1" i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211675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655675" y="126873"/>
            <a:ext cx="41700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515400" y="1090025"/>
            <a:ext cx="4255500" cy="3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Taken from Chicago Data Portal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Merged Traffic Crash Dataset with People involved dataset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Analysed only 2021 data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Sampled the data to 2500 random points to avoid overplotting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075" y="472963"/>
            <a:ext cx="3310200" cy="41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985850" y="1871400"/>
            <a:ext cx="70305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does weather/season affect traffic crashes?</a:t>
            </a:r>
            <a:endParaRPr sz="1400"/>
          </a:p>
        </p:txBody>
      </p:sp>
      <p:sp>
        <p:nvSpPr>
          <p:cNvPr id="292" name="Google Shape;292;p15"/>
          <p:cNvSpPr txBox="1"/>
          <p:nvPr/>
        </p:nvSpPr>
        <p:spPr>
          <a:xfrm>
            <a:off x="1038050" y="1552400"/>
            <a:ext cx="25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Domain Questions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1038050" y="2371650"/>
            <a:ext cx="16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Data Questions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985850" y="2771850"/>
            <a:ext cx="63498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Which age groups are most likely to be in a car crash?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 is the distribution of features like weather conditions during summers vs winters?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 are the frequencies of the types of injuries suffered in summers vs winters?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Do seasons or months affect the total number of crashes?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People in their prime tend to have more crashes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more crashes in summer than winter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</a:t>
            </a:r>
            <a:r>
              <a:rPr lang="en" sz="1800"/>
              <a:t>ad driving</a:t>
            </a:r>
            <a:r>
              <a:rPr lang="en"/>
              <a:t> </a:t>
            </a:r>
            <a:r>
              <a:rPr lang="en" sz="1800"/>
              <a:t>conditions lead to more crashes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months do crashes occur the most?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664" y="1105425"/>
            <a:ext cx="3538674" cy="372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4550400" y="4754400"/>
            <a:ext cx="53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Month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Crash counts:</a:t>
            </a:r>
            <a:endParaRPr sz="3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Summers v/s Winters</a:t>
            </a:r>
            <a:endParaRPr sz="4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9" title="weath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088" y="337200"/>
            <a:ext cx="5917825" cy="4438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3818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981" y="152400"/>
            <a:ext cx="4148619" cy="465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60069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869" y="152400"/>
            <a:ext cx="43095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