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0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6327" autoAdjust="0"/>
  </p:normalViewPr>
  <p:slideViewPr>
    <p:cSldViewPr>
      <p:cViewPr varScale="1">
        <p:scale>
          <a:sx n="76" d="100"/>
          <a:sy n="76" d="100"/>
        </p:scale>
        <p:origin x="1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87cfc372308505/Desktop/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87cfc372308505/Desktop/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DE-4C63-AF71-50F9C281A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9415919"/>
        <c:axId val="849408239"/>
      </c:barChart>
      <c:catAx>
        <c:axId val="84941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408239"/>
        <c:crosses val="autoZero"/>
        <c:auto val="1"/>
        <c:lblAlgn val="ctr"/>
        <c:lblOffset val="100"/>
        <c:noMultiLvlLbl val="0"/>
      </c:catAx>
      <c:valAx>
        <c:axId val="84940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415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Scores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89-4A9F-A918-58141A209B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89-4A9F-A918-58141A209B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89-4A9F-A918-58141A209B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89-4A9F-A918-58141A209B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189-4A9F-A918-58141A209B5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189-4A9F-A918-58141A209B5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189-4A9F-A918-58141A209B5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189-4A9F-A918-58141A209B5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189-4A9F-A918-58141A209B5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3189-4A9F-A918-58141A209B57}"/>
                </c:ext>
              </c:extLst>
            </c:dLbl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89-4A9F-A918-58141A209B5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786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39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64200" y="1089440"/>
            <a:ext cx="5482998" cy="7118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</a:t>
            </a:r>
            <a:b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</a:b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 of Social Buzz Content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0A4E554-2327-1648-F67A-61095D48BD68}"/>
              </a:ext>
            </a:extLst>
          </p:cNvPr>
          <p:cNvSpPr txBox="1"/>
          <p:nvPr/>
        </p:nvSpPr>
        <p:spPr>
          <a:xfrm>
            <a:off x="11581832" y="2646774"/>
            <a:ext cx="56774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Social Buzz’s top 5 most popular categories of content are:</a:t>
            </a:r>
          </a:p>
          <a:p>
            <a:endParaRPr lang="en-GB" sz="2400" b="1" dirty="0"/>
          </a:p>
          <a:p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Healthy 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Food	</a:t>
            </a:r>
          </a:p>
          <a:p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5372FD-F633-FF90-C2C4-8A4D3557ED10}"/>
              </a:ext>
            </a:extLst>
          </p:cNvPr>
          <p:cNvSpPr txBox="1"/>
          <p:nvPr/>
        </p:nvSpPr>
        <p:spPr>
          <a:xfrm>
            <a:off x="9494869" y="3574264"/>
            <a:ext cx="61071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Social Buzz is a fast-growing technology unicorn that need to adapt quickly to its global scale.</a:t>
            </a:r>
          </a:p>
          <a:p>
            <a:r>
              <a:rPr lang="en-GB" dirty="0"/>
              <a:t>Accenture has begun a 3-month POC focussing on these tasks: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audit of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Analysis to find Social Buzz’s top 5 most popular categories of content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E2620E-3371-BE07-198D-C2B97DBB0192}"/>
              </a:ext>
            </a:extLst>
          </p:cNvPr>
          <p:cNvSpPr txBox="1"/>
          <p:nvPr/>
        </p:nvSpPr>
        <p:spPr>
          <a:xfrm>
            <a:off x="2343672" y="5080614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Over </a:t>
            </a:r>
            <a:r>
              <a:rPr lang="en-GB" sz="2800" u="sng" dirty="0">
                <a:solidFill>
                  <a:schemeClr val="bg1"/>
                </a:solidFill>
              </a:rPr>
              <a:t>100000 </a:t>
            </a:r>
            <a:r>
              <a:rPr lang="en-GB" sz="2800" dirty="0">
                <a:solidFill>
                  <a:schemeClr val="bg1"/>
                </a:solidFill>
              </a:rPr>
              <a:t>posts per day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u="sng" dirty="0">
                <a:solidFill>
                  <a:schemeClr val="bg1"/>
                </a:solidFill>
              </a:rPr>
              <a:t>36,500,000</a:t>
            </a:r>
            <a:r>
              <a:rPr lang="en-GB" sz="2800" dirty="0">
                <a:solidFill>
                  <a:schemeClr val="bg1"/>
                </a:solidFill>
              </a:rPr>
              <a:t> pieces of content per year!</a:t>
            </a:r>
          </a:p>
          <a:p>
            <a:endParaRPr lang="en-IN" sz="2400" u="sng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u="sng" dirty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IN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9" y="311507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</a:t>
            </a:r>
          </a:p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A8F13F-8A21-F01A-FA23-DCAB576D4326}"/>
              </a:ext>
            </a:extLst>
          </p:cNvPr>
          <p:cNvSpPr txBox="1"/>
          <p:nvPr/>
        </p:nvSpPr>
        <p:spPr>
          <a:xfrm>
            <a:off x="13977710" y="1825527"/>
            <a:ext cx="3596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Andrew Fleming</a:t>
            </a:r>
          </a:p>
          <a:p>
            <a:r>
              <a:rPr lang="en-GB" sz="2400" dirty="0"/>
              <a:t>Chief Technology Architect-</a:t>
            </a:r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9CD8F2-6934-41C2-7C2C-8BD8A37FC018}"/>
              </a:ext>
            </a:extLst>
          </p:cNvPr>
          <p:cNvSpPr txBox="1"/>
          <p:nvPr/>
        </p:nvSpPr>
        <p:spPr>
          <a:xfrm>
            <a:off x="14102766" y="4728000"/>
            <a:ext cx="3596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Marcus Rompton</a:t>
            </a:r>
          </a:p>
          <a:p>
            <a:r>
              <a:rPr lang="en-GB" sz="2400" dirty="0"/>
              <a:t>Senior Principal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7C5D11-B7FD-7DA9-7658-208A3B7BFC69}"/>
              </a:ext>
            </a:extLst>
          </p:cNvPr>
          <p:cNvSpPr txBox="1"/>
          <p:nvPr/>
        </p:nvSpPr>
        <p:spPr>
          <a:xfrm>
            <a:off x="14102766" y="7630473"/>
            <a:ext cx="290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Sajal Gupta</a:t>
            </a:r>
          </a:p>
          <a:p>
            <a:r>
              <a:rPr lang="en-GB" sz="2400" dirty="0"/>
              <a:t>Data Analyst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C90461-BF79-5C21-ECC7-EE42BDBC765A}"/>
              </a:ext>
            </a:extLst>
          </p:cNvPr>
          <p:cNvSpPr txBox="1"/>
          <p:nvPr/>
        </p:nvSpPr>
        <p:spPr>
          <a:xfrm>
            <a:off x="4419600" y="128481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Understanding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C036EB-3F13-3BC4-8038-90D8A2995B0C}"/>
              </a:ext>
            </a:extLst>
          </p:cNvPr>
          <p:cNvSpPr txBox="1"/>
          <p:nvPr/>
        </p:nvSpPr>
        <p:spPr>
          <a:xfrm>
            <a:off x="6000291" y="288095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Cleaning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F0208C-B5C9-B535-FF8A-088C37539CBF}"/>
              </a:ext>
            </a:extLst>
          </p:cNvPr>
          <p:cNvSpPr txBox="1"/>
          <p:nvPr/>
        </p:nvSpPr>
        <p:spPr>
          <a:xfrm>
            <a:off x="7891585" y="4508991"/>
            <a:ext cx="551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Modelling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C16603-56D1-22F3-9EB8-4666AD70AF50}"/>
              </a:ext>
            </a:extLst>
          </p:cNvPr>
          <p:cNvSpPr txBox="1"/>
          <p:nvPr/>
        </p:nvSpPr>
        <p:spPr>
          <a:xfrm>
            <a:off x="9624676" y="5992617"/>
            <a:ext cx="551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Analysis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7E9A05-8CBB-9411-209F-0F11CFFE4F85}"/>
              </a:ext>
            </a:extLst>
          </p:cNvPr>
          <p:cNvSpPr txBox="1"/>
          <p:nvPr/>
        </p:nvSpPr>
        <p:spPr>
          <a:xfrm>
            <a:off x="11717438" y="7929611"/>
            <a:ext cx="551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Uncover Insights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7F1A69-ED95-D4AA-C8FF-178BB848C0A2}"/>
              </a:ext>
            </a:extLst>
          </p:cNvPr>
          <p:cNvSpPr txBox="1"/>
          <p:nvPr/>
        </p:nvSpPr>
        <p:spPr>
          <a:xfrm>
            <a:off x="2819400" y="4541317"/>
            <a:ext cx="172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200" dirty="0">
                <a:solidFill>
                  <a:srgbClr val="A100FF"/>
                </a:solidFill>
              </a:rPr>
              <a:t>16</a:t>
            </a:r>
            <a:r>
              <a:rPr lang="en-GB" sz="6000" dirty="0"/>
              <a:t> </a:t>
            </a:r>
          </a:p>
          <a:p>
            <a:pPr algn="ctr"/>
            <a:r>
              <a:rPr lang="en-GB" sz="2400" dirty="0"/>
              <a:t>UNIQUE </a:t>
            </a:r>
          </a:p>
          <a:p>
            <a:pPr algn="ctr"/>
            <a:r>
              <a:rPr lang="en-GB" sz="2400" dirty="0"/>
              <a:t>CATEGORIES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C5D213-D8A4-5D94-08D4-3218DB3F7A81}"/>
              </a:ext>
            </a:extLst>
          </p:cNvPr>
          <p:cNvSpPr txBox="1"/>
          <p:nvPr/>
        </p:nvSpPr>
        <p:spPr>
          <a:xfrm>
            <a:off x="7608588" y="4477817"/>
            <a:ext cx="22994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200" dirty="0">
                <a:solidFill>
                  <a:srgbClr val="A100FF"/>
                </a:solidFill>
              </a:rPr>
              <a:t>1897</a:t>
            </a:r>
            <a:r>
              <a:rPr lang="en-GB" sz="6000" dirty="0"/>
              <a:t> </a:t>
            </a:r>
          </a:p>
          <a:p>
            <a:pPr algn="ctr"/>
            <a:r>
              <a:rPr lang="en-GB" sz="2400" dirty="0"/>
              <a:t>REACTIONS TO </a:t>
            </a:r>
          </a:p>
          <a:p>
            <a:pPr algn="ctr"/>
            <a:r>
              <a:rPr lang="en-GB" sz="2400" dirty="0"/>
              <a:t>“ANIMALS” POST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4754B-3AB8-3464-9859-4B2E70642958}"/>
              </a:ext>
            </a:extLst>
          </p:cNvPr>
          <p:cNvSpPr txBox="1"/>
          <p:nvPr/>
        </p:nvSpPr>
        <p:spPr>
          <a:xfrm>
            <a:off x="12648236" y="4317101"/>
            <a:ext cx="32556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200" dirty="0">
                <a:solidFill>
                  <a:srgbClr val="A100FF"/>
                </a:solidFill>
              </a:rPr>
              <a:t>January</a:t>
            </a:r>
            <a:r>
              <a:rPr lang="en-GB" sz="6000" dirty="0"/>
              <a:t> </a:t>
            </a:r>
          </a:p>
          <a:p>
            <a:pPr algn="ctr"/>
            <a:r>
              <a:rPr lang="en-GB" sz="2400" dirty="0"/>
              <a:t>Month with </a:t>
            </a:r>
          </a:p>
          <a:p>
            <a:pPr algn="ctr"/>
            <a:r>
              <a:rPr lang="en-GB" sz="2400" dirty="0"/>
              <a:t>most posts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4E0FDAE-4280-3861-1569-095EF06AE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939078"/>
              </p:ext>
            </p:extLst>
          </p:nvPr>
        </p:nvGraphicFramePr>
        <p:xfrm>
          <a:off x="3657600" y="1638300"/>
          <a:ext cx="10349871" cy="580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594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8076A36-7B43-CC40-2A47-8DA6AA711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277597"/>
              </p:ext>
            </p:extLst>
          </p:nvPr>
        </p:nvGraphicFramePr>
        <p:xfrm>
          <a:off x="3182293" y="1790700"/>
          <a:ext cx="10989997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5938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209</Words>
  <Application>Microsoft Office PowerPoint</Application>
  <PresentationFormat>Custom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Sajal Gupta</cp:lastModifiedBy>
  <cp:revision>12</cp:revision>
  <dcterms:created xsi:type="dcterms:W3CDTF">2006-08-16T00:00:00Z</dcterms:created>
  <dcterms:modified xsi:type="dcterms:W3CDTF">2024-07-05T20:54:06Z</dcterms:modified>
  <dc:identifier>DAEhDyfaYKE</dc:identifier>
</cp:coreProperties>
</file>