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04" r:id="rId6"/>
    <p:sldId id="324" r:id="rId7"/>
    <p:sldId id="307" r:id="rId8"/>
    <p:sldId id="281" r:id="rId9"/>
    <p:sldId id="282" r:id="rId10"/>
    <p:sldId id="323" r:id="rId11"/>
    <p:sldId id="314" r:id="rId12"/>
    <p:sldId id="315" r:id="rId13"/>
    <p:sldId id="317" r:id="rId14"/>
    <p:sldId id="318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1F938-C095-45C1-8B44-6758881CC260}" v="12" dt="2024-07-19T10:15:01.884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jal Gupta" userId="5387cfc372308505" providerId="LiveId" clId="{820EE7CD-E042-41D6-9792-BF1490E68D03}"/>
    <pc:docChg chg="custSel modSld">
      <pc:chgData name="Sajal Gupta" userId="5387cfc372308505" providerId="LiveId" clId="{820EE7CD-E042-41D6-9792-BF1490E68D03}" dt="2024-07-17T06:04:29.872" v="57" actId="5793"/>
      <pc:docMkLst>
        <pc:docMk/>
      </pc:docMkLst>
      <pc:sldChg chg="modSp mod">
        <pc:chgData name="Sajal Gupta" userId="5387cfc372308505" providerId="LiveId" clId="{820EE7CD-E042-41D6-9792-BF1490E68D03}" dt="2024-07-17T06:04:29.872" v="57" actId="5793"/>
        <pc:sldMkLst>
          <pc:docMk/>
          <pc:sldMk cId="685681062" sldId="282"/>
        </pc:sldMkLst>
        <pc:spChg chg="mod">
          <ac:chgData name="Sajal Gupta" userId="5387cfc372308505" providerId="LiveId" clId="{820EE7CD-E042-41D6-9792-BF1490E68D03}" dt="2024-07-17T06:04:15.151" v="19" actId="20577"/>
          <ac:spMkLst>
            <pc:docMk/>
            <pc:sldMk cId="685681062" sldId="282"/>
            <ac:spMk id="2" creationId="{FD5E8954-9BCB-7FD9-A210-38DC54382D45}"/>
          </ac:spMkLst>
        </pc:spChg>
        <pc:spChg chg="mod">
          <ac:chgData name="Sajal Gupta" userId="5387cfc372308505" providerId="LiveId" clId="{820EE7CD-E042-41D6-9792-BF1490E68D03}" dt="2024-07-17T06:04:29.872" v="57" actId="5793"/>
          <ac:spMkLst>
            <pc:docMk/>
            <pc:sldMk cId="685681062" sldId="282"/>
            <ac:spMk id="3" creationId="{75111C33-898C-4414-4665-5136EB6FC126}"/>
          </ac:spMkLst>
        </pc:spChg>
      </pc:sldChg>
    </pc:docChg>
  </pc:docChgLst>
  <pc:docChgLst>
    <pc:chgData name="Sajal Gupta" userId="5387cfc372308505" providerId="LiveId" clId="{3FA1F938-C095-45C1-8B44-6758881CC260}"/>
    <pc:docChg chg="undo custSel addSld delSld modSld sldOrd">
      <pc:chgData name="Sajal Gupta" userId="5387cfc372308505" providerId="LiveId" clId="{3FA1F938-C095-45C1-8B44-6758881CC260}" dt="2024-07-19T10:17:09.641" v="1031" actId="20577"/>
      <pc:docMkLst>
        <pc:docMk/>
      </pc:docMkLst>
      <pc:sldChg chg="addSp delSp modSp mod">
        <pc:chgData name="Sajal Gupta" userId="5387cfc372308505" providerId="LiveId" clId="{3FA1F938-C095-45C1-8B44-6758881CC260}" dt="2024-07-19T09:59:28.952" v="934" actId="478"/>
        <pc:sldMkLst>
          <pc:docMk/>
          <pc:sldMk cId="2952923800" sldId="281"/>
        </pc:sldMkLst>
        <pc:spChg chg="mod">
          <ac:chgData name="Sajal Gupta" userId="5387cfc372308505" providerId="LiveId" clId="{3FA1F938-C095-45C1-8B44-6758881CC260}" dt="2024-07-19T09:24:51.329" v="476" actId="20577"/>
          <ac:spMkLst>
            <pc:docMk/>
            <pc:sldMk cId="2952923800" sldId="281"/>
            <ac:spMk id="2" creationId="{D53B219B-7E3A-7E84-6386-37313F0CFB09}"/>
          </ac:spMkLst>
        </pc:spChg>
        <pc:spChg chg="mod">
          <ac:chgData name="Sajal Gupta" userId="5387cfc372308505" providerId="LiveId" clId="{3FA1F938-C095-45C1-8B44-6758881CC260}" dt="2024-07-19T09:59:18.492" v="932" actId="403"/>
          <ac:spMkLst>
            <pc:docMk/>
            <pc:sldMk cId="2952923800" sldId="281"/>
            <ac:spMk id="3" creationId="{A2E339BF-E6D7-DD0E-AF02-6813852EE723}"/>
          </ac:spMkLst>
        </pc:spChg>
        <pc:spChg chg="add del mod">
          <ac:chgData name="Sajal Gupta" userId="5387cfc372308505" providerId="LiveId" clId="{3FA1F938-C095-45C1-8B44-6758881CC260}" dt="2024-07-19T09:59:28.952" v="934" actId="478"/>
          <ac:spMkLst>
            <pc:docMk/>
            <pc:sldMk cId="2952923800" sldId="281"/>
            <ac:spMk id="5" creationId="{6971BF24-86B6-E66E-7117-5CAC22C3A775}"/>
          </ac:spMkLst>
        </pc:spChg>
        <pc:picChg chg="del">
          <ac:chgData name="Sajal Gupta" userId="5387cfc372308505" providerId="LiveId" clId="{3FA1F938-C095-45C1-8B44-6758881CC260}" dt="2024-07-19T09:59:21.551" v="933" actId="478"/>
          <ac:picMkLst>
            <pc:docMk/>
            <pc:sldMk cId="2952923800" sldId="281"/>
            <ac:picMk id="6" creationId="{FECDA901-DD88-89EB-E10E-A2994D0A92DB}"/>
          </ac:picMkLst>
        </pc:picChg>
      </pc:sldChg>
      <pc:sldChg chg="modSp mod">
        <pc:chgData name="Sajal Gupta" userId="5387cfc372308505" providerId="LiveId" clId="{3FA1F938-C095-45C1-8B44-6758881CC260}" dt="2024-07-19T09:21:48.101" v="386" actId="6549"/>
        <pc:sldMkLst>
          <pc:docMk/>
          <pc:sldMk cId="685681062" sldId="282"/>
        </pc:sldMkLst>
        <pc:spChg chg="mod">
          <ac:chgData name="Sajal Gupta" userId="5387cfc372308505" providerId="LiveId" clId="{3FA1F938-C095-45C1-8B44-6758881CC260}" dt="2024-07-19T09:21:48.101" v="386" actId="6549"/>
          <ac:spMkLst>
            <pc:docMk/>
            <pc:sldMk cId="685681062" sldId="282"/>
            <ac:spMk id="3" creationId="{75111C33-898C-4414-4665-5136EB6FC126}"/>
          </ac:spMkLst>
        </pc:spChg>
      </pc:sldChg>
      <pc:sldChg chg="modSp mod">
        <pc:chgData name="Sajal Gupta" userId="5387cfc372308505" providerId="LiveId" clId="{3FA1F938-C095-45C1-8B44-6758881CC260}" dt="2024-07-19T09:58:55.109" v="927" actId="20577"/>
        <pc:sldMkLst>
          <pc:docMk/>
          <pc:sldMk cId="1973173046" sldId="297"/>
        </pc:sldMkLst>
        <pc:spChg chg="mod">
          <ac:chgData name="Sajal Gupta" userId="5387cfc372308505" providerId="LiveId" clId="{3FA1F938-C095-45C1-8B44-6758881CC260}" dt="2024-07-19T09:58:55.109" v="927" actId="20577"/>
          <ac:spMkLst>
            <pc:docMk/>
            <pc:sldMk cId="1973173046" sldId="297"/>
            <ac:spMk id="3" creationId="{D8B5CEF2-E667-BBB5-2EA6-C06F93B6DE12}"/>
          </ac:spMkLst>
        </pc:spChg>
      </pc:sldChg>
      <pc:sldChg chg="modSp mod">
        <pc:chgData name="Sajal Gupta" userId="5387cfc372308505" providerId="LiveId" clId="{3FA1F938-C095-45C1-8B44-6758881CC260}" dt="2024-07-19T10:17:09.641" v="1031" actId="20577"/>
        <pc:sldMkLst>
          <pc:docMk/>
          <pc:sldMk cId="3913219759" sldId="304"/>
        </pc:sldMkLst>
        <pc:spChg chg="mod">
          <ac:chgData name="Sajal Gupta" userId="5387cfc372308505" providerId="LiveId" clId="{3FA1F938-C095-45C1-8B44-6758881CC260}" dt="2024-07-19T10:17:09.641" v="1031" actId="20577"/>
          <ac:spMkLst>
            <pc:docMk/>
            <pc:sldMk cId="3913219759" sldId="304"/>
            <ac:spMk id="3" creationId="{D4D22962-3C7F-E480-5C35-7F4860A098E1}"/>
          </ac:spMkLst>
        </pc:spChg>
      </pc:sldChg>
      <pc:sldChg chg="addSp delSp modSp mod">
        <pc:chgData name="Sajal Gupta" userId="5387cfc372308505" providerId="LiveId" clId="{3FA1F938-C095-45C1-8B44-6758881CC260}" dt="2024-07-19T09:59:42.193" v="938" actId="14100"/>
        <pc:sldMkLst>
          <pc:docMk/>
          <pc:sldMk cId="2906491918" sldId="307"/>
        </pc:sldMkLst>
        <pc:spChg chg="mod">
          <ac:chgData name="Sajal Gupta" userId="5387cfc372308505" providerId="LiveId" clId="{3FA1F938-C095-45C1-8B44-6758881CC260}" dt="2024-07-19T09:59:42.193" v="938" actId="14100"/>
          <ac:spMkLst>
            <pc:docMk/>
            <pc:sldMk cId="2906491918" sldId="307"/>
            <ac:spMk id="2" creationId="{D54EDA75-0988-2AC2-87F8-8DEC83A7B9CA}"/>
          </ac:spMkLst>
        </pc:spChg>
        <pc:spChg chg="add del mod">
          <ac:chgData name="Sajal Gupta" userId="5387cfc372308505" providerId="LiveId" clId="{3FA1F938-C095-45C1-8B44-6758881CC260}" dt="2024-07-19T09:59:36.907" v="937" actId="478"/>
          <ac:spMkLst>
            <pc:docMk/>
            <pc:sldMk cId="2906491918" sldId="307"/>
            <ac:spMk id="4" creationId="{DB13BF3C-BDF5-B609-898A-2BAC60BC5A53}"/>
          </ac:spMkLst>
        </pc:spChg>
        <pc:picChg chg="del mod">
          <ac:chgData name="Sajal Gupta" userId="5387cfc372308505" providerId="LiveId" clId="{3FA1F938-C095-45C1-8B44-6758881CC260}" dt="2024-07-19T09:59:35.669" v="936" actId="478"/>
          <ac:picMkLst>
            <pc:docMk/>
            <pc:sldMk cId="2906491918" sldId="307"/>
            <ac:picMk id="7" creationId="{DD186EAB-37C7-E7E6-AE8D-F077D02804F9}"/>
          </ac:picMkLst>
        </pc:picChg>
      </pc:sldChg>
      <pc:sldChg chg="modSp mod">
        <pc:chgData name="Sajal Gupta" userId="5387cfc372308505" providerId="LiveId" clId="{3FA1F938-C095-45C1-8B44-6758881CC260}" dt="2024-07-19T10:15:25.620" v="965" actId="2711"/>
        <pc:sldMkLst>
          <pc:docMk/>
          <pc:sldMk cId="2202437675" sldId="312"/>
        </pc:sldMkLst>
        <pc:spChg chg="mod">
          <ac:chgData name="Sajal Gupta" userId="5387cfc372308505" providerId="LiveId" clId="{3FA1F938-C095-45C1-8B44-6758881CC260}" dt="2024-07-19T10:15:25.620" v="965" actId="2711"/>
          <ac:spMkLst>
            <pc:docMk/>
            <pc:sldMk cId="2202437675" sldId="312"/>
            <ac:spMk id="2" creationId="{4207FF65-A536-F639-8591-ED024C223308}"/>
          </ac:spMkLst>
        </pc:spChg>
      </pc:sldChg>
      <pc:sldChg chg="modSp mod">
        <pc:chgData name="Sajal Gupta" userId="5387cfc372308505" providerId="LiveId" clId="{3FA1F938-C095-45C1-8B44-6758881CC260}" dt="2024-07-19T09:21:31.067" v="381" actId="14100"/>
        <pc:sldMkLst>
          <pc:docMk/>
          <pc:sldMk cId="1131718056" sldId="314"/>
        </pc:sldMkLst>
        <pc:spChg chg="mod">
          <ac:chgData name="Sajal Gupta" userId="5387cfc372308505" providerId="LiveId" clId="{3FA1F938-C095-45C1-8B44-6758881CC260}" dt="2024-07-19T09:21:23.459" v="379" actId="1076"/>
          <ac:spMkLst>
            <pc:docMk/>
            <pc:sldMk cId="1131718056" sldId="314"/>
            <ac:spMk id="2" creationId="{B6210199-C129-11F0-56F2-2D1AED21CB4C}"/>
          </ac:spMkLst>
        </pc:spChg>
        <pc:spChg chg="mod">
          <ac:chgData name="Sajal Gupta" userId="5387cfc372308505" providerId="LiveId" clId="{3FA1F938-C095-45C1-8B44-6758881CC260}" dt="2024-07-19T09:21:31.067" v="381" actId="14100"/>
          <ac:spMkLst>
            <pc:docMk/>
            <pc:sldMk cId="1131718056" sldId="314"/>
            <ac:spMk id="4" creationId="{BDDD6BDC-E008-6AB7-55A1-46ED9BCF054F}"/>
          </ac:spMkLst>
        </pc:spChg>
      </pc:sldChg>
      <pc:sldChg chg="addSp delSp modSp mod">
        <pc:chgData name="Sajal Gupta" userId="5387cfc372308505" providerId="LiveId" clId="{3FA1F938-C095-45C1-8B44-6758881CC260}" dt="2024-07-19T09:53:00.778" v="713" actId="115"/>
        <pc:sldMkLst>
          <pc:docMk/>
          <pc:sldMk cId="2468595790" sldId="315"/>
        </pc:sldMkLst>
        <pc:spChg chg="mod">
          <ac:chgData name="Sajal Gupta" userId="5387cfc372308505" providerId="LiveId" clId="{3FA1F938-C095-45C1-8B44-6758881CC260}" dt="2024-07-19T09:51:47.745" v="570" actId="20577"/>
          <ac:spMkLst>
            <pc:docMk/>
            <pc:sldMk cId="2468595790" sldId="315"/>
            <ac:spMk id="2" creationId="{B28A34A6-22BC-27A4-2C79-EE98A4943B14}"/>
          </ac:spMkLst>
        </pc:spChg>
        <pc:spChg chg="add del mod">
          <ac:chgData name="Sajal Gupta" userId="5387cfc372308505" providerId="LiveId" clId="{3FA1F938-C095-45C1-8B44-6758881CC260}" dt="2024-07-19T09:52:38.588" v="703" actId="478"/>
          <ac:spMkLst>
            <pc:docMk/>
            <pc:sldMk cId="2468595790" sldId="315"/>
            <ac:spMk id="5" creationId="{EF0F9B64-BD70-C44B-890E-C35F42818A2B}"/>
          </ac:spMkLst>
        </pc:spChg>
        <pc:spChg chg="mod">
          <ac:chgData name="Sajal Gupta" userId="5387cfc372308505" providerId="LiveId" clId="{3FA1F938-C095-45C1-8B44-6758881CC260}" dt="2024-07-19T09:53:00.778" v="713" actId="115"/>
          <ac:spMkLst>
            <pc:docMk/>
            <pc:sldMk cId="2468595790" sldId="315"/>
            <ac:spMk id="16" creationId="{AEF9954A-E263-8A7E-58B1-4D03F7D1BD9B}"/>
          </ac:spMkLst>
        </pc:spChg>
        <pc:spChg chg="del">
          <ac:chgData name="Sajal Gupta" userId="5387cfc372308505" providerId="LiveId" clId="{3FA1F938-C095-45C1-8B44-6758881CC260}" dt="2024-07-19T09:52:37.003" v="702" actId="478"/>
          <ac:spMkLst>
            <pc:docMk/>
            <pc:sldMk cId="2468595790" sldId="315"/>
            <ac:spMk id="17" creationId="{33680A80-5C61-DD02-1119-0565C0AD5372}"/>
          </ac:spMkLst>
        </pc:spChg>
      </pc:sldChg>
      <pc:sldChg chg="addSp delSp modSp mod">
        <pc:chgData name="Sajal Gupta" userId="5387cfc372308505" providerId="LiveId" clId="{3FA1F938-C095-45C1-8B44-6758881CC260}" dt="2024-07-19T09:55:31.846" v="797" actId="115"/>
        <pc:sldMkLst>
          <pc:docMk/>
          <pc:sldMk cId="1941619646" sldId="317"/>
        </pc:sldMkLst>
        <pc:spChg chg="mod">
          <ac:chgData name="Sajal Gupta" userId="5387cfc372308505" providerId="LiveId" clId="{3FA1F938-C095-45C1-8B44-6758881CC260}" dt="2024-07-19T09:55:31.846" v="797" actId="115"/>
          <ac:spMkLst>
            <pc:docMk/>
            <pc:sldMk cId="1941619646" sldId="317"/>
            <ac:spMk id="3" creationId="{3D55F2D4-C20E-BEBC-1CCF-4449B0456A7E}"/>
          </ac:spMkLst>
        </pc:spChg>
        <pc:spChg chg="add del mod">
          <ac:chgData name="Sajal Gupta" userId="5387cfc372308505" providerId="LiveId" clId="{3FA1F938-C095-45C1-8B44-6758881CC260}" dt="2024-07-19T09:53:44.391" v="775" actId="478"/>
          <ac:spMkLst>
            <pc:docMk/>
            <pc:sldMk cId="1941619646" sldId="317"/>
            <ac:spMk id="5" creationId="{E7AF6FB0-4F9E-A226-B0D6-1379F0004BD9}"/>
          </ac:spMkLst>
        </pc:spChg>
        <pc:spChg chg="add del mod">
          <ac:chgData name="Sajal Gupta" userId="5387cfc372308505" providerId="LiveId" clId="{3FA1F938-C095-45C1-8B44-6758881CC260}" dt="2024-07-19T09:53:50.781" v="777" actId="478"/>
          <ac:spMkLst>
            <pc:docMk/>
            <pc:sldMk cId="1941619646" sldId="317"/>
            <ac:spMk id="7" creationId="{9600C769-5C0A-92C2-B6F6-3E500DF99B5E}"/>
          </ac:spMkLst>
        </pc:spChg>
        <pc:spChg chg="del">
          <ac:chgData name="Sajal Gupta" userId="5387cfc372308505" providerId="LiveId" clId="{3FA1F938-C095-45C1-8B44-6758881CC260}" dt="2024-07-19T09:53:46.718" v="776" actId="478"/>
          <ac:spMkLst>
            <pc:docMk/>
            <pc:sldMk cId="1941619646" sldId="317"/>
            <ac:spMk id="13" creationId="{58AC0C8B-8A7A-9FAE-2D0F-4D1C3A8C3FA5}"/>
          </ac:spMkLst>
        </pc:spChg>
        <pc:spChg chg="del">
          <ac:chgData name="Sajal Gupta" userId="5387cfc372308505" providerId="LiveId" clId="{3FA1F938-C095-45C1-8B44-6758881CC260}" dt="2024-07-19T09:53:42.661" v="774" actId="478"/>
          <ac:spMkLst>
            <pc:docMk/>
            <pc:sldMk cId="1941619646" sldId="317"/>
            <ac:spMk id="14" creationId="{749C7CD1-A9AA-49E3-6734-AD9546F2DF5B}"/>
          </ac:spMkLst>
        </pc:spChg>
      </pc:sldChg>
      <pc:sldChg chg="addSp delSp modSp mod modClrScheme chgLayout">
        <pc:chgData name="Sajal Gupta" userId="5387cfc372308505" providerId="LiveId" clId="{3FA1F938-C095-45C1-8B44-6758881CC260}" dt="2024-07-19T09:58:18.549" v="872" actId="26606"/>
        <pc:sldMkLst>
          <pc:docMk/>
          <pc:sldMk cId="4072101725" sldId="318"/>
        </pc:sldMkLst>
        <pc:spChg chg="mod ord modVis">
          <ac:chgData name="Sajal Gupta" userId="5387cfc372308505" providerId="LiveId" clId="{3FA1F938-C095-45C1-8B44-6758881CC260}" dt="2024-07-19T09:58:18.549" v="872" actId="26606"/>
          <ac:spMkLst>
            <pc:docMk/>
            <pc:sldMk cId="4072101725" sldId="318"/>
            <ac:spMk id="2" creationId="{AB69D854-FB65-0E93-CFE2-041F7C41DD24}"/>
          </ac:spMkLst>
        </pc:spChg>
        <pc:spChg chg="mod">
          <ac:chgData name="Sajal Gupta" userId="5387cfc372308505" providerId="LiveId" clId="{3FA1F938-C095-45C1-8B44-6758881CC260}" dt="2024-07-19T09:58:18.549" v="872" actId="26606"/>
          <ac:spMkLst>
            <pc:docMk/>
            <pc:sldMk cId="4072101725" sldId="318"/>
            <ac:spMk id="3" creationId="{9443EC8A-1733-CCF7-081F-EB4667CB3285}"/>
          </ac:spMkLst>
        </pc:spChg>
        <pc:spChg chg="del mod">
          <ac:chgData name="Sajal Gupta" userId="5387cfc372308505" providerId="LiveId" clId="{3FA1F938-C095-45C1-8B44-6758881CC260}" dt="2024-07-19T09:56:49.181" v="851" actId="478"/>
          <ac:spMkLst>
            <pc:docMk/>
            <pc:sldMk cId="4072101725" sldId="318"/>
            <ac:spMk id="4" creationId="{ACE55D3D-AA24-CF53-6679-29B3C83F7646}"/>
          </ac:spMkLst>
        </pc:spChg>
        <pc:spChg chg="add del mod">
          <ac:chgData name="Sajal Gupta" userId="5387cfc372308505" providerId="LiveId" clId="{3FA1F938-C095-45C1-8B44-6758881CC260}" dt="2024-07-19T09:57:44.946" v="857" actId="931"/>
          <ac:spMkLst>
            <pc:docMk/>
            <pc:sldMk cId="4072101725" sldId="318"/>
            <ac:spMk id="6" creationId="{C1A0B368-8411-647A-2349-3B97722277BF}"/>
          </ac:spMkLst>
        </pc:spChg>
        <pc:spChg chg="add del mod">
          <ac:chgData name="Sajal Gupta" userId="5387cfc372308505" providerId="LiveId" clId="{3FA1F938-C095-45C1-8B44-6758881CC260}" dt="2024-07-19T09:57:59.188" v="862" actId="478"/>
          <ac:spMkLst>
            <pc:docMk/>
            <pc:sldMk cId="4072101725" sldId="318"/>
            <ac:spMk id="11" creationId="{DB441C28-B970-84F8-DCA9-CC40B279F7A0}"/>
          </ac:spMkLst>
        </pc:spChg>
        <pc:picChg chg="del">
          <ac:chgData name="Sajal Gupta" userId="5387cfc372308505" providerId="LiveId" clId="{3FA1F938-C095-45C1-8B44-6758881CC260}" dt="2024-07-19T09:57:20.744" v="853" actId="478"/>
          <ac:picMkLst>
            <pc:docMk/>
            <pc:sldMk cId="4072101725" sldId="318"/>
            <ac:picMk id="7" creationId="{C570EB79-053B-0283-9D2D-6266701EEDDD}"/>
          </ac:picMkLst>
        </pc:picChg>
        <pc:picChg chg="add del mod">
          <ac:chgData name="Sajal Gupta" userId="5387cfc372308505" providerId="LiveId" clId="{3FA1F938-C095-45C1-8B44-6758881CC260}" dt="2024-07-19T09:57:56.894" v="861" actId="478"/>
          <ac:picMkLst>
            <pc:docMk/>
            <pc:sldMk cId="4072101725" sldId="318"/>
            <ac:picMk id="9" creationId="{F4A3C71C-6018-F350-4F5D-D597D1182E92}"/>
          </ac:picMkLst>
        </pc:picChg>
        <pc:picChg chg="add mod">
          <ac:chgData name="Sajal Gupta" userId="5387cfc372308505" providerId="LiveId" clId="{3FA1F938-C095-45C1-8B44-6758881CC260}" dt="2024-07-19T09:58:18.549" v="872" actId="26606"/>
          <ac:picMkLst>
            <pc:docMk/>
            <pc:sldMk cId="4072101725" sldId="318"/>
            <ac:picMk id="13" creationId="{1A3E39F7-998D-0C9E-D935-11959FA3AAA4}"/>
          </ac:picMkLst>
        </pc:picChg>
      </pc:sldChg>
      <pc:sldChg chg="del">
        <pc:chgData name="Sajal Gupta" userId="5387cfc372308505" providerId="LiveId" clId="{3FA1F938-C095-45C1-8B44-6758881CC260}" dt="2024-07-19T09:59:05.680" v="929" actId="47"/>
        <pc:sldMkLst>
          <pc:docMk/>
          <pc:sldMk cId="3969996159" sldId="319"/>
        </pc:sldMkLst>
      </pc:sldChg>
      <pc:sldChg chg="del">
        <pc:chgData name="Sajal Gupta" userId="5387cfc372308505" providerId="LiveId" clId="{3FA1F938-C095-45C1-8B44-6758881CC260}" dt="2024-07-19T09:59:06.740" v="930" actId="47"/>
        <pc:sldMkLst>
          <pc:docMk/>
          <pc:sldMk cId="2498021601" sldId="321"/>
        </pc:sldMkLst>
      </pc:sldChg>
      <pc:sldChg chg="del">
        <pc:chgData name="Sajal Gupta" userId="5387cfc372308505" providerId="LiveId" clId="{3FA1F938-C095-45C1-8B44-6758881CC260}" dt="2024-07-19T09:59:04.316" v="928" actId="47"/>
        <pc:sldMkLst>
          <pc:docMk/>
          <pc:sldMk cId="1686213229" sldId="322"/>
        </pc:sldMkLst>
      </pc:sldChg>
      <pc:sldChg chg="addSp delSp modSp new mod">
        <pc:chgData name="Sajal Gupta" userId="5387cfc372308505" providerId="LiveId" clId="{3FA1F938-C095-45C1-8B44-6758881CC260}" dt="2024-07-19T09:05:29.794" v="93"/>
        <pc:sldMkLst>
          <pc:docMk/>
          <pc:sldMk cId="2758985390" sldId="323"/>
        </pc:sldMkLst>
        <pc:spChg chg="mod">
          <ac:chgData name="Sajal Gupta" userId="5387cfc372308505" providerId="LiveId" clId="{3FA1F938-C095-45C1-8B44-6758881CC260}" dt="2024-07-19T09:04:59.567" v="89" actId="1076"/>
          <ac:spMkLst>
            <pc:docMk/>
            <pc:sldMk cId="2758985390" sldId="323"/>
            <ac:spMk id="2" creationId="{F405E310-F1A8-3249-7A51-5DE75DED09B1}"/>
          </ac:spMkLst>
        </pc:spChg>
        <pc:spChg chg="del">
          <ac:chgData name="Sajal Gupta" userId="5387cfc372308505" providerId="LiveId" clId="{3FA1F938-C095-45C1-8B44-6758881CC260}" dt="2024-07-19T09:04:38.892" v="80" actId="478"/>
          <ac:spMkLst>
            <pc:docMk/>
            <pc:sldMk cId="2758985390" sldId="323"/>
            <ac:spMk id="3" creationId="{8AAA7227-CB9E-D1C1-A99C-A74704C4372D}"/>
          </ac:spMkLst>
        </pc:spChg>
        <pc:graphicFrameChg chg="add mod">
          <ac:chgData name="Sajal Gupta" userId="5387cfc372308505" providerId="LiveId" clId="{3FA1F938-C095-45C1-8B44-6758881CC260}" dt="2024-07-19T09:04:35.739" v="79"/>
          <ac:graphicFrameMkLst>
            <pc:docMk/>
            <pc:sldMk cId="2758985390" sldId="323"/>
            <ac:graphicFrameMk id="5" creationId="{F47D5350-1543-B875-C809-ED6F36196386}"/>
          </ac:graphicFrameMkLst>
        </pc:graphicFrameChg>
        <pc:graphicFrameChg chg="add mod">
          <ac:chgData name="Sajal Gupta" userId="5387cfc372308505" providerId="LiveId" clId="{3FA1F938-C095-45C1-8B44-6758881CC260}" dt="2024-07-19T09:05:29.794" v="93"/>
          <ac:graphicFrameMkLst>
            <pc:docMk/>
            <pc:sldMk cId="2758985390" sldId="323"/>
            <ac:graphicFrameMk id="6" creationId="{F47D5350-1543-B875-C809-ED6F36196386}"/>
          </ac:graphicFrameMkLst>
        </pc:graphicFrameChg>
      </pc:sldChg>
      <pc:sldChg chg="modSp new del mod ord">
        <pc:chgData name="Sajal Gupta" userId="5387cfc372308505" providerId="LiveId" clId="{3FA1F938-C095-45C1-8B44-6758881CC260}" dt="2024-07-19T09:51:31.975" v="549" actId="47"/>
        <pc:sldMkLst>
          <pc:docMk/>
          <pc:sldMk cId="3253988290" sldId="324"/>
        </pc:sldMkLst>
        <pc:spChg chg="mod">
          <ac:chgData name="Sajal Gupta" userId="5387cfc372308505" providerId="LiveId" clId="{3FA1F938-C095-45C1-8B44-6758881CC260}" dt="2024-07-19T09:16:52.927" v="210" actId="20577"/>
          <ac:spMkLst>
            <pc:docMk/>
            <pc:sldMk cId="3253988290" sldId="324"/>
            <ac:spMk id="4" creationId="{0F33EFED-F9BB-08A3-E608-63012D18A23C}"/>
          </ac:spMkLst>
        </pc:spChg>
      </pc:sldChg>
      <pc:sldChg chg="modSp new mod">
        <pc:chgData name="Sajal Gupta" userId="5387cfc372308505" providerId="LiveId" clId="{3FA1F938-C095-45C1-8B44-6758881CC260}" dt="2024-07-19T10:16:19.339" v="973" actId="27636"/>
        <pc:sldMkLst>
          <pc:docMk/>
          <pc:sldMk cId="4048788824" sldId="324"/>
        </pc:sldMkLst>
        <pc:spChg chg="mod">
          <ac:chgData name="Sajal Gupta" userId="5387cfc372308505" providerId="LiveId" clId="{3FA1F938-C095-45C1-8B44-6758881CC260}" dt="2024-07-19T10:15:53.614" v="969" actId="1076"/>
          <ac:spMkLst>
            <pc:docMk/>
            <pc:sldMk cId="4048788824" sldId="324"/>
            <ac:spMk id="2" creationId="{C026C0B6-E7A0-9BFA-E2EE-5569EA99D93E}"/>
          </ac:spMkLst>
        </pc:spChg>
        <pc:spChg chg="mod">
          <ac:chgData name="Sajal Gupta" userId="5387cfc372308505" providerId="LiveId" clId="{3FA1F938-C095-45C1-8B44-6758881CC260}" dt="2024-07-19T10:16:19.339" v="973" actId="27636"/>
          <ac:spMkLst>
            <pc:docMk/>
            <pc:sldMk cId="4048788824" sldId="324"/>
            <ac:spMk id="3" creationId="{2C73D619-64B6-9DB3-CA92-34EC5B2ECCD3}"/>
          </ac:spMkLst>
        </pc:spChg>
      </pc:sldChg>
      <pc:sldChg chg="new del">
        <pc:chgData name="Sajal Gupta" userId="5387cfc372308505" providerId="LiveId" clId="{3FA1F938-C095-45C1-8B44-6758881CC260}" dt="2024-07-19T10:16:52.972" v="1007" actId="680"/>
        <pc:sldMkLst>
          <pc:docMk/>
          <pc:sldMk cId="1971517993" sldId="32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387cfc372308505/8546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Winning Percentage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'Team count'!$E$4:$E$19</c:f>
              <c:strCache>
                <c:ptCount val="16"/>
                <c:pt idx="0">
                  <c:v>South Africa</c:v>
                </c:pt>
                <c:pt idx="1">
                  <c:v>India</c:v>
                </c:pt>
                <c:pt idx="2">
                  <c:v>West Indies</c:v>
                </c:pt>
                <c:pt idx="3">
                  <c:v>Australia</c:v>
                </c:pt>
                <c:pt idx="4">
                  <c:v>Afghanistan</c:v>
                </c:pt>
                <c:pt idx="5">
                  <c:v>England</c:v>
                </c:pt>
                <c:pt idx="6">
                  <c:v>Bangladesh</c:v>
                </c:pt>
                <c:pt idx="7">
                  <c:v>USA</c:v>
                </c:pt>
                <c:pt idx="8">
                  <c:v>Pakistan</c:v>
                </c:pt>
                <c:pt idx="9">
                  <c:v>Scotland</c:v>
                </c:pt>
                <c:pt idx="10">
                  <c:v>New Zealand</c:v>
                </c:pt>
                <c:pt idx="11">
                  <c:v>Namibia</c:v>
                </c:pt>
                <c:pt idx="12">
                  <c:v>Canada</c:v>
                </c:pt>
                <c:pt idx="13">
                  <c:v>Netherlands</c:v>
                </c:pt>
                <c:pt idx="14">
                  <c:v>Sri Lanka</c:v>
                </c:pt>
                <c:pt idx="15">
                  <c:v>Uganda</c:v>
                </c:pt>
              </c:strCache>
            </c:strRef>
          </c:cat>
          <c:val>
            <c:numRef>
              <c:f>'Team count'!$F$4:$F$19</c:f>
              <c:numCache>
                <c:formatCode>0%</c:formatCode>
                <c:ptCount val="16"/>
                <c:pt idx="0">
                  <c:v>0.88888888888888884</c:v>
                </c:pt>
                <c:pt idx="1">
                  <c:v>1</c:v>
                </c:pt>
                <c:pt idx="2">
                  <c:v>0.7142857142857143</c:v>
                </c:pt>
                <c:pt idx="3">
                  <c:v>0.7142857142857143</c:v>
                </c:pt>
                <c:pt idx="4">
                  <c:v>0.625</c:v>
                </c:pt>
                <c:pt idx="5">
                  <c:v>0.5714285714285714</c:v>
                </c:pt>
                <c:pt idx="6">
                  <c:v>0.42857142857142855</c:v>
                </c:pt>
                <c:pt idx="7">
                  <c:v>0.33333333333333331</c:v>
                </c:pt>
                <c:pt idx="8">
                  <c:v>0.5</c:v>
                </c:pt>
                <c:pt idx="9">
                  <c:v>0.66666666666666663</c:v>
                </c:pt>
                <c:pt idx="10">
                  <c:v>0.5</c:v>
                </c:pt>
                <c:pt idx="11">
                  <c:v>0.25</c:v>
                </c:pt>
                <c:pt idx="12">
                  <c:v>0.33333333333333331</c:v>
                </c:pt>
                <c:pt idx="13">
                  <c:v>0.25</c:v>
                </c:pt>
                <c:pt idx="14">
                  <c:v>0.33333333333333331</c:v>
                </c:pt>
                <c:pt idx="15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94-4559-9781-94379B433C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78939136"/>
        <c:axId val="778937216"/>
      </c:barChart>
      <c:catAx>
        <c:axId val="77893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8937216"/>
        <c:crosses val="autoZero"/>
        <c:auto val="1"/>
        <c:lblAlgn val="ctr"/>
        <c:lblOffset val="100"/>
        <c:noMultiLvlLbl val="0"/>
      </c:catAx>
      <c:valAx>
        <c:axId val="77893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8939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ajal.gupta57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T-20</a:t>
            </a:r>
            <a:br>
              <a:rPr lang="en-US" dirty="0"/>
            </a:br>
            <a:r>
              <a:rPr lang="en-US" dirty="0"/>
              <a:t>World cup 2024</a:t>
            </a:r>
            <a:br>
              <a:rPr lang="en-US" dirty="0"/>
            </a:br>
            <a:r>
              <a:rPr lang="en-US" dirty="0"/>
              <a:t>data analysis</a:t>
            </a:r>
            <a:br>
              <a:rPr lang="en-US" dirty="0"/>
            </a:br>
            <a:br>
              <a:rPr lang="en-US" dirty="0"/>
            </a:br>
            <a:r>
              <a:rPr lang="en-US" sz="2000" b="0" cap="none" dirty="0">
                <a:latin typeface="Aptos" panose="020B0004020202020204" pitchFamily="34" charset="0"/>
              </a:rPr>
              <a:t>Uncovering insights from match data</a:t>
            </a:r>
            <a:endParaRPr lang="en-US" b="0" dirty="0"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D5049-2D5E-7CB0-A658-792095C3C432}"/>
              </a:ext>
            </a:extLst>
          </p:cNvPr>
          <p:cNvSpPr txBox="1"/>
          <p:nvPr/>
        </p:nvSpPr>
        <p:spPr>
          <a:xfrm>
            <a:off x="5255581" y="4550714"/>
            <a:ext cx="164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By Sajal Gupta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071" y="1120879"/>
            <a:ext cx="7631709" cy="5152102"/>
          </a:xfrm>
        </p:spPr>
        <p:txBody>
          <a:bodyPr/>
          <a:lstStyle/>
          <a:p>
            <a:r>
              <a:rPr lang="en-US" dirty="0"/>
              <a:t>The International Cricket Council (ICC) suffered losses of around USD </a:t>
            </a:r>
            <a:r>
              <a:rPr lang="en-US" u="sng" dirty="0"/>
              <a:t>20 million (Rs 167 crore) </a:t>
            </a:r>
            <a:r>
              <a:rPr lang="en-US" dirty="0"/>
              <a:t>for hosting the T20 World Cup 2024 games in the USA, according to a report by PTI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TEAM INDIA BROUGHT THE CUP after 13 years of wait</a:t>
            </a:r>
          </a:p>
        </p:txBody>
      </p:sp>
      <p:pic>
        <p:nvPicPr>
          <p:cNvPr id="13" name="Picture 12" descr="A group of people in blue uniforms holding a trophy&#10;&#10;Description automatically generated">
            <a:extLst>
              <a:ext uri="{FF2B5EF4-FFF2-40B4-BE49-F238E27FC236}">
                <a16:creationId xmlns:a16="http://schemas.microsoft.com/office/drawing/2014/main" id="{1A3E39F7-998D-0C9E-D935-11959FA3AA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810" r="2" b="16128"/>
          <a:stretch/>
        </p:blipFill>
        <p:spPr>
          <a:xfrm>
            <a:off x="3460565" y="2303029"/>
            <a:ext cx="7965460" cy="3497698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Sajal Gupta</a:t>
            </a:r>
          </a:p>
          <a:p>
            <a:r>
              <a:rPr lang="en-US" dirty="0">
                <a:hlinkClick r:id="rId3"/>
              </a:rPr>
              <a:t>Sajal.gupta57@gmail.com</a:t>
            </a:r>
            <a:endParaRPr lang="en-US" dirty="0"/>
          </a:p>
          <a:p>
            <a:r>
              <a:rPr lang="en-US" dirty="0"/>
              <a:t>9718189944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Match Outcomes</a:t>
            </a:r>
          </a:p>
          <a:p>
            <a:r>
              <a:rPr lang="en-US" dirty="0"/>
              <a:t>India Stats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C0B6-E7A0-9BFA-E2EE-5569EA99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199"/>
            <a:ext cx="6583680" cy="691005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D619-64B6-9DB3-CA92-34EC5B2EC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56852"/>
            <a:ext cx="6583680" cy="468513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Objective: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perform a comprehensive analysis of the ICC Men's T20 World Cup 2024 match data.</a:t>
            </a:r>
          </a:p>
          <a:p>
            <a:r>
              <a:rPr lang="en-US" b="1" dirty="0"/>
              <a:t>Scope: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team performance, win margins, and player contributions.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Evaluate the impact of toss decisions and venue characteristics on match outcomes.</a:t>
            </a:r>
          </a:p>
          <a:p>
            <a:r>
              <a:rPr lang="en-US" b="1" dirty="0"/>
              <a:t>Tools Used: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Microsoft Excel for data cleaning, analysis, and visualization.</a:t>
            </a:r>
          </a:p>
          <a:p>
            <a:r>
              <a:rPr lang="en-US" b="1" dirty="0"/>
              <a:t>Key Questions: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Which team won the most matches?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does the toss decision influence match results?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535DF-5012-60A2-10A5-DB4C3B7927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8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206" y="1061623"/>
            <a:ext cx="10265821" cy="4739104"/>
          </a:xfrm>
        </p:spPr>
        <p:txBody>
          <a:bodyPr/>
          <a:lstStyle/>
          <a:p>
            <a:r>
              <a:rPr lang="en-US" dirty="0"/>
              <a:t>Total 20 teams</a:t>
            </a:r>
            <a:br>
              <a:rPr lang="en-US" dirty="0"/>
            </a:br>
            <a:r>
              <a:rPr lang="en-US" dirty="0"/>
              <a:t>participated in </a:t>
            </a:r>
            <a:r>
              <a:rPr lang="en-US" dirty="0" err="1"/>
              <a:t>icc</a:t>
            </a:r>
            <a:r>
              <a:rPr lang="en-US" dirty="0"/>
              <a:t> world cup t-20 2024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4 new teams debut this season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>
            <a:normAutofit/>
          </a:bodyPr>
          <a:lstStyle/>
          <a:p>
            <a:pPr algn="l"/>
            <a:r>
              <a:rPr lang="en-US" sz="3200" b="0" i="0" dirty="0">
                <a:solidFill>
                  <a:srgbClr val="202C8F"/>
                </a:solidFill>
                <a:effectLst/>
                <a:latin typeface="Google Sans"/>
              </a:rPr>
              <a:t>Canada</a:t>
            </a:r>
          </a:p>
          <a:p>
            <a:pPr algn="l"/>
            <a:r>
              <a:rPr lang="en-US" sz="3200" dirty="0">
                <a:solidFill>
                  <a:srgbClr val="202C8F"/>
                </a:solidFill>
                <a:latin typeface="Google Sans"/>
              </a:rPr>
              <a:t>USA</a:t>
            </a:r>
          </a:p>
          <a:p>
            <a:pPr algn="l"/>
            <a:r>
              <a:rPr lang="en-US" sz="3200" b="0" i="0" dirty="0">
                <a:solidFill>
                  <a:srgbClr val="202C8F"/>
                </a:solidFill>
                <a:effectLst/>
                <a:latin typeface="Google Sans"/>
              </a:rPr>
              <a:t>Uganda</a:t>
            </a:r>
          </a:p>
          <a:p>
            <a:pPr algn="l"/>
            <a:r>
              <a:rPr lang="en-US" sz="3200" b="0" i="0" dirty="0">
                <a:solidFill>
                  <a:srgbClr val="202C8F"/>
                </a:solidFill>
                <a:effectLst/>
                <a:latin typeface="Google Sans"/>
              </a:rPr>
              <a:t>Papu</a:t>
            </a:r>
            <a:r>
              <a:rPr lang="en-US" sz="3200" dirty="0">
                <a:solidFill>
                  <a:srgbClr val="202C8F"/>
                </a:solidFill>
                <a:latin typeface="Google Sans"/>
              </a:rPr>
              <a:t>a New Guinea</a:t>
            </a:r>
            <a:endParaRPr lang="en-US" sz="3200" b="0" i="0" dirty="0">
              <a:solidFill>
                <a:srgbClr val="202C8F"/>
              </a:solidFill>
              <a:effectLst/>
              <a:latin typeface="Google Sans"/>
            </a:endParaRPr>
          </a:p>
          <a:p>
            <a:pPr algn="l"/>
            <a:endParaRPr lang="en-US" sz="3200" b="0" i="0" dirty="0">
              <a:solidFill>
                <a:srgbClr val="202C8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Match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en-US" sz="4000" dirty="0"/>
              <a:t>India won all the matches with 100%-win percentage</a:t>
            </a:r>
          </a:p>
          <a:p>
            <a:r>
              <a:rPr lang="en-US" sz="4000" dirty="0"/>
              <a:t>South Africa won a lot of matches with 90%~ win percentage.</a:t>
            </a:r>
          </a:p>
          <a:p>
            <a:endParaRPr lang="en-US" sz="40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E310-F1A8-3249-7A51-5DE75DED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028" y="457199"/>
            <a:ext cx="7965461" cy="994164"/>
          </a:xfrm>
        </p:spPr>
        <p:txBody>
          <a:bodyPr/>
          <a:lstStyle/>
          <a:p>
            <a:r>
              <a:rPr lang="en-IN" dirty="0"/>
              <a:t>Win Percentage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2F3FA-B54B-8176-17FE-8F9E98C691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47D5350-1543-B875-C809-ED6F361963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574399"/>
              </p:ext>
            </p:extLst>
          </p:nvPr>
        </p:nvGraphicFramePr>
        <p:xfrm>
          <a:off x="3077497" y="1451363"/>
          <a:ext cx="8201992" cy="5070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898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003" y="506360"/>
            <a:ext cx="7043617" cy="1030936"/>
          </a:xfrm>
        </p:spPr>
        <p:txBody>
          <a:bodyPr/>
          <a:lstStyle/>
          <a:p>
            <a:r>
              <a:rPr lang="en-US" dirty="0"/>
              <a:t>Toss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19002" y="2312383"/>
            <a:ext cx="7043618" cy="3783617"/>
          </a:xfrm>
        </p:spPr>
        <p:txBody>
          <a:bodyPr/>
          <a:lstStyle/>
          <a:p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often does the toss-winning team choose to bat or bowl?</a:t>
            </a:r>
          </a:p>
          <a:p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Every 4 out 5 matches, toss winning team chose to bowl this season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18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What is the win percentage of teams that won the toss?</a:t>
            </a:r>
          </a:p>
          <a:p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~55% of the matches, toss winning team won the match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INDIA STATS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384026" cy="3720337"/>
          </a:xfrm>
        </p:spPr>
        <p:txBody>
          <a:bodyPr>
            <a:normAutofit/>
          </a:bodyPr>
          <a:lstStyle/>
          <a:p>
            <a:r>
              <a:rPr lang="en-US" sz="4000" dirty="0"/>
              <a:t>Team INDIA won with an average of </a:t>
            </a:r>
            <a:r>
              <a:rPr lang="en-US" sz="4000" u="sng" dirty="0"/>
              <a:t>34 runs or 7 wickets </a:t>
            </a:r>
            <a:r>
              <a:rPr lang="en-US" sz="4000" dirty="0"/>
              <a:t>in every match in this world cup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{92FFB531-D53B-4E5C-A8C6-FBD7ED6D9757}tf78438558_win32</Template>
  <TotalTime>87</TotalTime>
  <Words>303</Words>
  <Application>Microsoft Office PowerPoint</Application>
  <PresentationFormat>Widescreen</PresentationFormat>
  <Paragraphs>53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Arial Black</vt:lpstr>
      <vt:lpstr>Calibri</vt:lpstr>
      <vt:lpstr>Google Sans</vt:lpstr>
      <vt:lpstr>Sabon Next LT</vt:lpstr>
      <vt:lpstr>Custom</vt:lpstr>
      <vt:lpstr>T-20 World cup 2024 data analysis  Uncovering insights from match data</vt:lpstr>
      <vt:lpstr>agenda</vt:lpstr>
      <vt:lpstr>Introduction</vt:lpstr>
      <vt:lpstr>Total 20 teams participated in icc world cup t-20 2024</vt:lpstr>
      <vt:lpstr>4 new teams debut this season</vt:lpstr>
      <vt:lpstr>Match outcomes</vt:lpstr>
      <vt:lpstr>Win Percentage graph</vt:lpstr>
      <vt:lpstr>Toss analysis</vt:lpstr>
      <vt:lpstr>INDIA STATS</vt:lpstr>
      <vt:lpstr>The International Cricket Council (ICC) suffered losses of around USD 20 million (Rs 167 crore) for hosting the T20 World Cup 2024 games in the USA, according to a report by PTI</vt:lpstr>
      <vt:lpstr>TEAM INDIA BROUGHT THE CUP after 13 years of wait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Sajal Gupta</dc:creator>
  <cp:lastModifiedBy>Sajal Gupta</cp:lastModifiedBy>
  <cp:revision>1</cp:revision>
  <dcterms:created xsi:type="dcterms:W3CDTF">2024-07-16T18:23:01Z</dcterms:created>
  <dcterms:modified xsi:type="dcterms:W3CDTF">2024-07-19T10:17:15Z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