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64B65-D9A4-4F45-A28F-88FE616797A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9A83-CABF-9041-80F8-1D2748412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F9A83-CABF-9041-80F8-1D2748412D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8E04-15B8-EC47-B858-34F282BD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8D46-7C00-B44F-8F52-42A1CE562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C0E5-9B26-304F-9C5D-1A6A7AB5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7FA8-95AD-D24A-899B-C049A5B1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1C41-762B-6B4C-B730-208D78E0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9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C6EC-B1FE-BF46-B873-41E98FF9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727DC-C9AE-5846-9812-F9FE93E61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3B18-10DF-A94E-923F-CC9BEC40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E05E-8E6A-9D40-8124-98DE2CCD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27DE-24DB-D24F-A1B4-0C4784C7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6E740-5733-CC4C-9505-2036570EC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8A6E-E33D-F44C-8741-748FEB70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D15B-943C-074C-9EBD-965C746A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B89D-8FDC-0C46-9A43-8958E43B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0B60-6623-1148-9AF3-A0AFB07B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C188-7F37-B745-80A4-6A383C31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4C21-5CEB-0D4E-A6C6-5214C88B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B3BC-5717-894D-B9B5-5E86E1B9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2508-C365-3D48-95A4-0E899FA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8F12-F353-2742-A930-556E3F23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281D-0B0C-8347-9150-7B220AF1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BAE8-6962-F74F-935C-1A1D12B4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EE3-8356-BE42-AE28-2D536411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29DB-0F9E-C246-AD6E-0381596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5A0A-1F9B-FD46-9E31-46C137EA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8630-C208-A04B-8496-005DAB28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1EC7-0995-4549-9FA1-87891B4A1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99540-1E92-BA42-9F52-C2B71E643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61B9-055B-854B-B764-79A022DF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F59CC-7101-6F4D-BB51-681CC79B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A6F2C-DC6F-8B44-B76D-65C1EECB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A39-CE65-1E4C-A74E-9B5E159A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1EE0-A2DE-AC49-AD73-AD58B7A8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16E3B-4B56-E14B-960A-48511862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23627-E7C7-FF4C-957F-D77447576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A5CE2-77C3-5941-A392-446A6EC52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AD326-D005-504C-BAEA-5EB756B9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CD710-48A0-8440-A69F-20ED929D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3D15B-6C27-EB40-BC94-0035D80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460B-D4D6-7046-A9D8-146B3201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021E7-DF81-1E4A-89BF-30400E60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8BE52-9D0E-3746-B9CE-41E1433E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E546F-44EA-9645-B34E-73CFEA12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3E0C7-0BC7-5D44-A6E1-C7359166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6D2E7-70C6-5042-8394-CDF22F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8BB6-5DBF-B644-8AA2-5516FDC7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9A51-CC12-2B45-A0C1-D64F4AB5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9408-7C2B-374B-B556-7F5C1158F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AE47-E5F0-0A43-B47A-652BE66FC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B20D-A98C-3F4A-B164-3094343F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48C8-F181-5F43-82A0-BBC5C91F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96D56-6D80-774E-BEC1-E617B51E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2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A025-E4B3-8E4F-99A1-E7FFDF68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EA872-5E50-0847-911C-52D1C4B9F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3409E-97B2-334C-BF40-4E2F4410B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0AC1-9C14-FA4A-B042-15400891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50B80-CCE0-DC47-906A-48072457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F201-6E3A-A04D-812F-DA16C703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77DED-88DE-0940-AFBE-C8B11C14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E192-D063-B14B-A69D-AF71EB86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8EE1-85BF-3E42-8A45-E268707E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C7D7-D830-124E-AF4A-A4C0FEA1F5EF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631E-FB97-7043-A6E0-C63F06370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C383-E881-8D41-B2D1-2828DB5F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CCEE-0802-244D-848C-32648CFA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B4B838-80BA-9148-BD32-70590E1154C5}"/>
              </a:ext>
            </a:extLst>
          </p:cNvPr>
          <p:cNvSpPr/>
          <p:nvPr/>
        </p:nvSpPr>
        <p:spPr>
          <a:xfrm>
            <a:off x="7312233" y="2988207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D2AAC0-7128-AB4A-A0E4-6188B629E904}"/>
              </a:ext>
            </a:extLst>
          </p:cNvPr>
          <p:cNvSpPr/>
          <p:nvPr/>
        </p:nvSpPr>
        <p:spPr>
          <a:xfrm>
            <a:off x="7842842" y="2369278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66F388-C5E9-F149-BADE-7C6C559D3371}"/>
              </a:ext>
            </a:extLst>
          </p:cNvPr>
          <p:cNvSpPr/>
          <p:nvPr/>
        </p:nvSpPr>
        <p:spPr>
          <a:xfrm>
            <a:off x="7890142" y="3542504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4247C0-BCF1-AF41-A57A-D1BFD42E36AB}"/>
              </a:ext>
            </a:extLst>
          </p:cNvPr>
          <p:cNvSpPr/>
          <p:nvPr/>
        </p:nvSpPr>
        <p:spPr>
          <a:xfrm>
            <a:off x="8525637" y="2003216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BCDD0F-9651-954D-8AEE-7D063AAD0F8C}"/>
              </a:ext>
            </a:extLst>
          </p:cNvPr>
          <p:cNvSpPr/>
          <p:nvPr/>
        </p:nvSpPr>
        <p:spPr>
          <a:xfrm>
            <a:off x="8525638" y="2633778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CC2FB5-B58F-9C43-8C5F-92659C9BA6E2}"/>
              </a:ext>
            </a:extLst>
          </p:cNvPr>
          <p:cNvSpPr/>
          <p:nvPr/>
        </p:nvSpPr>
        <p:spPr>
          <a:xfrm>
            <a:off x="8503285" y="3236092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108763-AF3A-7545-AA13-981A215C6B01}"/>
              </a:ext>
            </a:extLst>
          </p:cNvPr>
          <p:cNvSpPr/>
          <p:nvPr/>
        </p:nvSpPr>
        <p:spPr>
          <a:xfrm>
            <a:off x="8486548" y="3879725"/>
            <a:ext cx="436015" cy="4112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803D3E-540B-5049-81B6-0176B8B0AEA0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7530241" y="2574906"/>
            <a:ext cx="312601" cy="41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5C4142-CC86-B84E-B963-64AFC11EC9D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7530241" y="3399463"/>
            <a:ext cx="359901" cy="34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FD611-B4A2-004F-974F-371EB12DD94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278857" y="2208844"/>
            <a:ext cx="246780" cy="366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51974D-FE9B-DE40-BB8F-C567EA11876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8278857" y="2574906"/>
            <a:ext cx="246781" cy="26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9FF65-236D-2B44-B8FA-85860540543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8326157" y="3441720"/>
            <a:ext cx="177128" cy="306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7F916E-9D2D-584F-A929-EA1A5C6B3D2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326157" y="3748132"/>
            <a:ext cx="160391" cy="337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838F29-2654-6049-85D7-96A135EAF84C}"/>
              </a:ext>
            </a:extLst>
          </p:cNvPr>
          <p:cNvSpPr txBox="1"/>
          <p:nvPr/>
        </p:nvSpPr>
        <p:spPr>
          <a:xfrm>
            <a:off x="497429" y="282356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964CE3-19E8-8544-9B1F-265DCB9CE871}"/>
              </a:ext>
            </a:extLst>
          </p:cNvPr>
          <p:cNvSpPr txBox="1"/>
          <p:nvPr/>
        </p:nvSpPr>
        <p:spPr>
          <a:xfrm>
            <a:off x="-32715" y="5253528"/>
            <a:ext cx="2239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Single Cell RNA-</a:t>
            </a:r>
            <a:r>
              <a:rPr lang="en-US" sz="2000" dirty="0" err="1">
                <a:latin typeface="Apple Braille Pinpoint 8 Dot" pitchFamily="2" charset="0"/>
              </a:rPr>
              <a:t>Seq</a:t>
            </a:r>
            <a:r>
              <a:rPr lang="en-US" sz="2000" dirty="0">
                <a:latin typeface="Apple Braille Pinpoint 8 Dot" pitchFamily="2" charset="0"/>
              </a:rPr>
              <a:t> Dataset</a:t>
            </a:r>
          </a:p>
          <a:p>
            <a:pPr algn="ctr"/>
            <a:r>
              <a:rPr lang="en-US" sz="2000" dirty="0">
                <a:latin typeface="Apple Braille Pinpoint 8 Dot" pitchFamily="2" charset="0"/>
              </a:rPr>
              <a:t>X = Gene expression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B0BC1E-9865-FC49-91F4-CA86E2457BC5}"/>
              </a:ext>
            </a:extLst>
          </p:cNvPr>
          <p:cNvSpPr txBox="1"/>
          <p:nvPr/>
        </p:nvSpPr>
        <p:spPr>
          <a:xfrm>
            <a:off x="6121677" y="4637322"/>
            <a:ext cx="416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pple Braille Pinpoint 8 Dot" pitchFamily="2" charset="0"/>
              </a:rPr>
              <a:t>Sklearn.tree.DecisionTreeClassifier</a:t>
            </a:r>
            <a:endParaRPr lang="en-US" sz="2000" dirty="0">
              <a:latin typeface="Apple Braille Pinpoint 8 Dot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9CC56-F791-4445-AE8D-CD89AB74E6AE}"/>
              </a:ext>
            </a:extLst>
          </p:cNvPr>
          <p:cNvSpPr txBox="1"/>
          <p:nvPr/>
        </p:nvSpPr>
        <p:spPr>
          <a:xfrm>
            <a:off x="9696097" y="2839858"/>
            <a:ext cx="1314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M(X’)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D17A2-0399-7545-80F0-0FC1E43B6E22}"/>
              </a:ext>
            </a:extLst>
          </p:cNvPr>
          <p:cNvSpPr txBox="1"/>
          <p:nvPr/>
        </p:nvSpPr>
        <p:spPr>
          <a:xfrm>
            <a:off x="8900771" y="3748132"/>
            <a:ext cx="32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M(X’) = Tree model for X’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D2DCF2-5CB5-9142-87F9-61AD915CEC68}"/>
              </a:ext>
            </a:extLst>
          </p:cNvPr>
          <p:cNvSpPr/>
          <p:nvPr/>
        </p:nvSpPr>
        <p:spPr>
          <a:xfrm>
            <a:off x="2477572" y="1503389"/>
            <a:ext cx="386343" cy="3669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015D35-5B87-974D-B871-FFA1B4553235}"/>
              </a:ext>
            </a:extLst>
          </p:cNvPr>
          <p:cNvSpPr/>
          <p:nvPr/>
        </p:nvSpPr>
        <p:spPr>
          <a:xfrm>
            <a:off x="2461096" y="2222987"/>
            <a:ext cx="386343" cy="3669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BB7EA3-234B-5442-A457-D01689909FDA}"/>
              </a:ext>
            </a:extLst>
          </p:cNvPr>
          <p:cNvSpPr/>
          <p:nvPr/>
        </p:nvSpPr>
        <p:spPr>
          <a:xfrm>
            <a:off x="2477570" y="4704731"/>
            <a:ext cx="386343" cy="3669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9BD575-05D3-8045-AE12-B5919D20CA5C}"/>
              </a:ext>
            </a:extLst>
          </p:cNvPr>
          <p:cNvSpPr/>
          <p:nvPr/>
        </p:nvSpPr>
        <p:spPr>
          <a:xfrm>
            <a:off x="2477570" y="3962052"/>
            <a:ext cx="386343" cy="3669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25125C-86C5-C84D-962F-BFFD255599BD}"/>
              </a:ext>
            </a:extLst>
          </p:cNvPr>
          <p:cNvSpPr/>
          <p:nvPr/>
        </p:nvSpPr>
        <p:spPr>
          <a:xfrm>
            <a:off x="3195055" y="2176633"/>
            <a:ext cx="386343" cy="36692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B21E21-11D9-F240-8840-2AE2BAB14238}"/>
              </a:ext>
            </a:extLst>
          </p:cNvPr>
          <p:cNvSpPr/>
          <p:nvPr/>
        </p:nvSpPr>
        <p:spPr>
          <a:xfrm>
            <a:off x="3188470" y="2754806"/>
            <a:ext cx="386343" cy="36692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3DCCBC-6013-C841-A7B7-82046DF5E9DF}"/>
              </a:ext>
            </a:extLst>
          </p:cNvPr>
          <p:cNvSpPr/>
          <p:nvPr/>
        </p:nvSpPr>
        <p:spPr>
          <a:xfrm>
            <a:off x="3188470" y="3354970"/>
            <a:ext cx="386343" cy="36692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5F178B-CF90-204E-9168-3163007DB139}"/>
              </a:ext>
            </a:extLst>
          </p:cNvPr>
          <p:cNvSpPr/>
          <p:nvPr/>
        </p:nvSpPr>
        <p:spPr>
          <a:xfrm>
            <a:off x="3195055" y="3962052"/>
            <a:ext cx="386343" cy="36692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9BD846-9855-BC40-906F-A342C920A352}"/>
              </a:ext>
            </a:extLst>
          </p:cNvPr>
          <p:cNvSpPr/>
          <p:nvPr/>
        </p:nvSpPr>
        <p:spPr>
          <a:xfrm>
            <a:off x="4050840" y="2160218"/>
            <a:ext cx="386343" cy="36692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D3CA76-44EC-064E-9C14-A3D5950316C9}"/>
              </a:ext>
            </a:extLst>
          </p:cNvPr>
          <p:cNvSpPr/>
          <p:nvPr/>
        </p:nvSpPr>
        <p:spPr>
          <a:xfrm>
            <a:off x="4044255" y="2738391"/>
            <a:ext cx="386343" cy="36692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D4E09B-A0DB-3A43-81A3-027D3060AD91}"/>
              </a:ext>
            </a:extLst>
          </p:cNvPr>
          <p:cNvSpPr/>
          <p:nvPr/>
        </p:nvSpPr>
        <p:spPr>
          <a:xfrm>
            <a:off x="4044255" y="3338555"/>
            <a:ext cx="386343" cy="36692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765E99-96C0-A043-BEE4-A03654613411}"/>
              </a:ext>
            </a:extLst>
          </p:cNvPr>
          <p:cNvSpPr/>
          <p:nvPr/>
        </p:nvSpPr>
        <p:spPr>
          <a:xfrm>
            <a:off x="4050840" y="3962053"/>
            <a:ext cx="386343" cy="36692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6A4B27-D4DF-8046-9E8B-DCEE02BA7158}"/>
              </a:ext>
            </a:extLst>
          </p:cNvPr>
          <p:cNvSpPr/>
          <p:nvPr/>
        </p:nvSpPr>
        <p:spPr>
          <a:xfrm>
            <a:off x="4777947" y="2176632"/>
            <a:ext cx="386343" cy="3669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AA4EC1-1FBE-5B48-9505-798365A7229F}"/>
              </a:ext>
            </a:extLst>
          </p:cNvPr>
          <p:cNvSpPr/>
          <p:nvPr/>
        </p:nvSpPr>
        <p:spPr>
          <a:xfrm>
            <a:off x="4777947" y="3962052"/>
            <a:ext cx="386343" cy="36692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FF961-EDF1-984B-8DCF-8F5BBC90FACE}"/>
              </a:ext>
            </a:extLst>
          </p:cNvPr>
          <p:cNvSpPr txBox="1"/>
          <p:nvPr/>
        </p:nvSpPr>
        <p:spPr>
          <a:xfrm>
            <a:off x="4849931" y="2550461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28CA90-E384-5B4C-BDD0-C7E8E613EBF5}"/>
              </a:ext>
            </a:extLst>
          </p:cNvPr>
          <p:cNvSpPr txBox="1"/>
          <p:nvPr/>
        </p:nvSpPr>
        <p:spPr>
          <a:xfrm>
            <a:off x="2525373" y="2577057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469F0-1CD1-8840-A079-028479DCD6CD}"/>
              </a:ext>
            </a:extLst>
          </p:cNvPr>
          <p:cNvSpPr txBox="1"/>
          <p:nvPr/>
        </p:nvSpPr>
        <p:spPr>
          <a:xfrm>
            <a:off x="3575199" y="2138925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 . 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F8327A-1BA1-0B4A-86D7-DF4020065A4E}"/>
              </a:ext>
            </a:extLst>
          </p:cNvPr>
          <p:cNvSpPr txBox="1"/>
          <p:nvPr/>
        </p:nvSpPr>
        <p:spPr>
          <a:xfrm>
            <a:off x="3572855" y="2713358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 . 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385D0B-45E2-8E48-8BBA-008061533BFD}"/>
              </a:ext>
            </a:extLst>
          </p:cNvPr>
          <p:cNvSpPr txBox="1"/>
          <p:nvPr/>
        </p:nvSpPr>
        <p:spPr>
          <a:xfrm>
            <a:off x="3572855" y="3321783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 . 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55F1F4-C7FB-FF49-BDAA-9217A62CBB34}"/>
              </a:ext>
            </a:extLst>
          </p:cNvPr>
          <p:cNvSpPr txBox="1"/>
          <p:nvPr/>
        </p:nvSpPr>
        <p:spPr>
          <a:xfrm>
            <a:off x="3572855" y="3966137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. . 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660267-EC26-8247-8EBA-05131BB11903}"/>
              </a:ext>
            </a:extLst>
          </p:cNvPr>
          <p:cNvCxnSpPr>
            <a:cxnSpLocks/>
            <a:stCxn id="15" idx="5"/>
            <a:endCxn id="37" idx="1"/>
          </p:cNvCxnSpPr>
          <p:nvPr/>
        </p:nvCxnSpPr>
        <p:spPr>
          <a:xfrm>
            <a:off x="2807336" y="1816577"/>
            <a:ext cx="444298" cy="413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7F9EF3-3A60-9B4B-8312-A749844A8B53}"/>
              </a:ext>
            </a:extLst>
          </p:cNvPr>
          <p:cNvCxnSpPr>
            <a:cxnSpLocks/>
            <a:stCxn id="15" idx="5"/>
            <a:endCxn id="38" idx="1"/>
          </p:cNvCxnSpPr>
          <p:nvPr/>
        </p:nvCxnSpPr>
        <p:spPr>
          <a:xfrm>
            <a:off x="2807336" y="1816577"/>
            <a:ext cx="437713" cy="991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6F9849-78AE-AA4E-874A-08C31CC8E0E0}"/>
              </a:ext>
            </a:extLst>
          </p:cNvPr>
          <p:cNvCxnSpPr>
            <a:cxnSpLocks/>
            <a:stCxn id="15" idx="5"/>
            <a:endCxn id="39" idx="1"/>
          </p:cNvCxnSpPr>
          <p:nvPr/>
        </p:nvCxnSpPr>
        <p:spPr>
          <a:xfrm>
            <a:off x="2807336" y="1816577"/>
            <a:ext cx="437713" cy="159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468D85-D8B8-A94F-8796-8F920B777F59}"/>
              </a:ext>
            </a:extLst>
          </p:cNvPr>
          <p:cNvCxnSpPr>
            <a:cxnSpLocks/>
            <a:stCxn id="15" idx="5"/>
            <a:endCxn id="40" idx="2"/>
          </p:cNvCxnSpPr>
          <p:nvPr/>
        </p:nvCxnSpPr>
        <p:spPr>
          <a:xfrm>
            <a:off x="2807336" y="1816577"/>
            <a:ext cx="387719" cy="2328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A480E3-695D-454A-8525-22C5FE601D28}"/>
              </a:ext>
            </a:extLst>
          </p:cNvPr>
          <p:cNvCxnSpPr>
            <a:cxnSpLocks/>
            <a:stCxn id="27" idx="5"/>
            <a:endCxn id="38" idx="2"/>
          </p:cNvCxnSpPr>
          <p:nvPr/>
        </p:nvCxnSpPr>
        <p:spPr>
          <a:xfrm>
            <a:off x="2790860" y="2536175"/>
            <a:ext cx="397610" cy="402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02874B7-0F7A-0846-8A54-A39AF77D824A}"/>
              </a:ext>
            </a:extLst>
          </p:cNvPr>
          <p:cNvCxnSpPr>
            <a:cxnSpLocks/>
            <a:stCxn id="27" idx="5"/>
            <a:endCxn id="39" idx="2"/>
          </p:cNvCxnSpPr>
          <p:nvPr/>
        </p:nvCxnSpPr>
        <p:spPr>
          <a:xfrm>
            <a:off x="2790860" y="2536175"/>
            <a:ext cx="397610" cy="1002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E5D101-7A82-FB44-AE4E-5F51A5729725}"/>
              </a:ext>
            </a:extLst>
          </p:cNvPr>
          <p:cNvCxnSpPr>
            <a:cxnSpLocks/>
            <a:stCxn id="27" idx="5"/>
            <a:endCxn id="40" idx="1"/>
          </p:cNvCxnSpPr>
          <p:nvPr/>
        </p:nvCxnSpPr>
        <p:spPr>
          <a:xfrm>
            <a:off x="2790860" y="2536175"/>
            <a:ext cx="460774" cy="1479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7D9C06-780F-3E41-AE17-6AA451D5A2F6}"/>
              </a:ext>
            </a:extLst>
          </p:cNvPr>
          <p:cNvCxnSpPr>
            <a:cxnSpLocks/>
            <a:stCxn id="27" idx="5"/>
            <a:endCxn id="37" idx="1"/>
          </p:cNvCxnSpPr>
          <p:nvPr/>
        </p:nvCxnSpPr>
        <p:spPr>
          <a:xfrm flipV="1">
            <a:off x="2790860" y="2230368"/>
            <a:ext cx="460774" cy="305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4668E92-A7B6-5A4A-9334-EA34930EC8D0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 flipV="1">
            <a:off x="2863913" y="2360095"/>
            <a:ext cx="331142" cy="1785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0E4692-DAEC-E848-AAE3-DB158C4BD4E5}"/>
              </a:ext>
            </a:extLst>
          </p:cNvPr>
          <p:cNvCxnSpPr>
            <a:cxnSpLocks/>
            <a:stCxn id="32" idx="6"/>
            <a:endCxn id="38" idx="3"/>
          </p:cNvCxnSpPr>
          <p:nvPr/>
        </p:nvCxnSpPr>
        <p:spPr>
          <a:xfrm flipV="1">
            <a:off x="2863913" y="3067994"/>
            <a:ext cx="381136" cy="107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EF6933-FD26-DF4C-91C9-18FA2E8786C0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 flipV="1">
            <a:off x="2863913" y="3538432"/>
            <a:ext cx="324557" cy="607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4DA0BCA-BC8C-3C42-AE1A-64547A8BAABE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2863913" y="4145514"/>
            <a:ext cx="3311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5CC8127-DB03-8546-9075-F1B224344675}"/>
              </a:ext>
            </a:extLst>
          </p:cNvPr>
          <p:cNvCxnSpPr>
            <a:cxnSpLocks/>
            <a:stCxn id="31" idx="7"/>
            <a:endCxn id="40" idx="2"/>
          </p:cNvCxnSpPr>
          <p:nvPr/>
        </p:nvCxnSpPr>
        <p:spPr>
          <a:xfrm flipV="1">
            <a:off x="2807334" y="4145514"/>
            <a:ext cx="387721" cy="612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6F9BCB-5A0A-4440-838D-525B9E0B97D8}"/>
              </a:ext>
            </a:extLst>
          </p:cNvPr>
          <p:cNvCxnSpPr>
            <a:cxnSpLocks/>
            <a:stCxn id="31" idx="7"/>
            <a:endCxn id="39" idx="3"/>
          </p:cNvCxnSpPr>
          <p:nvPr/>
        </p:nvCxnSpPr>
        <p:spPr>
          <a:xfrm flipV="1">
            <a:off x="2807334" y="3668158"/>
            <a:ext cx="437715" cy="1090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D7DD60A-7B7B-2046-8347-D673035D22E4}"/>
              </a:ext>
            </a:extLst>
          </p:cNvPr>
          <p:cNvCxnSpPr>
            <a:cxnSpLocks/>
            <a:stCxn id="31" idx="7"/>
            <a:endCxn id="38" idx="3"/>
          </p:cNvCxnSpPr>
          <p:nvPr/>
        </p:nvCxnSpPr>
        <p:spPr>
          <a:xfrm flipV="1">
            <a:off x="2807334" y="3067994"/>
            <a:ext cx="437715" cy="1690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94300E9-ABB8-8546-A1B2-95DD45D5EB58}"/>
              </a:ext>
            </a:extLst>
          </p:cNvPr>
          <p:cNvCxnSpPr>
            <a:cxnSpLocks/>
            <a:stCxn id="31" idx="7"/>
            <a:endCxn id="37" idx="3"/>
          </p:cNvCxnSpPr>
          <p:nvPr/>
        </p:nvCxnSpPr>
        <p:spPr>
          <a:xfrm flipV="1">
            <a:off x="2807334" y="2489821"/>
            <a:ext cx="444300" cy="2268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7CF8D3E-CCF3-2D49-AA63-8DF6851EEE27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>
            <a:off x="4437183" y="2343680"/>
            <a:ext cx="340764" cy="1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E0FF68A-B14E-4D44-BB4A-33EB29071B50}"/>
              </a:ext>
            </a:extLst>
          </p:cNvPr>
          <p:cNvCxnSpPr>
            <a:cxnSpLocks/>
            <a:stCxn id="41" idx="6"/>
            <a:endCxn id="47" idx="1"/>
          </p:cNvCxnSpPr>
          <p:nvPr/>
        </p:nvCxnSpPr>
        <p:spPr>
          <a:xfrm>
            <a:off x="4437183" y="2343680"/>
            <a:ext cx="397343" cy="1672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C9067C-B826-3F4E-8655-696E6DF8833B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4430598" y="2360094"/>
            <a:ext cx="347349" cy="561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B540018-E69C-4744-A6A6-9DDA61E01CE7}"/>
              </a:ext>
            </a:extLst>
          </p:cNvPr>
          <p:cNvCxnSpPr>
            <a:cxnSpLocks/>
            <a:stCxn id="42" idx="6"/>
            <a:endCxn id="47" idx="1"/>
          </p:cNvCxnSpPr>
          <p:nvPr/>
        </p:nvCxnSpPr>
        <p:spPr>
          <a:xfrm>
            <a:off x="4430598" y="2921853"/>
            <a:ext cx="403928" cy="1093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5CFCB7C-BF4C-B44B-B75E-39BEB95A7000}"/>
              </a:ext>
            </a:extLst>
          </p:cNvPr>
          <p:cNvCxnSpPr>
            <a:cxnSpLocks/>
            <a:stCxn id="43" idx="6"/>
            <a:endCxn id="45" idx="3"/>
          </p:cNvCxnSpPr>
          <p:nvPr/>
        </p:nvCxnSpPr>
        <p:spPr>
          <a:xfrm flipV="1">
            <a:off x="4430598" y="2489820"/>
            <a:ext cx="403928" cy="1032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4122E2D-95C3-074D-AD74-9E4509286136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430598" y="3522017"/>
            <a:ext cx="347349" cy="623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C30C40-03A7-BD43-A6C9-161F7BDE4E56}"/>
              </a:ext>
            </a:extLst>
          </p:cNvPr>
          <p:cNvCxnSpPr>
            <a:cxnSpLocks/>
            <a:stCxn id="44" idx="6"/>
            <a:endCxn id="45" idx="3"/>
          </p:cNvCxnSpPr>
          <p:nvPr/>
        </p:nvCxnSpPr>
        <p:spPr>
          <a:xfrm flipV="1">
            <a:off x="4437183" y="2489820"/>
            <a:ext cx="397343" cy="1655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7861046-D82C-9D48-A779-1E8A28173B00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 flipV="1">
            <a:off x="4437183" y="4145514"/>
            <a:ext cx="3407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7206FAE-66C2-9344-A425-2ED3491F61CB}"/>
              </a:ext>
            </a:extLst>
          </p:cNvPr>
          <p:cNvCxnSpPr>
            <a:cxnSpLocks/>
          </p:cNvCxnSpPr>
          <p:nvPr/>
        </p:nvCxnSpPr>
        <p:spPr>
          <a:xfrm>
            <a:off x="1122439" y="3214379"/>
            <a:ext cx="798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FB83242-6F13-2143-8B33-9BE2DA412062}"/>
              </a:ext>
            </a:extLst>
          </p:cNvPr>
          <p:cNvSpPr/>
          <p:nvPr/>
        </p:nvSpPr>
        <p:spPr>
          <a:xfrm>
            <a:off x="2001351" y="1447245"/>
            <a:ext cx="404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3888AC8-014D-C341-8EA5-FEDF57445D2F}"/>
              </a:ext>
            </a:extLst>
          </p:cNvPr>
          <p:cNvSpPr/>
          <p:nvPr/>
        </p:nvSpPr>
        <p:spPr>
          <a:xfrm>
            <a:off x="1995791" y="225150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1AC832D-334A-7B41-9367-ADAD7D704E77}"/>
              </a:ext>
            </a:extLst>
          </p:cNvPr>
          <p:cNvSpPr/>
          <p:nvPr/>
        </p:nvSpPr>
        <p:spPr>
          <a:xfrm>
            <a:off x="1906144" y="3914723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m-1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6DAFCFC-29EE-9E4E-866B-432BE29E8294}"/>
              </a:ext>
            </a:extLst>
          </p:cNvPr>
          <p:cNvSpPr/>
          <p:nvPr/>
        </p:nvSpPr>
        <p:spPr>
          <a:xfrm>
            <a:off x="1977307" y="475846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5CC5B01-879E-4B45-95B5-A13F1A47B4D6}"/>
              </a:ext>
            </a:extLst>
          </p:cNvPr>
          <p:cNvSpPr/>
          <p:nvPr/>
        </p:nvSpPr>
        <p:spPr>
          <a:xfrm>
            <a:off x="5202998" y="2112504"/>
            <a:ext cx="466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X’</a:t>
            </a:r>
            <a:r>
              <a:rPr lang="en-US" sz="2000" baseline="-25000" dirty="0"/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76CB945-A05B-7746-8B12-C1C53159EAB6}"/>
              </a:ext>
            </a:extLst>
          </p:cNvPr>
          <p:cNvSpPr/>
          <p:nvPr/>
        </p:nvSpPr>
        <p:spPr>
          <a:xfrm>
            <a:off x="5202998" y="3895264"/>
            <a:ext cx="549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X’</a:t>
            </a:r>
            <a:r>
              <a:rPr lang="en-US" sz="2000" baseline="-25000" dirty="0" err="1"/>
              <a:t>m</a:t>
            </a:r>
            <a:r>
              <a:rPr lang="en-US" sz="2000" baseline="-25000" dirty="0"/>
              <a:t>’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348954D-23C8-BF44-80A3-8A57F263BB91}"/>
              </a:ext>
            </a:extLst>
          </p:cNvPr>
          <p:cNvSpPr txBox="1"/>
          <p:nvPr/>
        </p:nvSpPr>
        <p:spPr>
          <a:xfrm>
            <a:off x="2160748" y="788063"/>
            <a:ext cx="93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Input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E5F38C0-0EE9-0444-BDD1-C1B6CCC90666}"/>
              </a:ext>
            </a:extLst>
          </p:cNvPr>
          <p:cNvSpPr txBox="1"/>
          <p:nvPr/>
        </p:nvSpPr>
        <p:spPr>
          <a:xfrm>
            <a:off x="3057200" y="1659371"/>
            <a:ext cx="1720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Bottle-Neck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D8B990D-8E38-6047-AC09-F10FF2804832}"/>
              </a:ext>
            </a:extLst>
          </p:cNvPr>
          <p:cNvSpPr txBox="1"/>
          <p:nvPr/>
        </p:nvSpPr>
        <p:spPr>
          <a:xfrm>
            <a:off x="4305462" y="651403"/>
            <a:ext cx="158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Augmented Input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C6C0D79-3C1D-D246-8DC7-B484ACE30249}"/>
              </a:ext>
            </a:extLst>
          </p:cNvPr>
          <p:cNvSpPr txBox="1"/>
          <p:nvPr/>
        </p:nvSpPr>
        <p:spPr>
          <a:xfrm>
            <a:off x="2874911" y="5108062"/>
            <a:ext cx="242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ple Braille Pinpoint 8 Dot" pitchFamily="2" charset="0"/>
              </a:rPr>
              <a:t>ZINB Auto-encoder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8874A47-E099-9B49-AE1D-4E4E9CE8BE99}"/>
              </a:ext>
            </a:extLst>
          </p:cNvPr>
          <p:cNvCxnSpPr>
            <a:cxnSpLocks/>
          </p:cNvCxnSpPr>
          <p:nvPr/>
        </p:nvCxnSpPr>
        <p:spPr>
          <a:xfrm>
            <a:off x="9032412" y="3210098"/>
            <a:ext cx="4163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C154CA9-E19B-1845-92FA-9883A77B47E2}"/>
              </a:ext>
            </a:extLst>
          </p:cNvPr>
          <p:cNvSpPr txBox="1"/>
          <p:nvPr/>
        </p:nvSpPr>
        <p:spPr>
          <a:xfrm>
            <a:off x="5517917" y="2808541"/>
            <a:ext cx="1398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pple Braille Pinpoint 8 Dot" pitchFamily="2" charset="0"/>
              </a:rPr>
              <a:t>X’ , Y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0E8A3A2-BC1B-4C4A-B4AB-52FFCFFF1BB6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5118444" y="3162484"/>
            <a:ext cx="3994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3553ABC-CA1F-E245-B98D-247FB4510A68}"/>
              </a:ext>
            </a:extLst>
          </p:cNvPr>
          <p:cNvCxnSpPr>
            <a:cxnSpLocks/>
          </p:cNvCxnSpPr>
          <p:nvPr/>
        </p:nvCxnSpPr>
        <p:spPr>
          <a:xfrm>
            <a:off x="6825226" y="3177510"/>
            <a:ext cx="3994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Braille Pinpoint 8 Dot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Kumar</dc:creator>
  <cp:lastModifiedBy>Sajal Kumar</cp:lastModifiedBy>
  <cp:revision>11</cp:revision>
  <cp:lastPrinted>2018-10-06T19:51:42Z</cp:lastPrinted>
  <dcterms:created xsi:type="dcterms:W3CDTF">2018-10-06T18:30:38Z</dcterms:created>
  <dcterms:modified xsi:type="dcterms:W3CDTF">2018-10-07T02:25:07Z</dcterms:modified>
</cp:coreProperties>
</file>