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1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64B65-D9A4-4F45-A28F-88FE616797AD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F9A83-CABF-9041-80F8-1D2748412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1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F9A83-CABF-9041-80F8-1D2748412D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8E04-15B8-EC47-B858-34F282BDC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68D46-7C00-B44F-8F52-42A1CE562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DC0E5-9B26-304F-9C5D-1A6A7AB5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17FA8-95AD-D24A-899B-C049A5B1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01C41-762B-6B4C-B730-208D78E0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9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C6EC-B1FE-BF46-B873-41E98FF9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727DC-C9AE-5846-9812-F9FE93E61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73B18-10DF-A94E-923F-CC9BEC40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9E05E-8E6A-9D40-8124-98DE2CCD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827DE-24DB-D24F-A1B4-0C4784C7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C6E740-5733-CC4C-9505-2036570EC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F8A6E-E33D-F44C-8741-748FEB70F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CD15B-943C-074C-9EBD-965C746A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5B89D-8FDC-0C46-9A43-8958E43B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D0B60-6623-1148-9AF3-A0AFB07B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3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C188-7F37-B745-80A4-6A383C31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E4C21-5CEB-0D4E-A6C6-5214C88B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1B3BC-5717-894D-B9B5-5E86E1B9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42508-C365-3D48-95A4-0E899FA3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F8F12-F353-2742-A930-556E3F23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7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281D-0B0C-8347-9150-7B220AF1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EBAE8-6962-F74F-935C-1A1D12B4D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6EE3-8356-BE42-AE28-2D536411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A29DB-0F9E-C246-AD6E-03815965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65A0A-1F9B-FD46-9E31-46C137EA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F8630-C208-A04B-8496-005DAB28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71EC7-0995-4549-9FA1-87891B4A1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99540-1E92-BA42-9F52-C2B71E643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E61B9-055B-854B-B764-79A022DF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F59CC-7101-6F4D-BB51-681CC79B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A6F2C-DC6F-8B44-B76D-65C1EECB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2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1A39-CE65-1E4C-A74E-9B5E159A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51EE0-A2DE-AC49-AD73-AD58B7A8A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16E3B-4B56-E14B-960A-485118627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23627-E7C7-FF4C-957F-D77447576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EA5CE2-77C3-5941-A392-446A6EC52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2AD326-D005-504C-BAEA-5EB756B9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DCD710-48A0-8440-A69F-20ED929D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3D15B-6C27-EB40-BC94-0035D806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460B-D4D6-7046-A9D8-146B3201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021E7-DF81-1E4A-89BF-30400E604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8BE52-9D0E-3746-B9CE-41E1433E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E546F-44EA-9645-B34E-73CFEA12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4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3E0C7-0BC7-5D44-A6E1-C7359166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6D2E7-70C6-5042-8394-CDF22F42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48BB6-5DBF-B644-8AA2-5516FDC7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4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9A51-CC12-2B45-A0C1-D64F4AB5A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89408-7C2B-374B-B556-7F5C1158F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FAE47-E5F0-0A43-B47A-652BE66FC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EB20D-A98C-3F4A-B164-3094343F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748C8-F181-5F43-82A0-BBC5C91F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96D56-6D80-774E-BEC1-E617B51E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2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A025-E4B3-8E4F-99A1-E7FFDF68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EA872-5E50-0847-911C-52D1C4B9F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3409E-97B2-334C-BF40-4E2F4410B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00AC1-9C14-FA4A-B042-15400891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50B80-CCE0-DC47-906A-48072457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F201-6E3A-A04D-812F-DA16C703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4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C77DED-88DE-0940-AFBE-C8B11C14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DE192-D063-B14B-A69D-AF71EB86C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68EE1-85BF-3E42-8A45-E268707E0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8C7D7-D830-124E-AF4A-A4C0FEA1F5E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9631E-FB97-7043-A6E0-C63F06370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4C383-E881-8D41-B2D1-2828DB5F1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6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12E4AE73-3B16-4344-8867-02CFB80F3E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286"/>
          <a:stretch/>
        </p:blipFill>
        <p:spPr>
          <a:xfrm>
            <a:off x="4038210" y="636563"/>
            <a:ext cx="3886200" cy="457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BDEE8FC-8898-ED4B-9E37-E93A91FC5B57}"/>
              </a:ext>
            </a:extLst>
          </p:cNvPr>
          <p:cNvSpPr txBox="1"/>
          <p:nvPr/>
        </p:nvSpPr>
        <p:spPr>
          <a:xfrm>
            <a:off x="3726045" y="4304714"/>
            <a:ext cx="451053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AGNES </a:t>
            </a:r>
          </a:p>
          <a:p>
            <a:pPr algn="ctr"/>
            <a:r>
              <a:rPr lang="en-US" sz="2800" b="1" dirty="0"/>
              <a:t>on Filtered and Normalized 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5140648-7970-9F48-A081-DBAB1EB7129E}"/>
              </a:ext>
            </a:extLst>
          </p:cNvPr>
          <p:cNvSpPr/>
          <p:nvPr/>
        </p:nvSpPr>
        <p:spPr>
          <a:xfrm>
            <a:off x="1378634" y="1758462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66C4F5D-6AA2-2542-8C31-ABA049DAFFDB}"/>
              </a:ext>
            </a:extLst>
          </p:cNvPr>
          <p:cNvSpPr/>
          <p:nvPr/>
        </p:nvSpPr>
        <p:spPr>
          <a:xfrm>
            <a:off x="1434905" y="1899139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5BF4F0-3E74-144E-BFC8-C1358CE51171}"/>
              </a:ext>
            </a:extLst>
          </p:cNvPr>
          <p:cNvSpPr/>
          <p:nvPr/>
        </p:nvSpPr>
        <p:spPr>
          <a:xfrm>
            <a:off x="1322363" y="1899137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916FED9-F2B6-014F-ADF2-A8AE48BA4D7C}"/>
              </a:ext>
            </a:extLst>
          </p:cNvPr>
          <p:cNvSpPr/>
          <p:nvPr/>
        </p:nvSpPr>
        <p:spPr>
          <a:xfrm>
            <a:off x="1547446" y="2011680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B70DECC-7169-AE44-85E2-D90606E4540B}"/>
              </a:ext>
            </a:extLst>
          </p:cNvPr>
          <p:cNvSpPr/>
          <p:nvPr/>
        </p:nvSpPr>
        <p:spPr>
          <a:xfrm>
            <a:off x="1378634" y="2025748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26EF6B6-AE16-3048-BE4E-F103E58339A2}"/>
              </a:ext>
            </a:extLst>
          </p:cNvPr>
          <p:cNvSpPr/>
          <p:nvPr/>
        </p:nvSpPr>
        <p:spPr>
          <a:xfrm>
            <a:off x="1252024" y="2067951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0D21F75-4B45-3249-BE8E-866962A913DC}"/>
              </a:ext>
            </a:extLst>
          </p:cNvPr>
          <p:cNvSpPr/>
          <p:nvPr/>
        </p:nvSpPr>
        <p:spPr>
          <a:xfrm>
            <a:off x="1378634" y="2180493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E48D07B-6E06-9640-96FA-AAD0C682F44E}"/>
              </a:ext>
            </a:extLst>
          </p:cNvPr>
          <p:cNvSpPr/>
          <p:nvPr/>
        </p:nvSpPr>
        <p:spPr>
          <a:xfrm>
            <a:off x="1477109" y="2096086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2A39436-72D3-A240-8AE4-459B1442C5B3}"/>
              </a:ext>
            </a:extLst>
          </p:cNvPr>
          <p:cNvSpPr/>
          <p:nvPr/>
        </p:nvSpPr>
        <p:spPr>
          <a:xfrm>
            <a:off x="1378634" y="2391507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6911500-8B98-1F4D-8318-0E394FECA57B}"/>
              </a:ext>
            </a:extLst>
          </p:cNvPr>
          <p:cNvSpPr/>
          <p:nvPr/>
        </p:nvSpPr>
        <p:spPr>
          <a:xfrm>
            <a:off x="1252025" y="2321170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1BC9623-F2CE-A44A-BD15-9E6830A4FE06}"/>
              </a:ext>
            </a:extLst>
          </p:cNvPr>
          <p:cNvSpPr/>
          <p:nvPr/>
        </p:nvSpPr>
        <p:spPr>
          <a:xfrm>
            <a:off x="1463041" y="2166426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6079C4C-895A-9448-B8B4-F7CF15096854}"/>
              </a:ext>
            </a:extLst>
          </p:cNvPr>
          <p:cNvSpPr/>
          <p:nvPr/>
        </p:nvSpPr>
        <p:spPr>
          <a:xfrm>
            <a:off x="1491177" y="1800665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599199B-4342-2845-92A7-1874FEDEF0B0}"/>
              </a:ext>
            </a:extLst>
          </p:cNvPr>
          <p:cNvSpPr/>
          <p:nvPr/>
        </p:nvSpPr>
        <p:spPr>
          <a:xfrm>
            <a:off x="1603717" y="2180493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3C564D0-40CB-8641-967C-429A24AC969F}"/>
              </a:ext>
            </a:extLst>
          </p:cNvPr>
          <p:cNvSpPr/>
          <p:nvPr/>
        </p:nvSpPr>
        <p:spPr>
          <a:xfrm>
            <a:off x="1645920" y="1856937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F04ECCB-4442-FD44-A033-D5320B737CC9}"/>
              </a:ext>
            </a:extLst>
          </p:cNvPr>
          <p:cNvSpPr/>
          <p:nvPr/>
        </p:nvSpPr>
        <p:spPr>
          <a:xfrm>
            <a:off x="1699846" y="2051539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4C60889-9AD2-964D-A3E8-0F36868154FC}"/>
              </a:ext>
            </a:extLst>
          </p:cNvPr>
          <p:cNvSpPr/>
          <p:nvPr/>
        </p:nvSpPr>
        <p:spPr>
          <a:xfrm>
            <a:off x="1756117" y="2192216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E93FC67C-D771-7749-8E80-EB890A276A6A}"/>
              </a:ext>
            </a:extLst>
          </p:cNvPr>
          <p:cNvSpPr/>
          <p:nvPr/>
        </p:nvSpPr>
        <p:spPr>
          <a:xfrm>
            <a:off x="1643575" y="2192214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D5E5558-5450-4B43-9A34-594FAA04A713}"/>
              </a:ext>
            </a:extLst>
          </p:cNvPr>
          <p:cNvSpPr/>
          <p:nvPr/>
        </p:nvSpPr>
        <p:spPr>
          <a:xfrm>
            <a:off x="1868658" y="2304757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FDD57F5-69E6-6F4C-8C8D-26FEC26F2EAF}"/>
              </a:ext>
            </a:extLst>
          </p:cNvPr>
          <p:cNvSpPr/>
          <p:nvPr/>
        </p:nvSpPr>
        <p:spPr>
          <a:xfrm>
            <a:off x="1699846" y="2318825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21BD3C74-FE5A-2845-B701-8408D239C5D1}"/>
              </a:ext>
            </a:extLst>
          </p:cNvPr>
          <p:cNvSpPr/>
          <p:nvPr/>
        </p:nvSpPr>
        <p:spPr>
          <a:xfrm>
            <a:off x="1573236" y="2361028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C059861-9B25-CD47-9510-7641C7EB5E71}"/>
              </a:ext>
            </a:extLst>
          </p:cNvPr>
          <p:cNvSpPr/>
          <p:nvPr/>
        </p:nvSpPr>
        <p:spPr>
          <a:xfrm>
            <a:off x="1699846" y="2473570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905A17C-415E-8649-8C77-D2FC7F60C9AE}"/>
              </a:ext>
            </a:extLst>
          </p:cNvPr>
          <p:cNvSpPr/>
          <p:nvPr/>
        </p:nvSpPr>
        <p:spPr>
          <a:xfrm>
            <a:off x="1798321" y="2389163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7AB12561-D006-F745-9670-93976E3E964C}"/>
              </a:ext>
            </a:extLst>
          </p:cNvPr>
          <p:cNvSpPr/>
          <p:nvPr/>
        </p:nvSpPr>
        <p:spPr>
          <a:xfrm>
            <a:off x="1699846" y="2684584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0C96031-7175-F545-893E-380D36B8C4F8}"/>
              </a:ext>
            </a:extLst>
          </p:cNvPr>
          <p:cNvSpPr/>
          <p:nvPr/>
        </p:nvSpPr>
        <p:spPr>
          <a:xfrm>
            <a:off x="1573237" y="2614247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89DB1382-60E7-FE4B-9F7C-1688AC77A50D}"/>
              </a:ext>
            </a:extLst>
          </p:cNvPr>
          <p:cNvSpPr/>
          <p:nvPr/>
        </p:nvSpPr>
        <p:spPr>
          <a:xfrm>
            <a:off x="1784253" y="2459503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0CFBF36-A779-3B44-825C-145EB420F0BD}"/>
              </a:ext>
            </a:extLst>
          </p:cNvPr>
          <p:cNvSpPr/>
          <p:nvPr/>
        </p:nvSpPr>
        <p:spPr>
          <a:xfrm>
            <a:off x="1812389" y="2093742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C503457D-073B-9C46-BA75-77E2E4A96B4A}"/>
              </a:ext>
            </a:extLst>
          </p:cNvPr>
          <p:cNvSpPr/>
          <p:nvPr/>
        </p:nvSpPr>
        <p:spPr>
          <a:xfrm>
            <a:off x="1924929" y="2473570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EBC3808-94EA-5245-926E-D3C18AFE3161}"/>
              </a:ext>
            </a:extLst>
          </p:cNvPr>
          <p:cNvSpPr/>
          <p:nvPr/>
        </p:nvSpPr>
        <p:spPr>
          <a:xfrm>
            <a:off x="1967132" y="2150014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D4F37FB-009E-E147-95C2-0ECDEAB5F17A}"/>
              </a:ext>
            </a:extLst>
          </p:cNvPr>
          <p:cNvSpPr/>
          <p:nvPr/>
        </p:nvSpPr>
        <p:spPr>
          <a:xfrm>
            <a:off x="1446628" y="2361027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A2C704C8-EFA8-DD4D-A80B-CD30D6C01A01}"/>
              </a:ext>
            </a:extLst>
          </p:cNvPr>
          <p:cNvSpPr/>
          <p:nvPr/>
        </p:nvSpPr>
        <p:spPr>
          <a:xfrm>
            <a:off x="1502899" y="2501704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A778D04C-9F49-8548-8BEE-27F924B5A382}"/>
              </a:ext>
            </a:extLst>
          </p:cNvPr>
          <p:cNvSpPr/>
          <p:nvPr/>
        </p:nvSpPr>
        <p:spPr>
          <a:xfrm>
            <a:off x="1390357" y="2501702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BE6D1C67-1414-F342-9BAA-5B349AEF1B51}"/>
              </a:ext>
            </a:extLst>
          </p:cNvPr>
          <p:cNvSpPr/>
          <p:nvPr/>
        </p:nvSpPr>
        <p:spPr>
          <a:xfrm>
            <a:off x="1615440" y="2614245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75BC4EB7-8852-7E48-8B4D-9789AA1C4EB4}"/>
              </a:ext>
            </a:extLst>
          </p:cNvPr>
          <p:cNvSpPr/>
          <p:nvPr/>
        </p:nvSpPr>
        <p:spPr>
          <a:xfrm>
            <a:off x="1446628" y="2628313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7E208940-6A8B-774B-90FA-43B4AA238D6B}"/>
              </a:ext>
            </a:extLst>
          </p:cNvPr>
          <p:cNvSpPr/>
          <p:nvPr/>
        </p:nvSpPr>
        <p:spPr>
          <a:xfrm>
            <a:off x="1320018" y="2670516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B5DCBF10-8F68-A54E-807E-8DD47A8A6B5B}"/>
              </a:ext>
            </a:extLst>
          </p:cNvPr>
          <p:cNvSpPr/>
          <p:nvPr/>
        </p:nvSpPr>
        <p:spPr>
          <a:xfrm>
            <a:off x="1446628" y="2783058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79522356-337C-9746-BD04-903F21A56E6F}"/>
              </a:ext>
            </a:extLst>
          </p:cNvPr>
          <p:cNvSpPr/>
          <p:nvPr/>
        </p:nvSpPr>
        <p:spPr>
          <a:xfrm>
            <a:off x="1545103" y="2698651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BEB8149-D6CA-5447-9FEA-A260A787576B}"/>
              </a:ext>
            </a:extLst>
          </p:cNvPr>
          <p:cNvSpPr/>
          <p:nvPr/>
        </p:nvSpPr>
        <p:spPr>
          <a:xfrm>
            <a:off x="1446628" y="2994072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D40C2C7-DEDE-3849-AFC2-8A362A8F0386}"/>
              </a:ext>
            </a:extLst>
          </p:cNvPr>
          <p:cNvSpPr/>
          <p:nvPr/>
        </p:nvSpPr>
        <p:spPr>
          <a:xfrm>
            <a:off x="1320019" y="2923735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28D2C06E-AA0F-454A-B989-1872F08A3B78}"/>
              </a:ext>
            </a:extLst>
          </p:cNvPr>
          <p:cNvSpPr/>
          <p:nvPr/>
        </p:nvSpPr>
        <p:spPr>
          <a:xfrm>
            <a:off x="1531035" y="2768991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7156C7AE-28B0-D142-9B71-7A474E9A81C1}"/>
              </a:ext>
            </a:extLst>
          </p:cNvPr>
          <p:cNvSpPr/>
          <p:nvPr/>
        </p:nvSpPr>
        <p:spPr>
          <a:xfrm>
            <a:off x="1559171" y="2403230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3B96314A-5A27-8047-BA9C-E97313F96D4F}"/>
              </a:ext>
            </a:extLst>
          </p:cNvPr>
          <p:cNvSpPr/>
          <p:nvPr/>
        </p:nvSpPr>
        <p:spPr>
          <a:xfrm>
            <a:off x="1671711" y="2783058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93E321C3-E3F3-F04F-A08E-F6F45E964C7A}"/>
              </a:ext>
            </a:extLst>
          </p:cNvPr>
          <p:cNvSpPr/>
          <p:nvPr/>
        </p:nvSpPr>
        <p:spPr>
          <a:xfrm>
            <a:off x="1713914" y="2459502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2CE9E7C6-9A36-134B-A5F0-52A6DC9DE49E}"/>
              </a:ext>
            </a:extLst>
          </p:cNvPr>
          <p:cNvSpPr/>
          <p:nvPr/>
        </p:nvSpPr>
        <p:spPr>
          <a:xfrm>
            <a:off x="912056" y="3064414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3EF9197D-F241-B743-AB4A-BCAEBFE673A1}"/>
              </a:ext>
            </a:extLst>
          </p:cNvPr>
          <p:cNvSpPr/>
          <p:nvPr/>
        </p:nvSpPr>
        <p:spPr>
          <a:xfrm>
            <a:off x="968327" y="3205091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73E392B5-1328-6E44-985B-F592D9021249}"/>
              </a:ext>
            </a:extLst>
          </p:cNvPr>
          <p:cNvSpPr/>
          <p:nvPr/>
        </p:nvSpPr>
        <p:spPr>
          <a:xfrm>
            <a:off x="855785" y="3205089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3CD485DF-73B6-8642-9964-5BD9CA274AE3}"/>
              </a:ext>
            </a:extLst>
          </p:cNvPr>
          <p:cNvSpPr/>
          <p:nvPr/>
        </p:nvSpPr>
        <p:spPr>
          <a:xfrm>
            <a:off x="1080868" y="3317632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C3D54DF0-331C-DB43-8B80-D880B488DE2F}"/>
              </a:ext>
            </a:extLst>
          </p:cNvPr>
          <p:cNvSpPr/>
          <p:nvPr/>
        </p:nvSpPr>
        <p:spPr>
          <a:xfrm>
            <a:off x="912056" y="3331700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F58A0391-FA8D-3A42-A324-14954A5C53BF}"/>
              </a:ext>
            </a:extLst>
          </p:cNvPr>
          <p:cNvSpPr/>
          <p:nvPr/>
        </p:nvSpPr>
        <p:spPr>
          <a:xfrm>
            <a:off x="785446" y="3373903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765E07F3-FB79-6541-A6AD-78A713D9C339}"/>
              </a:ext>
            </a:extLst>
          </p:cNvPr>
          <p:cNvSpPr/>
          <p:nvPr/>
        </p:nvSpPr>
        <p:spPr>
          <a:xfrm>
            <a:off x="912056" y="3486445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89D7ABFE-07C7-094C-975C-46582942F5E8}"/>
              </a:ext>
            </a:extLst>
          </p:cNvPr>
          <p:cNvSpPr/>
          <p:nvPr/>
        </p:nvSpPr>
        <p:spPr>
          <a:xfrm>
            <a:off x="1010531" y="3402038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E15E7635-D91F-0D42-80E1-B8D222C8F50D}"/>
              </a:ext>
            </a:extLst>
          </p:cNvPr>
          <p:cNvSpPr/>
          <p:nvPr/>
        </p:nvSpPr>
        <p:spPr>
          <a:xfrm>
            <a:off x="912056" y="3697459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229BE6B7-FE92-234A-9DFF-0E9442B04E09}"/>
              </a:ext>
            </a:extLst>
          </p:cNvPr>
          <p:cNvSpPr/>
          <p:nvPr/>
        </p:nvSpPr>
        <p:spPr>
          <a:xfrm>
            <a:off x="785447" y="3627122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418630EE-8E44-7A47-9E41-735EFD35F80B}"/>
              </a:ext>
            </a:extLst>
          </p:cNvPr>
          <p:cNvSpPr/>
          <p:nvPr/>
        </p:nvSpPr>
        <p:spPr>
          <a:xfrm>
            <a:off x="996463" y="3472378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C76F123E-632E-A24F-AA8A-A924A533DA57}"/>
              </a:ext>
            </a:extLst>
          </p:cNvPr>
          <p:cNvSpPr/>
          <p:nvPr/>
        </p:nvSpPr>
        <p:spPr>
          <a:xfrm>
            <a:off x="1024599" y="3106617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2EE7148D-7930-2F4F-A0F9-3D6CDA2FB636}"/>
              </a:ext>
            </a:extLst>
          </p:cNvPr>
          <p:cNvSpPr/>
          <p:nvPr/>
        </p:nvSpPr>
        <p:spPr>
          <a:xfrm>
            <a:off x="1137139" y="3486445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63E590D2-29AD-E14E-8EE0-D143835C0919}"/>
              </a:ext>
            </a:extLst>
          </p:cNvPr>
          <p:cNvSpPr/>
          <p:nvPr/>
        </p:nvSpPr>
        <p:spPr>
          <a:xfrm>
            <a:off x="1179342" y="3162889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DE9128F8-F09B-D545-85D0-04D85108224F}"/>
              </a:ext>
            </a:extLst>
          </p:cNvPr>
          <p:cNvSpPr/>
          <p:nvPr/>
        </p:nvSpPr>
        <p:spPr>
          <a:xfrm>
            <a:off x="504094" y="3219158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0FAF7AE-CFC0-A045-B484-1F6CDE68C421}"/>
              </a:ext>
            </a:extLst>
          </p:cNvPr>
          <p:cNvSpPr/>
          <p:nvPr/>
        </p:nvSpPr>
        <p:spPr>
          <a:xfrm>
            <a:off x="560365" y="3359835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C05CBB6D-C335-8E44-9E51-09A98832BD6F}"/>
              </a:ext>
            </a:extLst>
          </p:cNvPr>
          <p:cNvSpPr/>
          <p:nvPr/>
        </p:nvSpPr>
        <p:spPr>
          <a:xfrm>
            <a:off x="447823" y="3359833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5EBE8E40-F9AC-5549-9106-EC35D42F14D6}"/>
              </a:ext>
            </a:extLst>
          </p:cNvPr>
          <p:cNvSpPr/>
          <p:nvPr/>
        </p:nvSpPr>
        <p:spPr>
          <a:xfrm>
            <a:off x="672906" y="3472376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ACD4307F-2D50-C440-8577-EF6067738A03}"/>
              </a:ext>
            </a:extLst>
          </p:cNvPr>
          <p:cNvSpPr/>
          <p:nvPr/>
        </p:nvSpPr>
        <p:spPr>
          <a:xfrm>
            <a:off x="504094" y="3486444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81EBEB3-0F5A-A448-A2B1-A14EBFE9CAAA}"/>
              </a:ext>
            </a:extLst>
          </p:cNvPr>
          <p:cNvSpPr/>
          <p:nvPr/>
        </p:nvSpPr>
        <p:spPr>
          <a:xfrm>
            <a:off x="377484" y="3528647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F4EB20A-5E1D-8642-850F-9DC5ED1DA33C}"/>
              </a:ext>
            </a:extLst>
          </p:cNvPr>
          <p:cNvSpPr/>
          <p:nvPr/>
        </p:nvSpPr>
        <p:spPr>
          <a:xfrm>
            <a:off x="504094" y="3641189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9D46D41-7228-2B44-9158-733ECDFA8328}"/>
              </a:ext>
            </a:extLst>
          </p:cNvPr>
          <p:cNvSpPr/>
          <p:nvPr/>
        </p:nvSpPr>
        <p:spPr>
          <a:xfrm>
            <a:off x="602569" y="3556782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5FA38135-A2D9-2D47-B40C-9B3A71BFBCB7}"/>
              </a:ext>
            </a:extLst>
          </p:cNvPr>
          <p:cNvSpPr/>
          <p:nvPr/>
        </p:nvSpPr>
        <p:spPr>
          <a:xfrm>
            <a:off x="504094" y="3852203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73F489F0-4E45-7242-9A75-23F07909C033}"/>
              </a:ext>
            </a:extLst>
          </p:cNvPr>
          <p:cNvSpPr/>
          <p:nvPr/>
        </p:nvSpPr>
        <p:spPr>
          <a:xfrm>
            <a:off x="377485" y="3781866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B4A56CE6-8521-4E47-9133-D792783FC115}"/>
              </a:ext>
            </a:extLst>
          </p:cNvPr>
          <p:cNvSpPr/>
          <p:nvPr/>
        </p:nvSpPr>
        <p:spPr>
          <a:xfrm>
            <a:off x="588501" y="3627122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E5CB180D-FADC-D045-B97B-10893027AFF4}"/>
              </a:ext>
            </a:extLst>
          </p:cNvPr>
          <p:cNvSpPr/>
          <p:nvPr/>
        </p:nvSpPr>
        <p:spPr>
          <a:xfrm>
            <a:off x="616637" y="3261361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7431F7A1-07A9-DC45-ABD6-A29BD1AD9C70}"/>
              </a:ext>
            </a:extLst>
          </p:cNvPr>
          <p:cNvSpPr/>
          <p:nvPr/>
        </p:nvSpPr>
        <p:spPr>
          <a:xfrm>
            <a:off x="729177" y="3641189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B58D60C9-480A-BE42-B7CA-9B5CC91854B2}"/>
              </a:ext>
            </a:extLst>
          </p:cNvPr>
          <p:cNvSpPr/>
          <p:nvPr/>
        </p:nvSpPr>
        <p:spPr>
          <a:xfrm>
            <a:off x="771380" y="3317633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A6FB41A7-D9B7-C749-8556-82951D7E986B}"/>
              </a:ext>
            </a:extLst>
          </p:cNvPr>
          <p:cNvSpPr/>
          <p:nvPr/>
        </p:nvSpPr>
        <p:spPr>
          <a:xfrm>
            <a:off x="1756118" y="1981202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7BAF420A-9AC1-B745-AAE3-E20224832364}"/>
              </a:ext>
            </a:extLst>
          </p:cNvPr>
          <p:cNvSpPr/>
          <p:nvPr/>
        </p:nvSpPr>
        <p:spPr>
          <a:xfrm>
            <a:off x="1812389" y="2121879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7500CAB5-F7C6-954E-A62D-B1DAEC630F2C}"/>
              </a:ext>
            </a:extLst>
          </p:cNvPr>
          <p:cNvSpPr/>
          <p:nvPr/>
        </p:nvSpPr>
        <p:spPr>
          <a:xfrm>
            <a:off x="1699847" y="2121877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575D77EB-8F21-E64B-BAC9-60F7052EBA9C}"/>
              </a:ext>
            </a:extLst>
          </p:cNvPr>
          <p:cNvSpPr/>
          <p:nvPr/>
        </p:nvSpPr>
        <p:spPr>
          <a:xfrm>
            <a:off x="1924930" y="2234420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EFFE1518-AC97-4F48-B9A9-A5CDCF10A82B}"/>
              </a:ext>
            </a:extLst>
          </p:cNvPr>
          <p:cNvSpPr/>
          <p:nvPr/>
        </p:nvSpPr>
        <p:spPr>
          <a:xfrm>
            <a:off x="1756118" y="2248488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65C108DB-8ED8-1841-8DE8-8C386CA5157D}"/>
              </a:ext>
            </a:extLst>
          </p:cNvPr>
          <p:cNvSpPr/>
          <p:nvPr/>
        </p:nvSpPr>
        <p:spPr>
          <a:xfrm>
            <a:off x="1629508" y="2290691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F7B2A9B9-6621-704B-B916-A0D4D2EC189D}"/>
              </a:ext>
            </a:extLst>
          </p:cNvPr>
          <p:cNvSpPr/>
          <p:nvPr/>
        </p:nvSpPr>
        <p:spPr>
          <a:xfrm>
            <a:off x="1756118" y="2403233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E4408D07-C2E6-DF49-ADD5-7E53A7D56F03}"/>
              </a:ext>
            </a:extLst>
          </p:cNvPr>
          <p:cNvSpPr/>
          <p:nvPr/>
        </p:nvSpPr>
        <p:spPr>
          <a:xfrm>
            <a:off x="1854593" y="2318826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843BF37D-3FB0-A841-8FE6-EF7C97340D9A}"/>
              </a:ext>
            </a:extLst>
          </p:cNvPr>
          <p:cNvSpPr/>
          <p:nvPr/>
        </p:nvSpPr>
        <p:spPr>
          <a:xfrm>
            <a:off x="1756118" y="2614247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A67D0034-BC6D-D440-A238-406EF7F3EE77}"/>
              </a:ext>
            </a:extLst>
          </p:cNvPr>
          <p:cNvSpPr/>
          <p:nvPr/>
        </p:nvSpPr>
        <p:spPr>
          <a:xfrm>
            <a:off x="1629509" y="2543910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9F9F02B6-C35B-7144-A903-C381F91C1B4A}"/>
              </a:ext>
            </a:extLst>
          </p:cNvPr>
          <p:cNvSpPr/>
          <p:nvPr/>
        </p:nvSpPr>
        <p:spPr>
          <a:xfrm>
            <a:off x="1840525" y="2389166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4EEC18A8-30F5-464D-9E26-93F96BF4887D}"/>
              </a:ext>
            </a:extLst>
          </p:cNvPr>
          <p:cNvSpPr/>
          <p:nvPr/>
        </p:nvSpPr>
        <p:spPr>
          <a:xfrm>
            <a:off x="1868661" y="2023405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A39E6312-4743-8941-90FC-377460090C6A}"/>
              </a:ext>
            </a:extLst>
          </p:cNvPr>
          <p:cNvSpPr/>
          <p:nvPr/>
        </p:nvSpPr>
        <p:spPr>
          <a:xfrm>
            <a:off x="1981201" y="2403233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E594C5DF-8F57-F94A-B1BD-B2B9108912F3}"/>
              </a:ext>
            </a:extLst>
          </p:cNvPr>
          <p:cNvSpPr/>
          <p:nvPr/>
        </p:nvSpPr>
        <p:spPr>
          <a:xfrm>
            <a:off x="2023404" y="2079677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B8EAD443-DC2C-6F45-A6E4-13DC65C334C4}"/>
              </a:ext>
            </a:extLst>
          </p:cNvPr>
          <p:cNvSpPr/>
          <p:nvPr/>
        </p:nvSpPr>
        <p:spPr>
          <a:xfrm>
            <a:off x="2077330" y="2274279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F30C2DCA-1901-9547-B1EC-C666EDB2DE1A}"/>
              </a:ext>
            </a:extLst>
          </p:cNvPr>
          <p:cNvSpPr/>
          <p:nvPr/>
        </p:nvSpPr>
        <p:spPr>
          <a:xfrm>
            <a:off x="2133601" y="2414956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C023E7A-52EB-5240-893C-5DCD16B8720D}"/>
              </a:ext>
            </a:extLst>
          </p:cNvPr>
          <p:cNvSpPr/>
          <p:nvPr/>
        </p:nvSpPr>
        <p:spPr>
          <a:xfrm>
            <a:off x="2021059" y="2414954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7B2E3D0-CCBC-124F-8381-C58CE756CFBE}"/>
              </a:ext>
            </a:extLst>
          </p:cNvPr>
          <p:cNvSpPr/>
          <p:nvPr/>
        </p:nvSpPr>
        <p:spPr>
          <a:xfrm>
            <a:off x="2246142" y="2527497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DA259690-2791-5C48-B06E-4539CB646C18}"/>
              </a:ext>
            </a:extLst>
          </p:cNvPr>
          <p:cNvSpPr/>
          <p:nvPr/>
        </p:nvSpPr>
        <p:spPr>
          <a:xfrm>
            <a:off x="2077330" y="2541565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169C30D3-ED68-6C45-AE75-7C3627204BAC}"/>
              </a:ext>
            </a:extLst>
          </p:cNvPr>
          <p:cNvSpPr/>
          <p:nvPr/>
        </p:nvSpPr>
        <p:spPr>
          <a:xfrm>
            <a:off x="1950720" y="2583768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0231EAD1-A7FB-174D-B096-D6109271615D}"/>
              </a:ext>
            </a:extLst>
          </p:cNvPr>
          <p:cNvSpPr/>
          <p:nvPr/>
        </p:nvSpPr>
        <p:spPr>
          <a:xfrm>
            <a:off x="2077330" y="2696310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524F0834-CF0F-BC4A-9786-95F922CA550E}"/>
              </a:ext>
            </a:extLst>
          </p:cNvPr>
          <p:cNvSpPr/>
          <p:nvPr/>
        </p:nvSpPr>
        <p:spPr>
          <a:xfrm>
            <a:off x="2175805" y="2611903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CE390783-BFDE-F441-9AE6-64BD227FC508}"/>
              </a:ext>
            </a:extLst>
          </p:cNvPr>
          <p:cNvSpPr/>
          <p:nvPr/>
        </p:nvSpPr>
        <p:spPr>
          <a:xfrm>
            <a:off x="2077330" y="2907324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050B604E-ADE1-054A-A9B4-1DF858E53CA8}"/>
              </a:ext>
            </a:extLst>
          </p:cNvPr>
          <p:cNvSpPr/>
          <p:nvPr/>
        </p:nvSpPr>
        <p:spPr>
          <a:xfrm>
            <a:off x="1950721" y="2836987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E51199DE-C387-EB49-BFA4-33B421EFA1DE}"/>
              </a:ext>
            </a:extLst>
          </p:cNvPr>
          <p:cNvSpPr/>
          <p:nvPr/>
        </p:nvSpPr>
        <p:spPr>
          <a:xfrm>
            <a:off x="2161737" y="2682243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6971315C-D105-9A4E-892D-FBC8C01B3BB1}"/>
              </a:ext>
            </a:extLst>
          </p:cNvPr>
          <p:cNvSpPr/>
          <p:nvPr/>
        </p:nvSpPr>
        <p:spPr>
          <a:xfrm>
            <a:off x="2189873" y="2316482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AA10F9A0-B4CB-FA41-9BC9-C250B41E01DA}"/>
              </a:ext>
            </a:extLst>
          </p:cNvPr>
          <p:cNvSpPr/>
          <p:nvPr/>
        </p:nvSpPr>
        <p:spPr>
          <a:xfrm>
            <a:off x="2302413" y="2696310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272A9469-BA4C-D447-A4B7-70DD323128EF}"/>
              </a:ext>
            </a:extLst>
          </p:cNvPr>
          <p:cNvSpPr/>
          <p:nvPr/>
        </p:nvSpPr>
        <p:spPr>
          <a:xfrm>
            <a:off x="2344616" y="2372754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43E1DD93-E5A0-E64F-AB70-7C62DE6AEBF9}"/>
              </a:ext>
            </a:extLst>
          </p:cNvPr>
          <p:cNvSpPr/>
          <p:nvPr/>
        </p:nvSpPr>
        <p:spPr>
          <a:xfrm>
            <a:off x="1824112" y="2583767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715DA48-83C6-4A46-B552-330540EC919B}"/>
              </a:ext>
            </a:extLst>
          </p:cNvPr>
          <p:cNvSpPr/>
          <p:nvPr/>
        </p:nvSpPr>
        <p:spPr>
          <a:xfrm>
            <a:off x="1880383" y="2724444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BC5F26F6-4DF5-064C-93B4-1C74E6B9F6D9}"/>
              </a:ext>
            </a:extLst>
          </p:cNvPr>
          <p:cNvSpPr/>
          <p:nvPr/>
        </p:nvSpPr>
        <p:spPr>
          <a:xfrm>
            <a:off x="1767841" y="2724442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B0260EAC-DF9D-7843-ACAC-0268ED8D99EF}"/>
              </a:ext>
            </a:extLst>
          </p:cNvPr>
          <p:cNvSpPr/>
          <p:nvPr/>
        </p:nvSpPr>
        <p:spPr>
          <a:xfrm>
            <a:off x="1992924" y="2836985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9F504E08-2348-7D44-A8EA-3D48C2831DA3}"/>
              </a:ext>
            </a:extLst>
          </p:cNvPr>
          <p:cNvSpPr/>
          <p:nvPr/>
        </p:nvSpPr>
        <p:spPr>
          <a:xfrm>
            <a:off x="1824112" y="2851053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DDFF5C40-DB41-0F47-B472-5E80349EA357}"/>
              </a:ext>
            </a:extLst>
          </p:cNvPr>
          <p:cNvSpPr/>
          <p:nvPr/>
        </p:nvSpPr>
        <p:spPr>
          <a:xfrm>
            <a:off x="1697502" y="2893256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AC9451E2-DF42-7B4C-AAAC-F19D0BB21687}"/>
              </a:ext>
            </a:extLst>
          </p:cNvPr>
          <p:cNvSpPr/>
          <p:nvPr/>
        </p:nvSpPr>
        <p:spPr>
          <a:xfrm>
            <a:off x="1824112" y="3005798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EBC298F9-0B3C-A044-BD4B-15B2FE62B27B}"/>
              </a:ext>
            </a:extLst>
          </p:cNvPr>
          <p:cNvSpPr/>
          <p:nvPr/>
        </p:nvSpPr>
        <p:spPr>
          <a:xfrm>
            <a:off x="1922587" y="2921391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DB8E447F-0162-E243-B7D8-4B39B0FF862A}"/>
              </a:ext>
            </a:extLst>
          </p:cNvPr>
          <p:cNvSpPr/>
          <p:nvPr/>
        </p:nvSpPr>
        <p:spPr>
          <a:xfrm>
            <a:off x="1824112" y="3216812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6676A2E2-C75B-404A-A208-5130B8C92785}"/>
              </a:ext>
            </a:extLst>
          </p:cNvPr>
          <p:cNvSpPr/>
          <p:nvPr/>
        </p:nvSpPr>
        <p:spPr>
          <a:xfrm>
            <a:off x="1697503" y="3146475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1C268603-00A8-FD45-8FC8-5A0DC23A8E56}"/>
              </a:ext>
            </a:extLst>
          </p:cNvPr>
          <p:cNvSpPr/>
          <p:nvPr/>
        </p:nvSpPr>
        <p:spPr>
          <a:xfrm>
            <a:off x="1908519" y="2991731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433C5D9-54DE-7D42-92D4-5487034FA711}"/>
              </a:ext>
            </a:extLst>
          </p:cNvPr>
          <p:cNvSpPr/>
          <p:nvPr/>
        </p:nvSpPr>
        <p:spPr>
          <a:xfrm>
            <a:off x="1936655" y="2625970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B3E3C89F-9012-C249-8B05-DEA39BCDBD3D}"/>
              </a:ext>
            </a:extLst>
          </p:cNvPr>
          <p:cNvSpPr/>
          <p:nvPr/>
        </p:nvSpPr>
        <p:spPr>
          <a:xfrm>
            <a:off x="2049195" y="3005798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98604E55-17B2-F842-8F1B-68ED1050F28C}"/>
              </a:ext>
            </a:extLst>
          </p:cNvPr>
          <p:cNvSpPr/>
          <p:nvPr/>
        </p:nvSpPr>
        <p:spPr>
          <a:xfrm>
            <a:off x="2091398" y="2682242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F807ADC1-411E-774F-923A-9AF5A2450D74}"/>
              </a:ext>
            </a:extLst>
          </p:cNvPr>
          <p:cNvSpPr/>
          <p:nvPr/>
        </p:nvSpPr>
        <p:spPr>
          <a:xfrm>
            <a:off x="1289540" y="3287154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3D047F73-A516-D647-ADA2-3DA7204E796A}"/>
              </a:ext>
            </a:extLst>
          </p:cNvPr>
          <p:cNvSpPr/>
          <p:nvPr/>
        </p:nvSpPr>
        <p:spPr>
          <a:xfrm>
            <a:off x="1345811" y="3427831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A79DF96C-56EB-1E48-9E2F-9AAC85B86F62}"/>
              </a:ext>
            </a:extLst>
          </p:cNvPr>
          <p:cNvSpPr/>
          <p:nvPr/>
        </p:nvSpPr>
        <p:spPr>
          <a:xfrm>
            <a:off x="1233269" y="3427829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51584EE3-7DD1-9946-8177-48D5AE8B68D6}"/>
              </a:ext>
            </a:extLst>
          </p:cNvPr>
          <p:cNvSpPr/>
          <p:nvPr/>
        </p:nvSpPr>
        <p:spPr>
          <a:xfrm>
            <a:off x="1458352" y="3540372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C8391E46-C729-C548-9783-4D654B21934A}"/>
              </a:ext>
            </a:extLst>
          </p:cNvPr>
          <p:cNvSpPr/>
          <p:nvPr/>
        </p:nvSpPr>
        <p:spPr>
          <a:xfrm>
            <a:off x="1289540" y="3554440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EDA7CA84-F664-4B46-8260-2DD54AAA0E4D}"/>
              </a:ext>
            </a:extLst>
          </p:cNvPr>
          <p:cNvSpPr/>
          <p:nvPr/>
        </p:nvSpPr>
        <p:spPr>
          <a:xfrm>
            <a:off x="1162930" y="3596643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6424459B-C856-4744-B8B0-F3261E2043A2}"/>
              </a:ext>
            </a:extLst>
          </p:cNvPr>
          <p:cNvSpPr/>
          <p:nvPr/>
        </p:nvSpPr>
        <p:spPr>
          <a:xfrm>
            <a:off x="1289540" y="3709185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4BCCA68-7699-DD42-A178-FC0AD0B12C23}"/>
              </a:ext>
            </a:extLst>
          </p:cNvPr>
          <p:cNvSpPr/>
          <p:nvPr/>
        </p:nvSpPr>
        <p:spPr>
          <a:xfrm>
            <a:off x="1388015" y="3624778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C1378C16-7C09-2649-A1F2-619584A2ED9C}"/>
              </a:ext>
            </a:extLst>
          </p:cNvPr>
          <p:cNvSpPr/>
          <p:nvPr/>
        </p:nvSpPr>
        <p:spPr>
          <a:xfrm>
            <a:off x="1289540" y="3920199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8CF242EA-0C10-2C4B-8437-0E38CEE5013E}"/>
              </a:ext>
            </a:extLst>
          </p:cNvPr>
          <p:cNvSpPr/>
          <p:nvPr/>
        </p:nvSpPr>
        <p:spPr>
          <a:xfrm>
            <a:off x="1162931" y="3849862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7160479E-A4DD-764D-B570-1DE67B1AD38B}"/>
              </a:ext>
            </a:extLst>
          </p:cNvPr>
          <p:cNvSpPr/>
          <p:nvPr/>
        </p:nvSpPr>
        <p:spPr>
          <a:xfrm>
            <a:off x="1373947" y="3695118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0ED7777F-0454-DE4E-8088-4F8375107673}"/>
              </a:ext>
            </a:extLst>
          </p:cNvPr>
          <p:cNvSpPr/>
          <p:nvPr/>
        </p:nvSpPr>
        <p:spPr>
          <a:xfrm>
            <a:off x="1402083" y="3329357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50459895-8432-DF45-86A1-981E1B887AA4}"/>
              </a:ext>
            </a:extLst>
          </p:cNvPr>
          <p:cNvSpPr/>
          <p:nvPr/>
        </p:nvSpPr>
        <p:spPr>
          <a:xfrm>
            <a:off x="1514623" y="3709185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06B699DF-E5ED-2C4B-94B0-217F9361771F}"/>
              </a:ext>
            </a:extLst>
          </p:cNvPr>
          <p:cNvSpPr/>
          <p:nvPr/>
        </p:nvSpPr>
        <p:spPr>
          <a:xfrm>
            <a:off x="1556826" y="3385629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15742F5A-7EAA-E746-A740-7002FE336A6C}"/>
              </a:ext>
            </a:extLst>
          </p:cNvPr>
          <p:cNvSpPr/>
          <p:nvPr/>
        </p:nvSpPr>
        <p:spPr>
          <a:xfrm>
            <a:off x="881578" y="3441898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D1A55954-9A85-FB46-A3C3-164312277D1F}"/>
              </a:ext>
            </a:extLst>
          </p:cNvPr>
          <p:cNvSpPr/>
          <p:nvPr/>
        </p:nvSpPr>
        <p:spPr>
          <a:xfrm>
            <a:off x="937849" y="3582575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45EAC85B-A9F9-9D4F-8CD4-2B02F6F1D717}"/>
              </a:ext>
            </a:extLst>
          </p:cNvPr>
          <p:cNvSpPr/>
          <p:nvPr/>
        </p:nvSpPr>
        <p:spPr>
          <a:xfrm>
            <a:off x="825307" y="3582573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1F4CFA0A-77F7-9E46-9002-CB909251EF4B}"/>
              </a:ext>
            </a:extLst>
          </p:cNvPr>
          <p:cNvSpPr/>
          <p:nvPr/>
        </p:nvSpPr>
        <p:spPr>
          <a:xfrm>
            <a:off x="1050390" y="3695116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03A247BF-6BA3-A540-99D6-2208D831E9CC}"/>
              </a:ext>
            </a:extLst>
          </p:cNvPr>
          <p:cNvSpPr/>
          <p:nvPr/>
        </p:nvSpPr>
        <p:spPr>
          <a:xfrm>
            <a:off x="881578" y="3709184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45BFB5DE-40FB-204B-838F-FA024CB27C0D}"/>
              </a:ext>
            </a:extLst>
          </p:cNvPr>
          <p:cNvSpPr/>
          <p:nvPr/>
        </p:nvSpPr>
        <p:spPr>
          <a:xfrm>
            <a:off x="754968" y="3751387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21330ADE-6A32-5B46-B85D-F858CF43578A}"/>
              </a:ext>
            </a:extLst>
          </p:cNvPr>
          <p:cNvSpPr/>
          <p:nvPr/>
        </p:nvSpPr>
        <p:spPr>
          <a:xfrm>
            <a:off x="881578" y="3863929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EC9081D3-795E-B448-A8F1-9A2193DAD6F1}"/>
              </a:ext>
            </a:extLst>
          </p:cNvPr>
          <p:cNvSpPr/>
          <p:nvPr/>
        </p:nvSpPr>
        <p:spPr>
          <a:xfrm>
            <a:off x="980053" y="3779522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F94FDDFF-9681-8444-B96D-BF9E30CC41AC}"/>
              </a:ext>
            </a:extLst>
          </p:cNvPr>
          <p:cNvSpPr/>
          <p:nvPr/>
        </p:nvSpPr>
        <p:spPr>
          <a:xfrm>
            <a:off x="881578" y="4074943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FE9E6B1B-474F-0E4C-80D1-C14A7A6F07DE}"/>
              </a:ext>
            </a:extLst>
          </p:cNvPr>
          <p:cNvSpPr/>
          <p:nvPr/>
        </p:nvSpPr>
        <p:spPr>
          <a:xfrm>
            <a:off x="754969" y="4004606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E52454A5-4E67-A744-85FF-0C752A67B6A3}"/>
              </a:ext>
            </a:extLst>
          </p:cNvPr>
          <p:cNvSpPr/>
          <p:nvPr/>
        </p:nvSpPr>
        <p:spPr>
          <a:xfrm>
            <a:off x="965985" y="3849862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723E1D1D-5464-134A-B1AF-756E9D91B098}"/>
              </a:ext>
            </a:extLst>
          </p:cNvPr>
          <p:cNvSpPr/>
          <p:nvPr/>
        </p:nvSpPr>
        <p:spPr>
          <a:xfrm>
            <a:off x="994121" y="3484101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FC36C34F-CF36-7F45-90D5-34E305CA6BB5}"/>
              </a:ext>
            </a:extLst>
          </p:cNvPr>
          <p:cNvSpPr/>
          <p:nvPr/>
        </p:nvSpPr>
        <p:spPr>
          <a:xfrm>
            <a:off x="1106661" y="3863929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1E97FC5E-90DA-A144-8CE9-44819E04CD2B}"/>
              </a:ext>
            </a:extLst>
          </p:cNvPr>
          <p:cNvSpPr/>
          <p:nvPr/>
        </p:nvSpPr>
        <p:spPr>
          <a:xfrm>
            <a:off x="1148864" y="3540373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FEDF9EEB-CE16-E948-82EB-8D391263A138}"/>
              </a:ext>
            </a:extLst>
          </p:cNvPr>
          <p:cNvSpPr/>
          <p:nvPr/>
        </p:nvSpPr>
        <p:spPr>
          <a:xfrm>
            <a:off x="754979" y="3892060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8F0BE4EA-4E40-1148-8737-05391DB809DC}"/>
              </a:ext>
            </a:extLst>
          </p:cNvPr>
          <p:cNvSpPr/>
          <p:nvPr/>
        </p:nvSpPr>
        <p:spPr>
          <a:xfrm>
            <a:off x="628370" y="3821723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4C38E567-CEF7-5940-ADA0-1D4EC3F742BB}"/>
              </a:ext>
            </a:extLst>
          </p:cNvPr>
          <p:cNvSpPr/>
          <p:nvPr/>
        </p:nvSpPr>
        <p:spPr>
          <a:xfrm>
            <a:off x="670573" y="3821721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CE371177-FA68-C542-9C78-C346316AC49C}"/>
              </a:ext>
            </a:extLst>
          </p:cNvPr>
          <p:cNvSpPr/>
          <p:nvPr/>
        </p:nvSpPr>
        <p:spPr>
          <a:xfrm>
            <a:off x="501761" y="3835789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6FEFE9D2-2E3F-7843-848A-59509B6F30EB}"/>
              </a:ext>
            </a:extLst>
          </p:cNvPr>
          <p:cNvSpPr/>
          <p:nvPr/>
        </p:nvSpPr>
        <p:spPr>
          <a:xfrm>
            <a:off x="375151" y="3877992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D9608AE4-EEA3-CA44-837F-7595C1F42262}"/>
              </a:ext>
            </a:extLst>
          </p:cNvPr>
          <p:cNvSpPr/>
          <p:nvPr/>
        </p:nvSpPr>
        <p:spPr>
          <a:xfrm>
            <a:off x="501761" y="3990534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1B2EDA19-B81A-554D-A566-BA49085D9D30}"/>
              </a:ext>
            </a:extLst>
          </p:cNvPr>
          <p:cNvSpPr/>
          <p:nvPr/>
        </p:nvSpPr>
        <p:spPr>
          <a:xfrm>
            <a:off x="600236" y="3906127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8AC4BB0D-31A4-E741-9FA1-6E4F9A85FD48}"/>
              </a:ext>
            </a:extLst>
          </p:cNvPr>
          <p:cNvSpPr/>
          <p:nvPr/>
        </p:nvSpPr>
        <p:spPr>
          <a:xfrm>
            <a:off x="501761" y="4201548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DB859802-E9F0-1844-9EA9-72A99C0AAFAA}"/>
              </a:ext>
            </a:extLst>
          </p:cNvPr>
          <p:cNvSpPr/>
          <p:nvPr/>
        </p:nvSpPr>
        <p:spPr>
          <a:xfrm>
            <a:off x="375152" y="4131211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55270A96-F84E-9D4B-BEB8-73BFE6DA3237}"/>
              </a:ext>
            </a:extLst>
          </p:cNvPr>
          <p:cNvSpPr/>
          <p:nvPr/>
        </p:nvSpPr>
        <p:spPr>
          <a:xfrm>
            <a:off x="586168" y="3976467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C28C64D5-EBB0-3B41-AE5B-05E08AF74865}"/>
              </a:ext>
            </a:extLst>
          </p:cNvPr>
          <p:cNvSpPr/>
          <p:nvPr/>
        </p:nvSpPr>
        <p:spPr>
          <a:xfrm>
            <a:off x="726844" y="3990534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E170580B-E81F-3247-A30A-59F8B2171865}"/>
              </a:ext>
            </a:extLst>
          </p:cNvPr>
          <p:cNvSpPr/>
          <p:nvPr/>
        </p:nvSpPr>
        <p:spPr>
          <a:xfrm>
            <a:off x="2414967" y="3216814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7450F36A-D237-1946-99D2-8F36AB35199A}"/>
              </a:ext>
            </a:extLst>
          </p:cNvPr>
          <p:cNvSpPr/>
          <p:nvPr/>
        </p:nvSpPr>
        <p:spPr>
          <a:xfrm>
            <a:off x="2471238" y="3357491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DD5A44BE-3373-BA41-8282-E95E3F0BF8FF}"/>
              </a:ext>
            </a:extLst>
          </p:cNvPr>
          <p:cNvSpPr/>
          <p:nvPr/>
        </p:nvSpPr>
        <p:spPr>
          <a:xfrm>
            <a:off x="2358696" y="3357489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09BC29AF-8B19-8A40-B4C4-D60914ACD12A}"/>
              </a:ext>
            </a:extLst>
          </p:cNvPr>
          <p:cNvSpPr/>
          <p:nvPr/>
        </p:nvSpPr>
        <p:spPr>
          <a:xfrm>
            <a:off x="2583779" y="3470032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3576EAA6-A2EB-F947-9F69-30ABFFD641A3}"/>
              </a:ext>
            </a:extLst>
          </p:cNvPr>
          <p:cNvSpPr/>
          <p:nvPr/>
        </p:nvSpPr>
        <p:spPr>
          <a:xfrm>
            <a:off x="2414967" y="3484100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721E006C-D635-CA4C-914A-6145FCBA611E}"/>
              </a:ext>
            </a:extLst>
          </p:cNvPr>
          <p:cNvSpPr/>
          <p:nvPr/>
        </p:nvSpPr>
        <p:spPr>
          <a:xfrm>
            <a:off x="2288357" y="3526303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04FC4EE0-EAD5-214F-958B-6FEBA3740304}"/>
              </a:ext>
            </a:extLst>
          </p:cNvPr>
          <p:cNvSpPr/>
          <p:nvPr/>
        </p:nvSpPr>
        <p:spPr>
          <a:xfrm>
            <a:off x="2414967" y="3638845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4A17E366-E0FD-4749-9C01-CD50F26287E4}"/>
              </a:ext>
            </a:extLst>
          </p:cNvPr>
          <p:cNvSpPr/>
          <p:nvPr/>
        </p:nvSpPr>
        <p:spPr>
          <a:xfrm>
            <a:off x="2513442" y="3554438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AB5707DE-26BE-504D-9C1F-4649EA1D3AD3}"/>
              </a:ext>
            </a:extLst>
          </p:cNvPr>
          <p:cNvSpPr/>
          <p:nvPr/>
        </p:nvSpPr>
        <p:spPr>
          <a:xfrm>
            <a:off x="2414967" y="3849859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660C61B6-A374-8143-A7C4-D52AC6D1F5A6}"/>
              </a:ext>
            </a:extLst>
          </p:cNvPr>
          <p:cNvSpPr/>
          <p:nvPr/>
        </p:nvSpPr>
        <p:spPr>
          <a:xfrm>
            <a:off x="2288358" y="3779522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3C08B4B4-BBC9-9A47-A9B5-A2AD703FAFF0}"/>
              </a:ext>
            </a:extLst>
          </p:cNvPr>
          <p:cNvSpPr/>
          <p:nvPr/>
        </p:nvSpPr>
        <p:spPr>
          <a:xfrm>
            <a:off x="2499374" y="3624778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88F0593E-504A-0045-9984-09CCC9C7CFBB}"/>
              </a:ext>
            </a:extLst>
          </p:cNvPr>
          <p:cNvSpPr/>
          <p:nvPr/>
        </p:nvSpPr>
        <p:spPr>
          <a:xfrm>
            <a:off x="2527510" y="3259017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6AD3A3E0-76C4-4B45-847C-F5C73B8F4664}"/>
              </a:ext>
            </a:extLst>
          </p:cNvPr>
          <p:cNvSpPr/>
          <p:nvPr/>
        </p:nvSpPr>
        <p:spPr>
          <a:xfrm>
            <a:off x="2640050" y="3638845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50A2BC78-38A9-D147-9B7E-211D8ED3AA7B}"/>
              </a:ext>
            </a:extLst>
          </p:cNvPr>
          <p:cNvSpPr/>
          <p:nvPr/>
        </p:nvSpPr>
        <p:spPr>
          <a:xfrm>
            <a:off x="2682253" y="3315289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1D65529B-1DCE-3449-8567-7F8EF422F62F}"/>
              </a:ext>
            </a:extLst>
          </p:cNvPr>
          <p:cNvSpPr/>
          <p:nvPr/>
        </p:nvSpPr>
        <p:spPr>
          <a:xfrm>
            <a:off x="2007005" y="3371558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9C2B25F3-D58C-CD46-A910-14A88ECEE973}"/>
              </a:ext>
            </a:extLst>
          </p:cNvPr>
          <p:cNvSpPr/>
          <p:nvPr/>
        </p:nvSpPr>
        <p:spPr>
          <a:xfrm>
            <a:off x="2063276" y="3512235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C9D67579-4EFB-BE4B-AC11-6BCA9B5EE474}"/>
              </a:ext>
            </a:extLst>
          </p:cNvPr>
          <p:cNvSpPr/>
          <p:nvPr/>
        </p:nvSpPr>
        <p:spPr>
          <a:xfrm>
            <a:off x="1950734" y="3512233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03FF7E0E-5AC3-3F4A-9408-B450084D4E00}"/>
              </a:ext>
            </a:extLst>
          </p:cNvPr>
          <p:cNvSpPr/>
          <p:nvPr/>
        </p:nvSpPr>
        <p:spPr>
          <a:xfrm>
            <a:off x="2175817" y="3624776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0A6EC162-8A26-E14F-B0EB-32B0B534415E}"/>
              </a:ext>
            </a:extLst>
          </p:cNvPr>
          <p:cNvSpPr/>
          <p:nvPr/>
        </p:nvSpPr>
        <p:spPr>
          <a:xfrm>
            <a:off x="2007005" y="3638844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30703E4B-DB7B-654D-8F51-F1249D67DB8F}"/>
              </a:ext>
            </a:extLst>
          </p:cNvPr>
          <p:cNvSpPr/>
          <p:nvPr/>
        </p:nvSpPr>
        <p:spPr>
          <a:xfrm>
            <a:off x="1880395" y="3681047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7EF907F7-71C6-3244-B553-FDEBEF3A7C12}"/>
              </a:ext>
            </a:extLst>
          </p:cNvPr>
          <p:cNvSpPr/>
          <p:nvPr/>
        </p:nvSpPr>
        <p:spPr>
          <a:xfrm>
            <a:off x="2007005" y="3793589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4AADD4B5-A2A3-7D40-9269-93F658E4F7C7}"/>
              </a:ext>
            </a:extLst>
          </p:cNvPr>
          <p:cNvSpPr/>
          <p:nvPr/>
        </p:nvSpPr>
        <p:spPr>
          <a:xfrm>
            <a:off x="2105480" y="3709182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EEE840E8-E1CD-A345-BB43-D9AC98504C2C}"/>
              </a:ext>
            </a:extLst>
          </p:cNvPr>
          <p:cNvSpPr/>
          <p:nvPr/>
        </p:nvSpPr>
        <p:spPr>
          <a:xfrm>
            <a:off x="2007005" y="4004603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EB299E24-0C72-3541-92C1-200E983E990B}"/>
              </a:ext>
            </a:extLst>
          </p:cNvPr>
          <p:cNvSpPr/>
          <p:nvPr/>
        </p:nvSpPr>
        <p:spPr>
          <a:xfrm>
            <a:off x="1880396" y="3934266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B5ED82DE-E8D3-114A-9480-C9C6771785FC}"/>
              </a:ext>
            </a:extLst>
          </p:cNvPr>
          <p:cNvSpPr/>
          <p:nvPr/>
        </p:nvSpPr>
        <p:spPr>
          <a:xfrm>
            <a:off x="2091412" y="3779522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D4204389-1632-6E44-AC83-417D9353D584}"/>
              </a:ext>
            </a:extLst>
          </p:cNvPr>
          <p:cNvSpPr/>
          <p:nvPr/>
        </p:nvSpPr>
        <p:spPr>
          <a:xfrm>
            <a:off x="2119548" y="3413761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BE98B6AA-668A-9C40-A2C0-CBA4540BD408}"/>
              </a:ext>
            </a:extLst>
          </p:cNvPr>
          <p:cNvSpPr/>
          <p:nvPr/>
        </p:nvSpPr>
        <p:spPr>
          <a:xfrm>
            <a:off x="2232088" y="3793589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1A852C8B-4FCA-574F-90B6-8E0650A697F3}"/>
              </a:ext>
            </a:extLst>
          </p:cNvPr>
          <p:cNvSpPr/>
          <p:nvPr/>
        </p:nvSpPr>
        <p:spPr>
          <a:xfrm>
            <a:off x="2274291" y="3470033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A4B9B6E6-4240-BF4E-BF96-5669E0242E77}"/>
              </a:ext>
            </a:extLst>
          </p:cNvPr>
          <p:cNvSpPr/>
          <p:nvPr/>
        </p:nvSpPr>
        <p:spPr>
          <a:xfrm>
            <a:off x="811251" y="3821723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B49D4A54-DEA3-0D4D-A178-485B57338858}"/>
              </a:ext>
            </a:extLst>
          </p:cNvPr>
          <p:cNvSpPr/>
          <p:nvPr/>
        </p:nvSpPr>
        <p:spPr>
          <a:xfrm>
            <a:off x="822974" y="3931918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B32039EF-532E-D044-92B0-FD9E2CBAA9EC}"/>
              </a:ext>
            </a:extLst>
          </p:cNvPr>
          <p:cNvSpPr/>
          <p:nvPr/>
        </p:nvSpPr>
        <p:spPr>
          <a:xfrm>
            <a:off x="752635" y="4100732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0C972C08-DC7D-F942-BB0C-BB92F3516CE5}"/>
              </a:ext>
            </a:extLst>
          </p:cNvPr>
          <p:cNvSpPr/>
          <p:nvPr/>
        </p:nvSpPr>
        <p:spPr>
          <a:xfrm>
            <a:off x="752636" y="4353951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5F40062-9F9C-FE4C-A0A9-9A2A9578E16A}"/>
              </a:ext>
            </a:extLst>
          </p:cNvPr>
          <p:cNvSpPr/>
          <p:nvPr/>
        </p:nvSpPr>
        <p:spPr>
          <a:xfrm>
            <a:off x="344673" y="4494630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9755E6B5-B962-A249-96BD-3036D09A58C1}"/>
              </a:ext>
            </a:extLst>
          </p:cNvPr>
          <p:cNvSpPr/>
          <p:nvPr/>
        </p:nvSpPr>
        <p:spPr>
          <a:xfrm>
            <a:off x="2848722" y="3580231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18D4B048-4AF0-1145-A23D-DAFCE8992843}"/>
              </a:ext>
            </a:extLst>
          </p:cNvPr>
          <p:cNvSpPr/>
          <p:nvPr/>
        </p:nvSpPr>
        <p:spPr>
          <a:xfrm>
            <a:off x="2736180" y="3580229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1E628D71-EE7C-1349-9D69-87A4DC792D47}"/>
              </a:ext>
            </a:extLst>
          </p:cNvPr>
          <p:cNvSpPr/>
          <p:nvPr/>
        </p:nvSpPr>
        <p:spPr>
          <a:xfrm>
            <a:off x="2961263" y="3692772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B8F63D55-8F95-624C-A29B-B53B3A26F9DA}"/>
              </a:ext>
            </a:extLst>
          </p:cNvPr>
          <p:cNvSpPr/>
          <p:nvPr/>
        </p:nvSpPr>
        <p:spPr>
          <a:xfrm>
            <a:off x="2792451" y="3706840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BF26C8A3-64C2-6F44-A861-A46D61CDE2A8}"/>
              </a:ext>
            </a:extLst>
          </p:cNvPr>
          <p:cNvSpPr/>
          <p:nvPr/>
        </p:nvSpPr>
        <p:spPr>
          <a:xfrm>
            <a:off x="2665841" y="3749043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E54F4D3F-0B5E-CA48-BDD9-2D01E2FE04CA}"/>
              </a:ext>
            </a:extLst>
          </p:cNvPr>
          <p:cNvSpPr/>
          <p:nvPr/>
        </p:nvSpPr>
        <p:spPr>
          <a:xfrm>
            <a:off x="2792451" y="3861585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2DCB71B7-1376-8943-A09B-12626BDC1839}"/>
              </a:ext>
            </a:extLst>
          </p:cNvPr>
          <p:cNvSpPr/>
          <p:nvPr/>
        </p:nvSpPr>
        <p:spPr>
          <a:xfrm>
            <a:off x="2890926" y="3777178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6E04B780-0975-2B4D-97CE-DA73E81D294F}"/>
              </a:ext>
            </a:extLst>
          </p:cNvPr>
          <p:cNvSpPr/>
          <p:nvPr/>
        </p:nvSpPr>
        <p:spPr>
          <a:xfrm>
            <a:off x="2792451" y="4072599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6FD094A5-2279-B54C-A4DF-B6E0EB2C6AE1}"/>
              </a:ext>
            </a:extLst>
          </p:cNvPr>
          <p:cNvSpPr/>
          <p:nvPr/>
        </p:nvSpPr>
        <p:spPr>
          <a:xfrm>
            <a:off x="2665842" y="4002262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5408FCDE-0A91-BF4B-AB07-A9C61EA21D05}"/>
              </a:ext>
            </a:extLst>
          </p:cNvPr>
          <p:cNvSpPr/>
          <p:nvPr/>
        </p:nvSpPr>
        <p:spPr>
          <a:xfrm>
            <a:off x="2876858" y="3847518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2FFEFD52-E5AB-E945-87EC-F3B9F2E7C5A0}"/>
              </a:ext>
            </a:extLst>
          </p:cNvPr>
          <p:cNvSpPr/>
          <p:nvPr/>
        </p:nvSpPr>
        <p:spPr>
          <a:xfrm>
            <a:off x="457216" y="4536833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263EFFE3-8823-3C45-9A69-BBC6F26593B2}"/>
              </a:ext>
            </a:extLst>
          </p:cNvPr>
          <p:cNvSpPr/>
          <p:nvPr/>
        </p:nvSpPr>
        <p:spPr>
          <a:xfrm>
            <a:off x="3017534" y="3861585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73C7FFE7-92F4-0148-8663-9212EEEA6A68}"/>
              </a:ext>
            </a:extLst>
          </p:cNvPr>
          <p:cNvSpPr/>
          <p:nvPr/>
        </p:nvSpPr>
        <p:spPr>
          <a:xfrm>
            <a:off x="3059737" y="3538029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6C58CB45-406A-8E4B-83DD-85760C480D98}"/>
              </a:ext>
            </a:extLst>
          </p:cNvPr>
          <p:cNvSpPr/>
          <p:nvPr/>
        </p:nvSpPr>
        <p:spPr>
          <a:xfrm>
            <a:off x="2384489" y="3594298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3D7F4D61-0E40-CA44-ADCF-8F6B84D80822}"/>
              </a:ext>
            </a:extLst>
          </p:cNvPr>
          <p:cNvSpPr/>
          <p:nvPr/>
        </p:nvSpPr>
        <p:spPr>
          <a:xfrm>
            <a:off x="2440760" y="3734975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A7742688-492D-004E-A39A-2B7DDC125933}"/>
              </a:ext>
            </a:extLst>
          </p:cNvPr>
          <p:cNvSpPr/>
          <p:nvPr/>
        </p:nvSpPr>
        <p:spPr>
          <a:xfrm>
            <a:off x="2328218" y="3734973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93A3C8D0-3309-9840-A7F4-0837C7C2601D}"/>
              </a:ext>
            </a:extLst>
          </p:cNvPr>
          <p:cNvSpPr/>
          <p:nvPr/>
        </p:nvSpPr>
        <p:spPr>
          <a:xfrm>
            <a:off x="2553301" y="3847516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A8CE82DF-6F00-004F-A042-D0312071D132}"/>
              </a:ext>
            </a:extLst>
          </p:cNvPr>
          <p:cNvSpPr/>
          <p:nvPr/>
        </p:nvSpPr>
        <p:spPr>
          <a:xfrm>
            <a:off x="2384489" y="3861584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DE4E9A1D-B40C-8C4F-BEEB-0A10C8319A50}"/>
              </a:ext>
            </a:extLst>
          </p:cNvPr>
          <p:cNvSpPr/>
          <p:nvPr/>
        </p:nvSpPr>
        <p:spPr>
          <a:xfrm>
            <a:off x="2257879" y="3903787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5F0268F4-B168-AD4D-91F3-E3594BE87213}"/>
              </a:ext>
            </a:extLst>
          </p:cNvPr>
          <p:cNvSpPr/>
          <p:nvPr/>
        </p:nvSpPr>
        <p:spPr>
          <a:xfrm>
            <a:off x="2384489" y="4016329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00DABB95-E81A-7645-9ECE-4DA00F71E8EE}"/>
              </a:ext>
            </a:extLst>
          </p:cNvPr>
          <p:cNvSpPr/>
          <p:nvPr/>
        </p:nvSpPr>
        <p:spPr>
          <a:xfrm>
            <a:off x="2482964" y="3931922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BE61C9DB-FB31-3A41-88DF-4AEF4E7B7768}"/>
              </a:ext>
            </a:extLst>
          </p:cNvPr>
          <p:cNvSpPr/>
          <p:nvPr/>
        </p:nvSpPr>
        <p:spPr>
          <a:xfrm>
            <a:off x="2384489" y="4227343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EA022E54-A2B2-5349-AD18-F51782AF1AA5}"/>
              </a:ext>
            </a:extLst>
          </p:cNvPr>
          <p:cNvSpPr/>
          <p:nvPr/>
        </p:nvSpPr>
        <p:spPr>
          <a:xfrm>
            <a:off x="2257880" y="4157006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9F0B1E6A-AE4D-F24C-85D0-1F40F43EE5B0}"/>
              </a:ext>
            </a:extLst>
          </p:cNvPr>
          <p:cNvSpPr/>
          <p:nvPr/>
        </p:nvSpPr>
        <p:spPr>
          <a:xfrm>
            <a:off x="2468896" y="4002262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52831048-BB60-2F4F-B9E1-8375EC52A349}"/>
              </a:ext>
            </a:extLst>
          </p:cNvPr>
          <p:cNvSpPr/>
          <p:nvPr/>
        </p:nvSpPr>
        <p:spPr>
          <a:xfrm>
            <a:off x="2497032" y="3636501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66D034DA-044E-FF47-B035-0BB237E3055E}"/>
              </a:ext>
            </a:extLst>
          </p:cNvPr>
          <p:cNvSpPr/>
          <p:nvPr/>
        </p:nvSpPr>
        <p:spPr>
          <a:xfrm>
            <a:off x="2609572" y="4016329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A47E91B9-79C2-8C4D-AD74-5C380DD845EA}"/>
              </a:ext>
            </a:extLst>
          </p:cNvPr>
          <p:cNvSpPr/>
          <p:nvPr/>
        </p:nvSpPr>
        <p:spPr>
          <a:xfrm>
            <a:off x="2651775" y="3692773"/>
            <a:ext cx="211015" cy="1688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E8B481-D277-3A4E-A5D4-A90130204DF8}"/>
              </a:ext>
            </a:extLst>
          </p:cNvPr>
          <p:cNvSpPr txBox="1"/>
          <p:nvPr/>
        </p:nvSpPr>
        <p:spPr>
          <a:xfrm>
            <a:off x="645148" y="4754880"/>
            <a:ext cx="29065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Y -&gt; Single Cells </a:t>
            </a:r>
          </a:p>
          <a:p>
            <a:pPr algn="ctr"/>
            <a:r>
              <a:rPr lang="en-US" sz="3200" b="1" dirty="0"/>
              <a:t>(Neurons)</a:t>
            </a:r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D660119F-09E6-EF4F-BF10-A93CA812ECBA}"/>
              </a:ext>
            </a:extLst>
          </p:cNvPr>
          <p:cNvSpPr/>
          <p:nvPr/>
        </p:nvSpPr>
        <p:spPr>
          <a:xfrm>
            <a:off x="9437248" y="1910862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A5E9FB33-4B41-DE43-9BC7-B517D5C83D35}"/>
              </a:ext>
            </a:extLst>
          </p:cNvPr>
          <p:cNvSpPr/>
          <p:nvPr/>
        </p:nvSpPr>
        <p:spPr>
          <a:xfrm>
            <a:off x="9493519" y="2051539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52B27C55-90BA-5D47-9026-851998B21505}"/>
              </a:ext>
            </a:extLst>
          </p:cNvPr>
          <p:cNvSpPr/>
          <p:nvPr/>
        </p:nvSpPr>
        <p:spPr>
          <a:xfrm>
            <a:off x="9380977" y="2051537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39B17FF7-9D11-784A-9912-0893F9675FEE}"/>
              </a:ext>
            </a:extLst>
          </p:cNvPr>
          <p:cNvSpPr/>
          <p:nvPr/>
        </p:nvSpPr>
        <p:spPr>
          <a:xfrm>
            <a:off x="9606060" y="2164080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4FB67285-B4C4-7045-ADAF-1A7D70FC743D}"/>
              </a:ext>
            </a:extLst>
          </p:cNvPr>
          <p:cNvSpPr/>
          <p:nvPr/>
        </p:nvSpPr>
        <p:spPr>
          <a:xfrm>
            <a:off x="9437248" y="2178148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>
            <a:extLst>
              <a:ext uri="{FF2B5EF4-FFF2-40B4-BE49-F238E27FC236}">
                <a16:creationId xmlns:a16="http://schemas.microsoft.com/office/drawing/2014/main" id="{0817B0FD-F9FD-E643-8539-AD078B3A4956}"/>
              </a:ext>
            </a:extLst>
          </p:cNvPr>
          <p:cNvSpPr/>
          <p:nvPr/>
        </p:nvSpPr>
        <p:spPr>
          <a:xfrm>
            <a:off x="9310638" y="2220351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77DE05F8-696D-B643-8B59-8F0FA4AEC427}"/>
              </a:ext>
            </a:extLst>
          </p:cNvPr>
          <p:cNvSpPr/>
          <p:nvPr/>
        </p:nvSpPr>
        <p:spPr>
          <a:xfrm>
            <a:off x="9437248" y="2332893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D64BB6AF-D06E-5046-ACCA-CB94B7F36467}"/>
              </a:ext>
            </a:extLst>
          </p:cNvPr>
          <p:cNvSpPr/>
          <p:nvPr/>
        </p:nvSpPr>
        <p:spPr>
          <a:xfrm>
            <a:off x="9535723" y="2248486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7ED131D6-CD1A-C745-BF1C-C2C48F03182E}"/>
              </a:ext>
            </a:extLst>
          </p:cNvPr>
          <p:cNvSpPr/>
          <p:nvPr/>
        </p:nvSpPr>
        <p:spPr>
          <a:xfrm>
            <a:off x="9437248" y="2543907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87CF114C-3739-9F45-A341-81A05B00775E}"/>
              </a:ext>
            </a:extLst>
          </p:cNvPr>
          <p:cNvSpPr/>
          <p:nvPr/>
        </p:nvSpPr>
        <p:spPr>
          <a:xfrm>
            <a:off x="9310639" y="2473570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>
            <a:extLst>
              <a:ext uri="{FF2B5EF4-FFF2-40B4-BE49-F238E27FC236}">
                <a16:creationId xmlns:a16="http://schemas.microsoft.com/office/drawing/2014/main" id="{6F11D1E8-306A-5045-BF38-A33A7FCEE7FD}"/>
              </a:ext>
            </a:extLst>
          </p:cNvPr>
          <p:cNvSpPr/>
          <p:nvPr/>
        </p:nvSpPr>
        <p:spPr>
          <a:xfrm>
            <a:off x="9521655" y="2318826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07072F31-3BB4-DD48-855B-76FC6763CF5C}"/>
              </a:ext>
            </a:extLst>
          </p:cNvPr>
          <p:cNvSpPr/>
          <p:nvPr/>
        </p:nvSpPr>
        <p:spPr>
          <a:xfrm>
            <a:off x="9549791" y="1953065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11422C83-CC8E-004B-B23E-7B736EB86ACF}"/>
              </a:ext>
            </a:extLst>
          </p:cNvPr>
          <p:cNvSpPr/>
          <p:nvPr/>
        </p:nvSpPr>
        <p:spPr>
          <a:xfrm>
            <a:off x="9662331" y="2332893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4D6BF99C-EEE3-3A4F-A9B8-DAA1C333AB1C}"/>
              </a:ext>
            </a:extLst>
          </p:cNvPr>
          <p:cNvSpPr/>
          <p:nvPr/>
        </p:nvSpPr>
        <p:spPr>
          <a:xfrm>
            <a:off x="9704534" y="2009337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4AFBEA25-3F04-0149-B095-BCFF1C613488}"/>
              </a:ext>
            </a:extLst>
          </p:cNvPr>
          <p:cNvSpPr/>
          <p:nvPr/>
        </p:nvSpPr>
        <p:spPr>
          <a:xfrm>
            <a:off x="9758460" y="2203939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8B8DE957-1164-1B40-913D-0739B84DCC4E}"/>
              </a:ext>
            </a:extLst>
          </p:cNvPr>
          <p:cNvSpPr/>
          <p:nvPr/>
        </p:nvSpPr>
        <p:spPr>
          <a:xfrm>
            <a:off x="9814731" y="2344616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F49F66F4-F400-E140-9532-72139E0BA817}"/>
              </a:ext>
            </a:extLst>
          </p:cNvPr>
          <p:cNvSpPr/>
          <p:nvPr/>
        </p:nvSpPr>
        <p:spPr>
          <a:xfrm>
            <a:off x="9702189" y="2344614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178D3288-7629-164B-8AAA-DC9F7A8228D3}"/>
              </a:ext>
            </a:extLst>
          </p:cNvPr>
          <p:cNvSpPr/>
          <p:nvPr/>
        </p:nvSpPr>
        <p:spPr>
          <a:xfrm>
            <a:off x="9927272" y="2457157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F36F4B1E-2DA3-0248-B322-F9627573743B}"/>
              </a:ext>
            </a:extLst>
          </p:cNvPr>
          <p:cNvSpPr/>
          <p:nvPr/>
        </p:nvSpPr>
        <p:spPr>
          <a:xfrm>
            <a:off x="9758460" y="2471225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B85702B8-C376-924A-ABCB-D44CA9CCA8B6}"/>
              </a:ext>
            </a:extLst>
          </p:cNvPr>
          <p:cNvSpPr/>
          <p:nvPr/>
        </p:nvSpPr>
        <p:spPr>
          <a:xfrm>
            <a:off x="9631850" y="2513428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CBF854AF-3F4D-A84B-8C45-E65BD5D15BB8}"/>
              </a:ext>
            </a:extLst>
          </p:cNvPr>
          <p:cNvSpPr/>
          <p:nvPr/>
        </p:nvSpPr>
        <p:spPr>
          <a:xfrm>
            <a:off x="9758460" y="2625970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59592356-78BD-2A47-85D7-9A9C5C2B6686}"/>
              </a:ext>
            </a:extLst>
          </p:cNvPr>
          <p:cNvSpPr/>
          <p:nvPr/>
        </p:nvSpPr>
        <p:spPr>
          <a:xfrm>
            <a:off x="9856935" y="2541563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54C65363-3A44-D542-ADCB-9F9DDD631D31}"/>
              </a:ext>
            </a:extLst>
          </p:cNvPr>
          <p:cNvSpPr/>
          <p:nvPr/>
        </p:nvSpPr>
        <p:spPr>
          <a:xfrm>
            <a:off x="9758460" y="2836984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9FC308E3-3C7B-D944-AEDE-0E48C52724E8}"/>
              </a:ext>
            </a:extLst>
          </p:cNvPr>
          <p:cNvSpPr/>
          <p:nvPr/>
        </p:nvSpPr>
        <p:spPr>
          <a:xfrm>
            <a:off x="9631851" y="2766647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E5F5FAAD-8057-4F49-8F4F-38EB50D64DF4}"/>
              </a:ext>
            </a:extLst>
          </p:cNvPr>
          <p:cNvSpPr/>
          <p:nvPr/>
        </p:nvSpPr>
        <p:spPr>
          <a:xfrm>
            <a:off x="9842867" y="2611903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423">
            <a:extLst>
              <a:ext uri="{FF2B5EF4-FFF2-40B4-BE49-F238E27FC236}">
                <a16:creationId xmlns:a16="http://schemas.microsoft.com/office/drawing/2014/main" id="{56EC1AA3-6CC3-DC4C-AF96-67722A68A14D}"/>
              </a:ext>
            </a:extLst>
          </p:cNvPr>
          <p:cNvSpPr/>
          <p:nvPr/>
        </p:nvSpPr>
        <p:spPr>
          <a:xfrm>
            <a:off x="9871003" y="2246142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700BBB8B-C1A8-194F-8A70-9EDC63CF82C6}"/>
              </a:ext>
            </a:extLst>
          </p:cNvPr>
          <p:cNvSpPr/>
          <p:nvPr/>
        </p:nvSpPr>
        <p:spPr>
          <a:xfrm>
            <a:off x="9983543" y="2625970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C318D763-5C52-7940-9639-9F21F0DAF233}"/>
              </a:ext>
            </a:extLst>
          </p:cNvPr>
          <p:cNvSpPr/>
          <p:nvPr/>
        </p:nvSpPr>
        <p:spPr>
          <a:xfrm>
            <a:off x="10025746" y="2302414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78979065-EE9A-804E-9EB3-06AAF50D06D7}"/>
              </a:ext>
            </a:extLst>
          </p:cNvPr>
          <p:cNvSpPr/>
          <p:nvPr/>
        </p:nvSpPr>
        <p:spPr>
          <a:xfrm>
            <a:off x="9505242" y="2513427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275255C0-BA26-714F-8F16-863EA0659BFA}"/>
              </a:ext>
            </a:extLst>
          </p:cNvPr>
          <p:cNvSpPr/>
          <p:nvPr/>
        </p:nvSpPr>
        <p:spPr>
          <a:xfrm>
            <a:off x="9561513" y="2654104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D92EFA68-44EA-614B-9944-FC6181BC75FE}"/>
              </a:ext>
            </a:extLst>
          </p:cNvPr>
          <p:cNvSpPr/>
          <p:nvPr/>
        </p:nvSpPr>
        <p:spPr>
          <a:xfrm>
            <a:off x="9448971" y="2654102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BEA4D154-74C7-E94F-9168-F3DFAF68716D}"/>
              </a:ext>
            </a:extLst>
          </p:cNvPr>
          <p:cNvSpPr/>
          <p:nvPr/>
        </p:nvSpPr>
        <p:spPr>
          <a:xfrm>
            <a:off x="9674054" y="2766645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3B345BDC-E3C5-2746-9F90-EC74E227EF5F}"/>
              </a:ext>
            </a:extLst>
          </p:cNvPr>
          <p:cNvSpPr/>
          <p:nvPr/>
        </p:nvSpPr>
        <p:spPr>
          <a:xfrm>
            <a:off x="9505242" y="2780713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E36331B6-EDC8-E24E-AD10-74845404EC98}"/>
              </a:ext>
            </a:extLst>
          </p:cNvPr>
          <p:cNvSpPr/>
          <p:nvPr/>
        </p:nvSpPr>
        <p:spPr>
          <a:xfrm>
            <a:off x="9378632" y="2822916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40879EE2-C7ED-BA42-A333-FE765E59D2F8}"/>
              </a:ext>
            </a:extLst>
          </p:cNvPr>
          <p:cNvSpPr/>
          <p:nvPr/>
        </p:nvSpPr>
        <p:spPr>
          <a:xfrm>
            <a:off x="9505242" y="2935458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8EA11ABA-B17A-7F42-9FC4-6819F8736767}"/>
              </a:ext>
            </a:extLst>
          </p:cNvPr>
          <p:cNvSpPr/>
          <p:nvPr/>
        </p:nvSpPr>
        <p:spPr>
          <a:xfrm>
            <a:off x="9603717" y="2851051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12CBDF2F-E95D-F545-AF2F-B187C67723CA}"/>
              </a:ext>
            </a:extLst>
          </p:cNvPr>
          <p:cNvSpPr/>
          <p:nvPr/>
        </p:nvSpPr>
        <p:spPr>
          <a:xfrm>
            <a:off x="9505242" y="3146472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Oval 435">
            <a:extLst>
              <a:ext uri="{FF2B5EF4-FFF2-40B4-BE49-F238E27FC236}">
                <a16:creationId xmlns:a16="http://schemas.microsoft.com/office/drawing/2014/main" id="{D97CD440-07C8-7946-8E6C-C9C101674000}"/>
              </a:ext>
            </a:extLst>
          </p:cNvPr>
          <p:cNvSpPr/>
          <p:nvPr/>
        </p:nvSpPr>
        <p:spPr>
          <a:xfrm>
            <a:off x="9378633" y="3076135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847414C0-AD80-954C-90BD-4E80D3ADACD0}"/>
              </a:ext>
            </a:extLst>
          </p:cNvPr>
          <p:cNvSpPr/>
          <p:nvPr/>
        </p:nvSpPr>
        <p:spPr>
          <a:xfrm>
            <a:off x="9589649" y="2921391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Oval 437">
            <a:extLst>
              <a:ext uri="{FF2B5EF4-FFF2-40B4-BE49-F238E27FC236}">
                <a16:creationId xmlns:a16="http://schemas.microsoft.com/office/drawing/2014/main" id="{72926F4F-C0AF-5542-BA74-4D99FE8243C5}"/>
              </a:ext>
            </a:extLst>
          </p:cNvPr>
          <p:cNvSpPr/>
          <p:nvPr/>
        </p:nvSpPr>
        <p:spPr>
          <a:xfrm>
            <a:off x="9617785" y="2555630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Oval 438">
            <a:extLst>
              <a:ext uri="{FF2B5EF4-FFF2-40B4-BE49-F238E27FC236}">
                <a16:creationId xmlns:a16="http://schemas.microsoft.com/office/drawing/2014/main" id="{CBF41A83-2360-EA4E-85DC-96C372FF3A97}"/>
              </a:ext>
            </a:extLst>
          </p:cNvPr>
          <p:cNvSpPr/>
          <p:nvPr/>
        </p:nvSpPr>
        <p:spPr>
          <a:xfrm>
            <a:off x="9730325" y="2935458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Oval 439">
            <a:extLst>
              <a:ext uri="{FF2B5EF4-FFF2-40B4-BE49-F238E27FC236}">
                <a16:creationId xmlns:a16="http://schemas.microsoft.com/office/drawing/2014/main" id="{7822DF33-FA6E-774D-BC46-8564FDAC84A7}"/>
              </a:ext>
            </a:extLst>
          </p:cNvPr>
          <p:cNvSpPr/>
          <p:nvPr/>
        </p:nvSpPr>
        <p:spPr>
          <a:xfrm>
            <a:off x="9772528" y="2611902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345EDDE2-6EFA-874B-9749-E31E0B78B87A}"/>
              </a:ext>
            </a:extLst>
          </p:cNvPr>
          <p:cNvSpPr/>
          <p:nvPr/>
        </p:nvSpPr>
        <p:spPr>
          <a:xfrm>
            <a:off x="8970670" y="3216814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DE0C246E-3FA3-BF49-A6B0-9461BDCA1954}"/>
              </a:ext>
            </a:extLst>
          </p:cNvPr>
          <p:cNvSpPr/>
          <p:nvPr/>
        </p:nvSpPr>
        <p:spPr>
          <a:xfrm>
            <a:off x="9026941" y="3357491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F546C00F-C525-4F42-84DA-01376D4178FE}"/>
              </a:ext>
            </a:extLst>
          </p:cNvPr>
          <p:cNvSpPr/>
          <p:nvPr/>
        </p:nvSpPr>
        <p:spPr>
          <a:xfrm>
            <a:off x="8914399" y="3357489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Oval 443">
            <a:extLst>
              <a:ext uri="{FF2B5EF4-FFF2-40B4-BE49-F238E27FC236}">
                <a16:creationId xmlns:a16="http://schemas.microsoft.com/office/drawing/2014/main" id="{56EA6A16-56B1-004B-98BF-0CA4E05275F1}"/>
              </a:ext>
            </a:extLst>
          </p:cNvPr>
          <p:cNvSpPr/>
          <p:nvPr/>
        </p:nvSpPr>
        <p:spPr>
          <a:xfrm>
            <a:off x="9139482" y="3470032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Oval 444">
            <a:extLst>
              <a:ext uri="{FF2B5EF4-FFF2-40B4-BE49-F238E27FC236}">
                <a16:creationId xmlns:a16="http://schemas.microsoft.com/office/drawing/2014/main" id="{1B4CDA77-31FF-C544-81CE-F115DAADF2F9}"/>
              </a:ext>
            </a:extLst>
          </p:cNvPr>
          <p:cNvSpPr/>
          <p:nvPr/>
        </p:nvSpPr>
        <p:spPr>
          <a:xfrm>
            <a:off x="8970670" y="3484100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43276DBA-BE6F-D043-A564-D53689F489FC}"/>
              </a:ext>
            </a:extLst>
          </p:cNvPr>
          <p:cNvSpPr/>
          <p:nvPr/>
        </p:nvSpPr>
        <p:spPr>
          <a:xfrm>
            <a:off x="8844060" y="3526303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Oval 446">
            <a:extLst>
              <a:ext uri="{FF2B5EF4-FFF2-40B4-BE49-F238E27FC236}">
                <a16:creationId xmlns:a16="http://schemas.microsoft.com/office/drawing/2014/main" id="{8A5AB633-EFD1-8547-83D4-8E6E85EC2A81}"/>
              </a:ext>
            </a:extLst>
          </p:cNvPr>
          <p:cNvSpPr/>
          <p:nvPr/>
        </p:nvSpPr>
        <p:spPr>
          <a:xfrm>
            <a:off x="8970670" y="3638845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Oval 447">
            <a:extLst>
              <a:ext uri="{FF2B5EF4-FFF2-40B4-BE49-F238E27FC236}">
                <a16:creationId xmlns:a16="http://schemas.microsoft.com/office/drawing/2014/main" id="{BF51DA15-9B6D-8249-AF85-5DEF684D92A2}"/>
              </a:ext>
            </a:extLst>
          </p:cNvPr>
          <p:cNvSpPr/>
          <p:nvPr/>
        </p:nvSpPr>
        <p:spPr>
          <a:xfrm>
            <a:off x="9069145" y="3554438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Oval 448">
            <a:extLst>
              <a:ext uri="{FF2B5EF4-FFF2-40B4-BE49-F238E27FC236}">
                <a16:creationId xmlns:a16="http://schemas.microsoft.com/office/drawing/2014/main" id="{43E0B81F-375C-D04D-B51C-B000DF265433}"/>
              </a:ext>
            </a:extLst>
          </p:cNvPr>
          <p:cNvSpPr/>
          <p:nvPr/>
        </p:nvSpPr>
        <p:spPr>
          <a:xfrm>
            <a:off x="8970670" y="3849859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1DC925ED-41CD-E14B-A1CA-B464FAD58B9F}"/>
              </a:ext>
            </a:extLst>
          </p:cNvPr>
          <p:cNvSpPr/>
          <p:nvPr/>
        </p:nvSpPr>
        <p:spPr>
          <a:xfrm>
            <a:off x="8844061" y="3779522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Oval 450">
            <a:extLst>
              <a:ext uri="{FF2B5EF4-FFF2-40B4-BE49-F238E27FC236}">
                <a16:creationId xmlns:a16="http://schemas.microsoft.com/office/drawing/2014/main" id="{D43BDA8D-D7C1-5242-AED8-C2D4E783095D}"/>
              </a:ext>
            </a:extLst>
          </p:cNvPr>
          <p:cNvSpPr/>
          <p:nvPr/>
        </p:nvSpPr>
        <p:spPr>
          <a:xfrm>
            <a:off x="9055077" y="3624778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Oval 451">
            <a:extLst>
              <a:ext uri="{FF2B5EF4-FFF2-40B4-BE49-F238E27FC236}">
                <a16:creationId xmlns:a16="http://schemas.microsoft.com/office/drawing/2014/main" id="{8FE5F5D3-602C-414A-BC53-A2E99940928D}"/>
              </a:ext>
            </a:extLst>
          </p:cNvPr>
          <p:cNvSpPr/>
          <p:nvPr/>
        </p:nvSpPr>
        <p:spPr>
          <a:xfrm>
            <a:off x="9083213" y="3259017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AA60A526-BA55-5145-9EDD-682A3A9992FE}"/>
              </a:ext>
            </a:extLst>
          </p:cNvPr>
          <p:cNvSpPr/>
          <p:nvPr/>
        </p:nvSpPr>
        <p:spPr>
          <a:xfrm>
            <a:off x="9195753" y="3638845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CFA0B36A-D927-AD45-9310-003CA4F0C8AF}"/>
              </a:ext>
            </a:extLst>
          </p:cNvPr>
          <p:cNvSpPr/>
          <p:nvPr/>
        </p:nvSpPr>
        <p:spPr>
          <a:xfrm>
            <a:off x="9237956" y="3315289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9D9610E1-313B-AF4D-A5A6-AA8F90CF0EB7}"/>
              </a:ext>
            </a:extLst>
          </p:cNvPr>
          <p:cNvSpPr/>
          <p:nvPr/>
        </p:nvSpPr>
        <p:spPr>
          <a:xfrm>
            <a:off x="8562708" y="3371558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val 455">
            <a:extLst>
              <a:ext uri="{FF2B5EF4-FFF2-40B4-BE49-F238E27FC236}">
                <a16:creationId xmlns:a16="http://schemas.microsoft.com/office/drawing/2014/main" id="{11A58196-8741-AE4E-AB20-F905BD667D29}"/>
              </a:ext>
            </a:extLst>
          </p:cNvPr>
          <p:cNvSpPr/>
          <p:nvPr/>
        </p:nvSpPr>
        <p:spPr>
          <a:xfrm>
            <a:off x="8618979" y="3512235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>
            <a:extLst>
              <a:ext uri="{FF2B5EF4-FFF2-40B4-BE49-F238E27FC236}">
                <a16:creationId xmlns:a16="http://schemas.microsoft.com/office/drawing/2014/main" id="{4B9B16A8-1399-414B-B791-A5C5181B5BD0}"/>
              </a:ext>
            </a:extLst>
          </p:cNvPr>
          <p:cNvSpPr/>
          <p:nvPr/>
        </p:nvSpPr>
        <p:spPr>
          <a:xfrm>
            <a:off x="8506437" y="3512233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DA4D60A7-FD34-4A4C-AB73-3BBF937B3535}"/>
              </a:ext>
            </a:extLst>
          </p:cNvPr>
          <p:cNvSpPr/>
          <p:nvPr/>
        </p:nvSpPr>
        <p:spPr>
          <a:xfrm>
            <a:off x="8731520" y="3624776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Oval 458">
            <a:extLst>
              <a:ext uri="{FF2B5EF4-FFF2-40B4-BE49-F238E27FC236}">
                <a16:creationId xmlns:a16="http://schemas.microsoft.com/office/drawing/2014/main" id="{420229C2-C88B-CE48-B86C-97014FF31CE9}"/>
              </a:ext>
            </a:extLst>
          </p:cNvPr>
          <p:cNvSpPr/>
          <p:nvPr/>
        </p:nvSpPr>
        <p:spPr>
          <a:xfrm>
            <a:off x="8562708" y="3638844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Oval 459">
            <a:extLst>
              <a:ext uri="{FF2B5EF4-FFF2-40B4-BE49-F238E27FC236}">
                <a16:creationId xmlns:a16="http://schemas.microsoft.com/office/drawing/2014/main" id="{E8BF5299-B6AE-DE48-B689-FCC2236B7F83}"/>
              </a:ext>
            </a:extLst>
          </p:cNvPr>
          <p:cNvSpPr/>
          <p:nvPr/>
        </p:nvSpPr>
        <p:spPr>
          <a:xfrm>
            <a:off x="8436098" y="3681047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Oval 460">
            <a:extLst>
              <a:ext uri="{FF2B5EF4-FFF2-40B4-BE49-F238E27FC236}">
                <a16:creationId xmlns:a16="http://schemas.microsoft.com/office/drawing/2014/main" id="{08A3271F-BFE7-7F43-978A-8DF88E35D0A7}"/>
              </a:ext>
            </a:extLst>
          </p:cNvPr>
          <p:cNvSpPr/>
          <p:nvPr/>
        </p:nvSpPr>
        <p:spPr>
          <a:xfrm>
            <a:off x="8562708" y="3793589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Oval 461">
            <a:extLst>
              <a:ext uri="{FF2B5EF4-FFF2-40B4-BE49-F238E27FC236}">
                <a16:creationId xmlns:a16="http://schemas.microsoft.com/office/drawing/2014/main" id="{BD15BE56-343F-4E49-87F0-407E42E5C3C7}"/>
              </a:ext>
            </a:extLst>
          </p:cNvPr>
          <p:cNvSpPr/>
          <p:nvPr/>
        </p:nvSpPr>
        <p:spPr>
          <a:xfrm>
            <a:off x="8661183" y="3709182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Oval 462">
            <a:extLst>
              <a:ext uri="{FF2B5EF4-FFF2-40B4-BE49-F238E27FC236}">
                <a16:creationId xmlns:a16="http://schemas.microsoft.com/office/drawing/2014/main" id="{0AC219D6-B6F0-8147-8B0F-651E5A005187}"/>
              </a:ext>
            </a:extLst>
          </p:cNvPr>
          <p:cNvSpPr/>
          <p:nvPr/>
        </p:nvSpPr>
        <p:spPr>
          <a:xfrm>
            <a:off x="8562708" y="4004603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25DEE6DA-3BDC-4C40-937E-A7A609C0C77E}"/>
              </a:ext>
            </a:extLst>
          </p:cNvPr>
          <p:cNvSpPr/>
          <p:nvPr/>
        </p:nvSpPr>
        <p:spPr>
          <a:xfrm>
            <a:off x="8436099" y="3934266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1736248F-1649-E749-B5E2-F4AF0CEAA2EB}"/>
              </a:ext>
            </a:extLst>
          </p:cNvPr>
          <p:cNvSpPr/>
          <p:nvPr/>
        </p:nvSpPr>
        <p:spPr>
          <a:xfrm>
            <a:off x="8647115" y="3779522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7260CA6D-60D8-CE41-99B5-2ED0FF0C704B}"/>
              </a:ext>
            </a:extLst>
          </p:cNvPr>
          <p:cNvSpPr/>
          <p:nvPr/>
        </p:nvSpPr>
        <p:spPr>
          <a:xfrm>
            <a:off x="8675251" y="3413761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C769E404-AB56-0E4C-A269-DED5970FF937}"/>
              </a:ext>
            </a:extLst>
          </p:cNvPr>
          <p:cNvSpPr/>
          <p:nvPr/>
        </p:nvSpPr>
        <p:spPr>
          <a:xfrm>
            <a:off x="8787791" y="3793589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5B2A2B54-EF11-5345-972F-0B180C2B5882}"/>
              </a:ext>
            </a:extLst>
          </p:cNvPr>
          <p:cNvSpPr/>
          <p:nvPr/>
        </p:nvSpPr>
        <p:spPr>
          <a:xfrm>
            <a:off x="8829994" y="3470033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F5BB352A-80F5-6E4B-9A79-24F78DBC3976}"/>
              </a:ext>
            </a:extLst>
          </p:cNvPr>
          <p:cNvSpPr/>
          <p:nvPr/>
        </p:nvSpPr>
        <p:spPr>
          <a:xfrm>
            <a:off x="9814732" y="2133602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687985DF-E824-2A45-960A-EC43F3851F3C}"/>
              </a:ext>
            </a:extLst>
          </p:cNvPr>
          <p:cNvSpPr/>
          <p:nvPr/>
        </p:nvSpPr>
        <p:spPr>
          <a:xfrm>
            <a:off x="9871003" y="2274279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2E18694D-9E4F-6F44-AC4D-0A7A944F1FF8}"/>
              </a:ext>
            </a:extLst>
          </p:cNvPr>
          <p:cNvSpPr/>
          <p:nvPr/>
        </p:nvSpPr>
        <p:spPr>
          <a:xfrm>
            <a:off x="9758461" y="2274277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Oval 471">
            <a:extLst>
              <a:ext uri="{FF2B5EF4-FFF2-40B4-BE49-F238E27FC236}">
                <a16:creationId xmlns:a16="http://schemas.microsoft.com/office/drawing/2014/main" id="{2F59B7F4-6E2B-594E-8C3C-0BDFC234EDD6}"/>
              </a:ext>
            </a:extLst>
          </p:cNvPr>
          <p:cNvSpPr/>
          <p:nvPr/>
        </p:nvSpPr>
        <p:spPr>
          <a:xfrm>
            <a:off x="9983544" y="2386820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Oval 472">
            <a:extLst>
              <a:ext uri="{FF2B5EF4-FFF2-40B4-BE49-F238E27FC236}">
                <a16:creationId xmlns:a16="http://schemas.microsoft.com/office/drawing/2014/main" id="{47BCED58-15A4-E048-9FB5-144DFB64E67B}"/>
              </a:ext>
            </a:extLst>
          </p:cNvPr>
          <p:cNvSpPr/>
          <p:nvPr/>
        </p:nvSpPr>
        <p:spPr>
          <a:xfrm>
            <a:off x="9814732" y="2400888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Oval 473">
            <a:extLst>
              <a:ext uri="{FF2B5EF4-FFF2-40B4-BE49-F238E27FC236}">
                <a16:creationId xmlns:a16="http://schemas.microsoft.com/office/drawing/2014/main" id="{7C8BEB8C-71A7-6A4F-A604-88CD26F45B13}"/>
              </a:ext>
            </a:extLst>
          </p:cNvPr>
          <p:cNvSpPr/>
          <p:nvPr/>
        </p:nvSpPr>
        <p:spPr>
          <a:xfrm>
            <a:off x="9688122" y="2443091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Oval 474">
            <a:extLst>
              <a:ext uri="{FF2B5EF4-FFF2-40B4-BE49-F238E27FC236}">
                <a16:creationId xmlns:a16="http://schemas.microsoft.com/office/drawing/2014/main" id="{64576D39-2A42-874E-BDD7-451717E406EA}"/>
              </a:ext>
            </a:extLst>
          </p:cNvPr>
          <p:cNvSpPr/>
          <p:nvPr/>
        </p:nvSpPr>
        <p:spPr>
          <a:xfrm>
            <a:off x="9814732" y="2555633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Oval 475">
            <a:extLst>
              <a:ext uri="{FF2B5EF4-FFF2-40B4-BE49-F238E27FC236}">
                <a16:creationId xmlns:a16="http://schemas.microsoft.com/office/drawing/2014/main" id="{0A4612E9-EDE9-3B41-B243-7EE8F9C978FD}"/>
              </a:ext>
            </a:extLst>
          </p:cNvPr>
          <p:cNvSpPr/>
          <p:nvPr/>
        </p:nvSpPr>
        <p:spPr>
          <a:xfrm>
            <a:off x="9913207" y="2471226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Oval 476">
            <a:extLst>
              <a:ext uri="{FF2B5EF4-FFF2-40B4-BE49-F238E27FC236}">
                <a16:creationId xmlns:a16="http://schemas.microsoft.com/office/drawing/2014/main" id="{3E955F20-9E30-AD4E-90FD-41097ED99E9B}"/>
              </a:ext>
            </a:extLst>
          </p:cNvPr>
          <p:cNvSpPr/>
          <p:nvPr/>
        </p:nvSpPr>
        <p:spPr>
          <a:xfrm>
            <a:off x="9814732" y="2766647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Oval 477">
            <a:extLst>
              <a:ext uri="{FF2B5EF4-FFF2-40B4-BE49-F238E27FC236}">
                <a16:creationId xmlns:a16="http://schemas.microsoft.com/office/drawing/2014/main" id="{B4B9DEC4-A555-304D-ABA2-B323FC779065}"/>
              </a:ext>
            </a:extLst>
          </p:cNvPr>
          <p:cNvSpPr/>
          <p:nvPr/>
        </p:nvSpPr>
        <p:spPr>
          <a:xfrm>
            <a:off x="9688123" y="2696310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Oval 478">
            <a:extLst>
              <a:ext uri="{FF2B5EF4-FFF2-40B4-BE49-F238E27FC236}">
                <a16:creationId xmlns:a16="http://schemas.microsoft.com/office/drawing/2014/main" id="{8F3E58F0-F549-F248-B121-E8E9400FCE3D}"/>
              </a:ext>
            </a:extLst>
          </p:cNvPr>
          <p:cNvSpPr/>
          <p:nvPr/>
        </p:nvSpPr>
        <p:spPr>
          <a:xfrm>
            <a:off x="9899139" y="2541566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Oval 479">
            <a:extLst>
              <a:ext uri="{FF2B5EF4-FFF2-40B4-BE49-F238E27FC236}">
                <a16:creationId xmlns:a16="http://schemas.microsoft.com/office/drawing/2014/main" id="{D7351D6D-85F5-634A-B6E9-154230A68EA2}"/>
              </a:ext>
            </a:extLst>
          </p:cNvPr>
          <p:cNvSpPr/>
          <p:nvPr/>
        </p:nvSpPr>
        <p:spPr>
          <a:xfrm>
            <a:off x="9927275" y="2175805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Oval 480">
            <a:extLst>
              <a:ext uri="{FF2B5EF4-FFF2-40B4-BE49-F238E27FC236}">
                <a16:creationId xmlns:a16="http://schemas.microsoft.com/office/drawing/2014/main" id="{1CC61F05-919A-0A49-A8B9-2C0BC416D773}"/>
              </a:ext>
            </a:extLst>
          </p:cNvPr>
          <p:cNvSpPr/>
          <p:nvPr/>
        </p:nvSpPr>
        <p:spPr>
          <a:xfrm>
            <a:off x="10039815" y="2555633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95D6420B-8FF6-084C-80F7-1A747A55C547}"/>
              </a:ext>
            </a:extLst>
          </p:cNvPr>
          <p:cNvSpPr/>
          <p:nvPr/>
        </p:nvSpPr>
        <p:spPr>
          <a:xfrm>
            <a:off x="10082018" y="2232077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8574C5FE-9886-0E4F-ADF3-174D10C832BA}"/>
              </a:ext>
            </a:extLst>
          </p:cNvPr>
          <p:cNvSpPr/>
          <p:nvPr/>
        </p:nvSpPr>
        <p:spPr>
          <a:xfrm>
            <a:off x="10135944" y="2426679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44883AE8-7C9C-7F4B-9090-1F9F29892917}"/>
              </a:ext>
            </a:extLst>
          </p:cNvPr>
          <p:cNvSpPr/>
          <p:nvPr/>
        </p:nvSpPr>
        <p:spPr>
          <a:xfrm>
            <a:off x="10192215" y="2567356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Oval 484">
            <a:extLst>
              <a:ext uri="{FF2B5EF4-FFF2-40B4-BE49-F238E27FC236}">
                <a16:creationId xmlns:a16="http://schemas.microsoft.com/office/drawing/2014/main" id="{A970EAFF-D5DF-ED49-B0D8-746E71AFE96F}"/>
              </a:ext>
            </a:extLst>
          </p:cNvPr>
          <p:cNvSpPr/>
          <p:nvPr/>
        </p:nvSpPr>
        <p:spPr>
          <a:xfrm>
            <a:off x="10079673" y="2567354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6E954526-4585-BB46-B790-54EBC671C116}"/>
              </a:ext>
            </a:extLst>
          </p:cNvPr>
          <p:cNvSpPr/>
          <p:nvPr/>
        </p:nvSpPr>
        <p:spPr>
          <a:xfrm>
            <a:off x="10304756" y="2679897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Oval 486">
            <a:extLst>
              <a:ext uri="{FF2B5EF4-FFF2-40B4-BE49-F238E27FC236}">
                <a16:creationId xmlns:a16="http://schemas.microsoft.com/office/drawing/2014/main" id="{7C61F686-30AF-1E41-870C-F625633FE51B}"/>
              </a:ext>
            </a:extLst>
          </p:cNvPr>
          <p:cNvSpPr/>
          <p:nvPr/>
        </p:nvSpPr>
        <p:spPr>
          <a:xfrm>
            <a:off x="10135944" y="2693965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393339FB-F49E-1D4E-9644-11798438EE10}"/>
              </a:ext>
            </a:extLst>
          </p:cNvPr>
          <p:cNvSpPr/>
          <p:nvPr/>
        </p:nvSpPr>
        <p:spPr>
          <a:xfrm>
            <a:off x="10009334" y="2736168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B4E88FD8-7226-C642-A272-9B87B391547A}"/>
              </a:ext>
            </a:extLst>
          </p:cNvPr>
          <p:cNvSpPr/>
          <p:nvPr/>
        </p:nvSpPr>
        <p:spPr>
          <a:xfrm>
            <a:off x="10135944" y="2848710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Oval 489">
            <a:extLst>
              <a:ext uri="{FF2B5EF4-FFF2-40B4-BE49-F238E27FC236}">
                <a16:creationId xmlns:a16="http://schemas.microsoft.com/office/drawing/2014/main" id="{9A075308-05A0-BA41-AD9B-C6A340748CA5}"/>
              </a:ext>
            </a:extLst>
          </p:cNvPr>
          <p:cNvSpPr/>
          <p:nvPr/>
        </p:nvSpPr>
        <p:spPr>
          <a:xfrm>
            <a:off x="10234419" y="2764303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DB0C7DDA-9A08-F640-B567-BE59DDC12EF5}"/>
              </a:ext>
            </a:extLst>
          </p:cNvPr>
          <p:cNvSpPr/>
          <p:nvPr/>
        </p:nvSpPr>
        <p:spPr>
          <a:xfrm>
            <a:off x="10135944" y="3059724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A67499D0-2676-D04B-B6A5-10450B31E1CA}"/>
              </a:ext>
            </a:extLst>
          </p:cNvPr>
          <p:cNvSpPr/>
          <p:nvPr/>
        </p:nvSpPr>
        <p:spPr>
          <a:xfrm>
            <a:off x="10009335" y="2989387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1D71EC31-E929-9149-B08D-D04895DDD039}"/>
              </a:ext>
            </a:extLst>
          </p:cNvPr>
          <p:cNvSpPr/>
          <p:nvPr/>
        </p:nvSpPr>
        <p:spPr>
          <a:xfrm>
            <a:off x="10220351" y="2834643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Oval 493">
            <a:extLst>
              <a:ext uri="{FF2B5EF4-FFF2-40B4-BE49-F238E27FC236}">
                <a16:creationId xmlns:a16="http://schemas.microsoft.com/office/drawing/2014/main" id="{1DC46B4F-10A8-3344-A186-B3181BAEC95B}"/>
              </a:ext>
            </a:extLst>
          </p:cNvPr>
          <p:cNvSpPr/>
          <p:nvPr/>
        </p:nvSpPr>
        <p:spPr>
          <a:xfrm>
            <a:off x="10248487" y="2468882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Oval 494">
            <a:extLst>
              <a:ext uri="{FF2B5EF4-FFF2-40B4-BE49-F238E27FC236}">
                <a16:creationId xmlns:a16="http://schemas.microsoft.com/office/drawing/2014/main" id="{8B164609-E78E-744B-B86D-62F12E7E61D1}"/>
              </a:ext>
            </a:extLst>
          </p:cNvPr>
          <p:cNvSpPr/>
          <p:nvPr/>
        </p:nvSpPr>
        <p:spPr>
          <a:xfrm>
            <a:off x="10361027" y="2848710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val 495">
            <a:extLst>
              <a:ext uri="{FF2B5EF4-FFF2-40B4-BE49-F238E27FC236}">
                <a16:creationId xmlns:a16="http://schemas.microsoft.com/office/drawing/2014/main" id="{13E658ED-EEAF-7643-BF06-3BA07E796B52}"/>
              </a:ext>
            </a:extLst>
          </p:cNvPr>
          <p:cNvSpPr/>
          <p:nvPr/>
        </p:nvSpPr>
        <p:spPr>
          <a:xfrm>
            <a:off x="10403230" y="2525154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Oval 496">
            <a:extLst>
              <a:ext uri="{FF2B5EF4-FFF2-40B4-BE49-F238E27FC236}">
                <a16:creationId xmlns:a16="http://schemas.microsoft.com/office/drawing/2014/main" id="{800018AE-C6D7-454F-B3D3-C856E039742C}"/>
              </a:ext>
            </a:extLst>
          </p:cNvPr>
          <p:cNvSpPr/>
          <p:nvPr/>
        </p:nvSpPr>
        <p:spPr>
          <a:xfrm>
            <a:off x="9882726" y="2736167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3FDAA273-EF72-844F-8802-12C2022BE3BE}"/>
              </a:ext>
            </a:extLst>
          </p:cNvPr>
          <p:cNvSpPr/>
          <p:nvPr/>
        </p:nvSpPr>
        <p:spPr>
          <a:xfrm>
            <a:off x="9938997" y="2876844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DE502C39-9A4D-764A-80F3-1D51C1740DCF}"/>
              </a:ext>
            </a:extLst>
          </p:cNvPr>
          <p:cNvSpPr/>
          <p:nvPr/>
        </p:nvSpPr>
        <p:spPr>
          <a:xfrm>
            <a:off x="9826455" y="2876842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Oval 499">
            <a:extLst>
              <a:ext uri="{FF2B5EF4-FFF2-40B4-BE49-F238E27FC236}">
                <a16:creationId xmlns:a16="http://schemas.microsoft.com/office/drawing/2014/main" id="{C25D7B86-D9CD-0445-8461-20C8169B41AC}"/>
              </a:ext>
            </a:extLst>
          </p:cNvPr>
          <p:cNvSpPr/>
          <p:nvPr/>
        </p:nvSpPr>
        <p:spPr>
          <a:xfrm>
            <a:off x="10051538" y="2989385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Oval 500">
            <a:extLst>
              <a:ext uri="{FF2B5EF4-FFF2-40B4-BE49-F238E27FC236}">
                <a16:creationId xmlns:a16="http://schemas.microsoft.com/office/drawing/2014/main" id="{A5F43E5E-4E7F-5640-9AF9-E18867114843}"/>
              </a:ext>
            </a:extLst>
          </p:cNvPr>
          <p:cNvSpPr/>
          <p:nvPr/>
        </p:nvSpPr>
        <p:spPr>
          <a:xfrm>
            <a:off x="9882726" y="3003453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 501">
            <a:extLst>
              <a:ext uri="{FF2B5EF4-FFF2-40B4-BE49-F238E27FC236}">
                <a16:creationId xmlns:a16="http://schemas.microsoft.com/office/drawing/2014/main" id="{48F13D87-8335-4A46-AFB4-7545F154CAD9}"/>
              </a:ext>
            </a:extLst>
          </p:cNvPr>
          <p:cNvSpPr/>
          <p:nvPr/>
        </p:nvSpPr>
        <p:spPr>
          <a:xfrm>
            <a:off x="9756116" y="3045656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Oval 502">
            <a:extLst>
              <a:ext uri="{FF2B5EF4-FFF2-40B4-BE49-F238E27FC236}">
                <a16:creationId xmlns:a16="http://schemas.microsoft.com/office/drawing/2014/main" id="{25BA5C9C-7FD1-8A4E-90A9-1D2D13AE24DF}"/>
              </a:ext>
            </a:extLst>
          </p:cNvPr>
          <p:cNvSpPr/>
          <p:nvPr/>
        </p:nvSpPr>
        <p:spPr>
          <a:xfrm>
            <a:off x="9882726" y="3158198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Oval 503">
            <a:extLst>
              <a:ext uri="{FF2B5EF4-FFF2-40B4-BE49-F238E27FC236}">
                <a16:creationId xmlns:a16="http://schemas.microsoft.com/office/drawing/2014/main" id="{F9EB61AA-7FDF-5D45-A702-A423ED126D8C}"/>
              </a:ext>
            </a:extLst>
          </p:cNvPr>
          <p:cNvSpPr/>
          <p:nvPr/>
        </p:nvSpPr>
        <p:spPr>
          <a:xfrm>
            <a:off x="9981201" y="3073791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Oval 504">
            <a:extLst>
              <a:ext uri="{FF2B5EF4-FFF2-40B4-BE49-F238E27FC236}">
                <a16:creationId xmlns:a16="http://schemas.microsoft.com/office/drawing/2014/main" id="{5C59D920-C946-444B-A281-14E7CFF2347C}"/>
              </a:ext>
            </a:extLst>
          </p:cNvPr>
          <p:cNvSpPr/>
          <p:nvPr/>
        </p:nvSpPr>
        <p:spPr>
          <a:xfrm>
            <a:off x="9882726" y="3369212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Oval 505">
            <a:extLst>
              <a:ext uri="{FF2B5EF4-FFF2-40B4-BE49-F238E27FC236}">
                <a16:creationId xmlns:a16="http://schemas.microsoft.com/office/drawing/2014/main" id="{5A889852-7CEB-4949-A707-1526DFC62478}"/>
              </a:ext>
            </a:extLst>
          </p:cNvPr>
          <p:cNvSpPr/>
          <p:nvPr/>
        </p:nvSpPr>
        <p:spPr>
          <a:xfrm>
            <a:off x="9756117" y="3298875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Oval 506">
            <a:extLst>
              <a:ext uri="{FF2B5EF4-FFF2-40B4-BE49-F238E27FC236}">
                <a16:creationId xmlns:a16="http://schemas.microsoft.com/office/drawing/2014/main" id="{EC0C27DA-B9C5-9949-A832-843440077A35}"/>
              </a:ext>
            </a:extLst>
          </p:cNvPr>
          <p:cNvSpPr/>
          <p:nvPr/>
        </p:nvSpPr>
        <p:spPr>
          <a:xfrm>
            <a:off x="9967133" y="3144131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Oval 507">
            <a:extLst>
              <a:ext uri="{FF2B5EF4-FFF2-40B4-BE49-F238E27FC236}">
                <a16:creationId xmlns:a16="http://schemas.microsoft.com/office/drawing/2014/main" id="{8FAA2CD9-A919-1145-BAFA-3BE893D3A07D}"/>
              </a:ext>
            </a:extLst>
          </p:cNvPr>
          <p:cNvSpPr/>
          <p:nvPr/>
        </p:nvSpPr>
        <p:spPr>
          <a:xfrm>
            <a:off x="9995269" y="2778370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Oval 508">
            <a:extLst>
              <a:ext uri="{FF2B5EF4-FFF2-40B4-BE49-F238E27FC236}">
                <a16:creationId xmlns:a16="http://schemas.microsoft.com/office/drawing/2014/main" id="{4379B88F-B81C-194E-BAC5-9A50A873E68C}"/>
              </a:ext>
            </a:extLst>
          </p:cNvPr>
          <p:cNvSpPr/>
          <p:nvPr/>
        </p:nvSpPr>
        <p:spPr>
          <a:xfrm>
            <a:off x="10107809" y="3158198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Oval 509">
            <a:extLst>
              <a:ext uri="{FF2B5EF4-FFF2-40B4-BE49-F238E27FC236}">
                <a16:creationId xmlns:a16="http://schemas.microsoft.com/office/drawing/2014/main" id="{23F33B16-7E0B-5043-9981-63945D5A6284}"/>
              </a:ext>
            </a:extLst>
          </p:cNvPr>
          <p:cNvSpPr/>
          <p:nvPr/>
        </p:nvSpPr>
        <p:spPr>
          <a:xfrm>
            <a:off x="10150012" y="2834642"/>
            <a:ext cx="211015" cy="1688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Oval 510">
            <a:extLst>
              <a:ext uri="{FF2B5EF4-FFF2-40B4-BE49-F238E27FC236}">
                <a16:creationId xmlns:a16="http://schemas.microsoft.com/office/drawing/2014/main" id="{C8A820D3-7670-CF44-95A2-ABED4223BA4A}"/>
              </a:ext>
            </a:extLst>
          </p:cNvPr>
          <p:cNvSpPr/>
          <p:nvPr/>
        </p:nvSpPr>
        <p:spPr>
          <a:xfrm>
            <a:off x="9348154" y="3439554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Oval 511">
            <a:extLst>
              <a:ext uri="{FF2B5EF4-FFF2-40B4-BE49-F238E27FC236}">
                <a16:creationId xmlns:a16="http://schemas.microsoft.com/office/drawing/2014/main" id="{E9C36DB5-EC81-3A4F-A35A-D032C8BE5680}"/>
              </a:ext>
            </a:extLst>
          </p:cNvPr>
          <p:cNvSpPr/>
          <p:nvPr/>
        </p:nvSpPr>
        <p:spPr>
          <a:xfrm>
            <a:off x="9404425" y="3580231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Oval 512">
            <a:extLst>
              <a:ext uri="{FF2B5EF4-FFF2-40B4-BE49-F238E27FC236}">
                <a16:creationId xmlns:a16="http://schemas.microsoft.com/office/drawing/2014/main" id="{7E8521A6-1B5B-CE4F-8330-D87DFF5E25BC}"/>
              </a:ext>
            </a:extLst>
          </p:cNvPr>
          <p:cNvSpPr/>
          <p:nvPr/>
        </p:nvSpPr>
        <p:spPr>
          <a:xfrm>
            <a:off x="9291883" y="3580229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Oval 513">
            <a:extLst>
              <a:ext uri="{FF2B5EF4-FFF2-40B4-BE49-F238E27FC236}">
                <a16:creationId xmlns:a16="http://schemas.microsoft.com/office/drawing/2014/main" id="{8F35A028-36A6-4843-8757-4FF385787AD5}"/>
              </a:ext>
            </a:extLst>
          </p:cNvPr>
          <p:cNvSpPr/>
          <p:nvPr/>
        </p:nvSpPr>
        <p:spPr>
          <a:xfrm>
            <a:off x="9516966" y="3692772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Oval 514">
            <a:extLst>
              <a:ext uri="{FF2B5EF4-FFF2-40B4-BE49-F238E27FC236}">
                <a16:creationId xmlns:a16="http://schemas.microsoft.com/office/drawing/2014/main" id="{8F6CEDEB-4ADA-1343-A70A-B598D4AC76FC}"/>
              </a:ext>
            </a:extLst>
          </p:cNvPr>
          <p:cNvSpPr/>
          <p:nvPr/>
        </p:nvSpPr>
        <p:spPr>
          <a:xfrm>
            <a:off x="9348154" y="3706840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Oval 515">
            <a:extLst>
              <a:ext uri="{FF2B5EF4-FFF2-40B4-BE49-F238E27FC236}">
                <a16:creationId xmlns:a16="http://schemas.microsoft.com/office/drawing/2014/main" id="{F40FCA67-C04C-F649-94A6-70C86978D8E0}"/>
              </a:ext>
            </a:extLst>
          </p:cNvPr>
          <p:cNvSpPr/>
          <p:nvPr/>
        </p:nvSpPr>
        <p:spPr>
          <a:xfrm>
            <a:off x="9221544" y="3749043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Oval 516">
            <a:extLst>
              <a:ext uri="{FF2B5EF4-FFF2-40B4-BE49-F238E27FC236}">
                <a16:creationId xmlns:a16="http://schemas.microsoft.com/office/drawing/2014/main" id="{402A3873-ED32-1146-969D-B9AAC13F67DC}"/>
              </a:ext>
            </a:extLst>
          </p:cNvPr>
          <p:cNvSpPr/>
          <p:nvPr/>
        </p:nvSpPr>
        <p:spPr>
          <a:xfrm>
            <a:off x="9348154" y="3861585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Oval 517">
            <a:extLst>
              <a:ext uri="{FF2B5EF4-FFF2-40B4-BE49-F238E27FC236}">
                <a16:creationId xmlns:a16="http://schemas.microsoft.com/office/drawing/2014/main" id="{00CA1CB0-8238-4945-B27F-A4DE5D4CC0E2}"/>
              </a:ext>
            </a:extLst>
          </p:cNvPr>
          <p:cNvSpPr/>
          <p:nvPr/>
        </p:nvSpPr>
        <p:spPr>
          <a:xfrm>
            <a:off x="9446629" y="3777178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Oval 518">
            <a:extLst>
              <a:ext uri="{FF2B5EF4-FFF2-40B4-BE49-F238E27FC236}">
                <a16:creationId xmlns:a16="http://schemas.microsoft.com/office/drawing/2014/main" id="{02DC86A1-CAFC-E14C-9F76-9DA25B17D737}"/>
              </a:ext>
            </a:extLst>
          </p:cNvPr>
          <p:cNvSpPr/>
          <p:nvPr/>
        </p:nvSpPr>
        <p:spPr>
          <a:xfrm>
            <a:off x="9348154" y="4072599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Oval 519">
            <a:extLst>
              <a:ext uri="{FF2B5EF4-FFF2-40B4-BE49-F238E27FC236}">
                <a16:creationId xmlns:a16="http://schemas.microsoft.com/office/drawing/2014/main" id="{CB96F241-D181-D74F-AD47-5F0AE07E807F}"/>
              </a:ext>
            </a:extLst>
          </p:cNvPr>
          <p:cNvSpPr/>
          <p:nvPr/>
        </p:nvSpPr>
        <p:spPr>
          <a:xfrm>
            <a:off x="9221545" y="4002262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Oval 520">
            <a:extLst>
              <a:ext uri="{FF2B5EF4-FFF2-40B4-BE49-F238E27FC236}">
                <a16:creationId xmlns:a16="http://schemas.microsoft.com/office/drawing/2014/main" id="{C5D06800-067E-F944-B818-358979DE4488}"/>
              </a:ext>
            </a:extLst>
          </p:cNvPr>
          <p:cNvSpPr/>
          <p:nvPr/>
        </p:nvSpPr>
        <p:spPr>
          <a:xfrm>
            <a:off x="9432561" y="3847518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Oval 521">
            <a:extLst>
              <a:ext uri="{FF2B5EF4-FFF2-40B4-BE49-F238E27FC236}">
                <a16:creationId xmlns:a16="http://schemas.microsoft.com/office/drawing/2014/main" id="{EA5637D5-98F1-334B-9832-D32B44B24035}"/>
              </a:ext>
            </a:extLst>
          </p:cNvPr>
          <p:cNvSpPr/>
          <p:nvPr/>
        </p:nvSpPr>
        <p:spPr>
          <a:xfrm>
            <a:off x="9460697" y="3481757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Oval 522">
            <a:extLst>
              <a:ext uri="{FF2B5EF4-FFF2-40B4-BE49-F238E27FC236}">
                <a16:creationId xmlns:a16="http://schemas.microsoft.com/office/drawing/2014/main" id="{C06A5823-96EF-884A-BA47-84F4BDE8B21F}"/>
              </a:ext>
            </a:extLst>
          </p:cNvPr>
          <p:cNvSpPr/>
          <p:nvPr/>
        </p:nvSpPr>
        <p:spPr>
          <a:xfrm>
            <a:off x="9573237" y="3861585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Oval 523">
            <a:extLst>
              <a:ext uri="{FF2B5EF4-FFF2-40B4-BE49-F238E27FC236}">
                <a16:creationId xmlns:a16="http://schemas.microsoft.com/office/drawing/2014/main" id="{8F83327F-B887-5349-89AC-D51E043CB583}"/>
              </a:ext>
            </a:extLst>
          </p:cNvPr>
          <p:cNvSpPr/>
          <p:nvPr/>
        </p:nvSpPr>
        <p:spPr>
          <a:xfrm>
            <a:off x="9615440" y="3538029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Oval 524">
            <a:extLst>
              <a:ext uri="{FF2B5EF4-FFF2-40B4-BE49-F238E27FC236}">
                <a16:creationId xmlns:a16="http://schemas.microsoft.com/office/drawing/2014/main" id="{5ECC1FBE-048E-734D-B9B0-D5FF6545AA23}"/>
              </a:ext>
            </a:extLst>
          </p:cNvPr>
          <p:cNvSpPr/>
          <p:nvPr/>
        </p:nvSpPr>
        <p:spPr>
          <a:xfrm>
            <a:off x="8940192" y="3594298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Oval 525">
            <a:extLst>
              <a:ext uri="{FF2B5EF4-FFF2-40B4-BE49-F238E27FC236}">
                <a16:creationId xmlns:a16="http://schemas.microsoft.com/office/drawing/2014/main" id="{082D3B80-0A54-5840-A428-24967333AD17}"/>
              </a:ext>
            </a:extLst>
          </p:cNvPr>
          <p:cNvSpPr/>
          <p:nvPr/>
        </p:nvSpPr>
        <p:spPr>
          <a:xfrm>
            <a:off x="8996463" y="3734975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Oval 526">
            <a:extLst>
              <a:ext uri="{FF2B5EF4-FFF2-40B4-BE49-F238E27FC236}">
                <a16:creationId xmlns:a16="http://schemas.microsoft.com/office/drawing/2014/main" id="{77A3FE4A-3430-8046-B159-7FB689C039EF}"/>
              </a:ext>
            </a:extLst>
          </p:cNvPr>
          <p:cNvSpPr/>
          <p:nvPr/>
        </p:nvSpPr>
        <p:spPr>
          <a:xfrm>
            <a:off x="8883921" y="3734973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Oval 527">
            <a:extLst>
              <a:ext uri="{FF2B5EF4-FFF2-40B4-BE49-F238E27FC236}">
                <a16:creationId xmlns:a16="http://schemas.microsoft.com/office/drawing/2014/main" id="{444D2B82-61C6-1E4A-9D8C-D291461B0A77}"/>
              </a:ext>
            </a:extLst>
          </p:cNvPr>
          <p:cNvSpPr/>
          <p:nvPr/>
        </p:nvSpPr>
        <p:spPr>
          <a:xfrm>
            <a:off x="9109004" y="3847516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Oval 528">
            <a:extLst>
              <a:ext uri="{FF2B5EF4-FFF2-40B4-BE49-F238E27FC236}">
                <a16:creationId xmlns:a16="http://schemas.microsoft.com/office/drawing/2014/main" id="{9A65B7B4-247D-F54B-B4C3-D40ECC0244B8}"/>
              </a:ext>
            </a:extLst>
          </p:cNvPr>
          <p:cNvSpPr/>
          <p:nvPr/>
        </p:nvSpPr>
        <p:spPr>
          <a:xfrm>
            <a:off x="8940192" y="3861584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Oval 529">
            <a:extLst>
              <a:ext uri="{FF2B5EF4-FFF2-40B4-BE49-F238E27FC236}">
                <a16:creationId xmlns:a16="http://schemas.microsoft.com/office/drawing/2014/main" id="{CCC38627-9880-0248-BCD5-C8C860EA8C75}"/>
              </a:ext>
            </a:extLst>
          </p:cNvPr>
          <p:cNvSpPr/>
          <p:nvPr/>
        </p:nvSpPr>
        <p:spPr>
          <a:xfrm>
            <a:off x="8813582" y="3903787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Oval 530">
            <a:extLst>
              <a:ext uri="{FF2B5EF4-FFF2-40B4-BE49-F238E27FC236}">
                <a16:creationId xmlns:a16="http://schemas.microsoft.com/office/drawing/2014/main" id="{3D2AE98F-5763-E141-A363-2BB09B7C81FA}"/>
              </a:ext>
            </a:extLst>
          </p:cNvPr>
          <p:cNvSpPr/>
          <p:nvPr/>
        </p:nvSpPr>
        <p:spPr>
          <a:xfrm>
            <a:off x="8940192" y="4016329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Oval 531">
            <a:extLst>
              <a:ext uri="{FF2B5EF4-FFF2-40B4-BE49-F238E27FC236}">
                <a16:creationId xmlns:a16="http://schemas.microsoft.com/office/drawing/2014/main" id="{3B712B07-2104-DD48-BA45-5B569B39547D}"/>
              </a:ext>
            </a:extLst>
          </p:cNvPr>
          <p:cNvSpPr/>
          <p:nvPr/>
        </p:nvSpPr>
        <p:spPr>
          <a:xfrm>
            <a:off x="9038667" y="3931922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Oval 532">
            <a:extLst>
              <a:ext uri="{FF2B5EF4-FFF2-40B4-BE49-F238E27FC236}">
                <a16:creationId xmlns:a16="http://schemas.microsoft.com/office/drawing/2014/main" id="{B11A8CF5-0426-2543-8408-EF8C5757AD0D}"/>
              </a:ext>
            </a:extLst>
          </p:cNvPr>
          <p:cNvSpPr/>
          <p:nvPr/>
        </p:nvSpPr>
        <p:spPr>
          <a:xfrm>
            <a:off x="8940192" y="4227343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Oval 533">
            <a:extLst>
              <a:ext uri="{FF2B5EF4-FFF2-40B4-BE49-F238E27FC236}">
                <a16:creationId xmlns:a16="http://schemas.microsoft.com/office/drawing/2014/main" id="{B839F884-E15E-6841-BE62-B647D88E0D6B}"/>
              </a:ext>
            </a:extLst>
          </p:cNvPr>
          <p:cNvSpPr/>
          <p:nvPr/>
        </p:nvSpPr>
        <p:spPr>
          <a:xfrm>
            <a:off x="8813583" y="4157006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Oval 534">
            <a:extLst>
              <a:ext uri="{FF2B5EF4-FFF2-40B4-BE49-F238E27FC236}">
                <a16:creationId xmlns:a16="http://schemas.microsoft.com/office/drawing/2014/main" id="{1AE1EF31-B04B-1C45-9E39-2F6D03C6270A}"/>
              </a:ext>
            </a:extLst>
          </p:cNvPr>
          <p:cNvSpPr/>
          <p:nvPr/>
        </p:nvSpPr>
        <p:spPr>
          <a:xfrm>
            <a:off x="9024599" y="4002262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8914235A-F5C1-1641-A30A-BD2F37212A91}"/>
              </a:ext>
            </a:extLst>
          </p:cNvPr>
          <p:cNvSpPr/>
          <p:nvPr/>
        </p:nvSpPr>
        <p:spPr>
          <a:xfrm>
            <a:off x="9052735" y="3636501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Oval 536">
            <a:extLst>
              <a:ext uri="{FF2B5EF4-FFF2-40B4-BE49-F238E27FC236}">
                <a16:creationId xmlns:a16="http://schemas.microsoft.com/office/drawing/2014/main" id="{30D10F72-896A-234F-8CE7-E412E7D1C515}"/>
              </a:ext>
            </a:extLst>
          </p:cNvPr>
          <p:cNvSpPr/>
          <p:nvPr/>
        </p:nvSpPr>
        <p:spPr>
          <a:xfrm>
            <a:off x="9165275" y="4016329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Oval 537">
            <a:extLst>
              <a:ext uri="{FF2B5EF4-FFF2-40B4-BE49-F238E27FC236}">
                <a16:creationId xmlns:a16="http://schemas.microsoft.com/office/drawing/2014/main" id="{0F47A49A-78FF-9143-A542-052B992B038C}"/>
              </a:ext>
            </a:extLst>
          </p:cNvPr>
          <p:cNvSpPr/>
          <p:nvPr/>
        </p:nvSpPr>
        <p:spPr>
          <a:xfrm>
            <a:off x="9207478" y="3692773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Oval 538">
            <a:extLst>
              <a:ext uri="{FF2B5EF4-FFF2-40B4-BE49-F238E27FC236}">
                <a16:creationId xmlns:a16="http://schemas.microsoft.com/office/drawing/2014/main" id="{C5EFFBE5-935A-3347-99F1-E8A40B0D3235}"/>
              </a:ext>
            </a:extLst>
          </p:cNvPr>
          <p:cNvSpPr/>
          <p:nvPr/>
        </p:nvSpPr>
        <p:spPr>
          <a:xfrm>
            <a:off x="8813593" y="4044460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Oval 539">
            <a:extLst>
              <a:ext uri="{FF2B5EF4-FFF2-40B4-BE49-F238E27FC236}">
                <a16:creationId xmlns:a16="http://schemas.microsoft.com/office/drawing/2014/main" id="{17784F8E-A3AB-3244-B0C6-357D31261AC3}"/>
              </a:ext>
            </a:extLst>
          </p:cNvPr>
          <p:cNvSpPr/>
          <p:nvPr/>
        </p:nvSpPr>
        <p:spPr>
          <a:xfrm>
            <a:off x="8686984" y="3974123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Oval 540">
            <a:extLst>
              <a:ext uri="{FF2B5EF4-FFF2-40B4-BE49-F238E27FC236}">
                <a16:creationId xmlns:a16="http://schemas.microsoft.com/office/drawing/2014/main" id="{E5061EC1-0F95-0D41-8F7C-87EDBDB39495}"/>
              </a:ext>
            </a:extLst>
          </p:cNvPr>
          <p:cNvSpPr/>
          <p:nvPr/>
        </p:nvSpPr>
        <p:spPr>
          <a:xfrm>
            <a:off x="8729187" y="3974121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Oval 541">
            <a:extLst>
              <a:ext uri="{FF2B5EF4-FFF2-40B4-BE49-F238E27FC236}">
                <a16:creationId xmlns:a16="http://schemas.microsoft.com/office/drawing/2014/main" id="{CE923DB8-1463-0E4B-BA55-85A84638707C}"/>
              </a:ext>
            </a:extLst>
          </p:cNvPr>
          <p:cNvSpPr/>
          <p:nvPr/>
        </p:nvSpPr>
        <p:spPr>
          <a:xfrm>
            <a:off x="8560375" y="3988189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Oval 542">
            <a:extLst>
              <a:ext uri="{FF2B5EF4-FFF2-40B4-BE49-F238E27FC236}">
                <a16:creationId xmlns:a16="http://schemas.microsoft.com/office/drawing/2014/main" id="{6671DCC0-D2C7-7C49-A950-562ED2D48ABD}"/>
              </a:ext>
            </a:extLst>
          </p:cNvPr>
          <p:cNvSpPr/>
          <p:nvPr/>
        </p:nvSpPr>
        <p:spPr>
          <a:xfrm>
            <a:off x="8433765" y="4030392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Oval 543">
            <a:extLst>
              <a:ext uri="{FF2B5EF4-FFF2-40B4-BE49-F238E27FC236}">
                <a16:creationId xmlns:a16="http://schemas.microsoft.com/office/drawing/2014/main" id="{A2F9CD05-6AAC-6641-8F17-E8411CBF38AB}"/>
              </a:ext>
            </a:extLst>
          </p:cNvPr>
          <p:cNvSpPr/>
          <p:nvPr/>
        </p:nvSpPr>
        <p:spPr>
          <a:xfrm>
            <a:off x="8560375" y="4142934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Oval 544">
            <a:extLst>
              <a:ext uri="{FF2B5EF4-FFF2-40B4-BE49-F238E27FC236}">
                <a16:creationId xmlns:a16="http://schemas.microsoft.com/office/drawing/2014/main" id="{69C0A8AD-2048-FF4B-A028-FF30843ADB30}"/>
              </a:ext>
            </a:extLst>
          </p:cNvPr>
          <p:cNvSpPr/>
          <p:nvPr/>
        </p:nvSpPr>
        <p:spPr>
          <a:xfrm>
            <a:off x="8658850" y="4058527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Oval 545">
            <a:extLst>
              <a:ext uri="{FF2B5EF4-FFF2-40B4-BE49-F238E27FC236}">
                <a16:creationId xmlns:a16="http://schemas.microsoft.com/office/drawing/2014/main" id="{FBE881DC-0CC8-6943-B378-BE00184FBE38}"/>
              </a:ext>
            </a:extLst>
          </p:cNvPr>
          <p:cNvSpPr/>
          <p:nvPr/>
        </p:nvSpPr>
        <p:spPr>
          <a:xfrm>
            <a:off x="8560375" y="4353948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Oval 546">
            <a:extLst>
              <a:ext uri="{FF2B5EF4-FFF2-40B4-BE49-F238E27FC236}">
                <a16:creationId xmlns:a16="http://schemas.microsoft.com/office/drawing/2014/main" id="{9D5F0617-D091-6B45-A273-F04CA21DDFAD}"/>
              </a:ext>
            </a:extLst>
          </p:cNvPr>
          <p:cNvSpPr/>
          <p:nvPr/>
        </p:nvSpPr>
        <p:spPr>
          <a:xfrm>
            <a:off x="8433766" y="4283611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Oval 547">
            <a:extLst>
              <a:ext uri="{FF2B5EF4-FFF2-40B4-BE49-F238E27FC236}">
                <a16:creationId xmlns:a16="http://schemas.microsoft.com/office/drawing/2014/main" id="{DC787848-A669-0E4D-B988-3138388B9159}"/>
              </a:ext>
            </a:extLst>
          </p:cNvPr>
          <p:cNvSpPr/>
          <p:nvPr/>
        </p:nvSpPr>
        <p:spPr>
          <a:xfrm>
            <a:off x="8644782" y="4128867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Oval 548">
            <a:extLst>
              <a:ext uri="{FF2B5EF4-FFF2-40B4-BE49-F238E27FC236}">
                <a16:creationId xmlns:a16="http://schemas.microsoft.com/office/drawing/2014/main" id="{9585BB9C-7FBB-9E43-B65C-C8531B31E525}"/>
              </a:ext>
            </a:extLst>
          </p:cNvPr>
          <p:cNvSpPr/>
          <p:nvPr/>
        </p:nvSpPr>
        <p:spPr>
          <a:xfrm>
            <a:off x="8785458" y="4142934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Oval 549">
            <a:extLst>
              <a:ext uri="{FF2B5EF4-FFF2-40B4-BE49-F238E27FC236}">
                <a16:creationId xmlns:a16="http://schemas.microsoft.com/office/drawing/2014/main" id="{96BB1B19-0AFF-7845-A635-3D99AA9A1DA2}"/>
              </a:ext>
            </a:extLst>
          </p:cNvPr>
          <p:cNvSpPr/>
          <p:nvPr/>
        </p:nvSpPr>
        <p:spPr>
          <a:xfrm>
            <a:off x="10473581" y="3369214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Oval 550">
            <a:extLst>
              <a:ext uri="{FF2B5EF4-FFF2-40B4-BE49-F238E27FC236}">
                <a16:creationId xmlns:a16="http://schemas.microsoft.com/office/drawing/2014/main" id="{537E8685-8ADA-EA4A-9B6D-90C71C30FC68}"/>
              </a:ext>
            </a:extLst>
          </p:cNvPr>
          <p:cNvSpPr/>
          <p:nvPr/>
        </p:nvSpPr>
        <p:spPr>
          <a:xfrm>
            <a:off x="10529852" y="3509891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Oval 551">
            <a:extLst>
              <a:ext uri="{FF2B5EF4-FFF2-40B4-BE49-F238E27FC236}">
                <a16:creationId xmlns:a16="http://schemas.microsoft.com/office/drawing/2014/main" id="{FAD8ECCF-A418-6C4E-B219-BA24A17550FC}"/>
              </a:ext>
            </a:extLst>
          </p:cNvPr>
          <p:cNvSpPr/>
          <p:nvPr/>
        </p:nvSpPr>
        <p:spPr>
          <a:xfrm>
            <a:off x="10417310" y="3509889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Oval 552">
            <a:extLst>
              <a:ext uri="{FF2B5EF4-FFF2-40B4-BE49-F238E27FC236}">
                <a16:creationId xmlns:a16="http://schemas.microsoft.com/office/drawing/2014/main" id="{B6565662-3C7D-7348-A4AE-5BE2E1E24006}"/>
              </a:ext>
            </a:extLst>
          </p:cNvPr>
          <p:cNvSpPr/>
          <p:nvPr/>
        </p:nvSpPr>
        <p:spPr>
          <a:xfrm>
            <a:off x="10642393" y="3622432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Oval 553">
            <a:extLst>
              <a:ext uri="{FF2B5EF4-FFF2-40B4-BE49-F238E27FC236}">
                <a16:creationId xmlns:a16="http://schemas.microsoft.com/office/drawing/2014/main" id="{B0222EA9-D06C-6949-9FCE-EF2AD2412161}"/>
              </a:ext>
            </a:extLst>
          </p:cNvPr>
          <p:cNvSpPr/>
          <p:nvPr/>
        </p:nvSpPr>
        <p:spPr>
          <a:xfrm>
            <a:off x="10473581" y="3636500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Oval 554">
            <a:extLst>
              <a:ext uri="{FF2B5EF4-FFF2-40B4-BE49-F238E27FC236}">
                <a16:creationId xmlns:a16="http://schemas.microsoft.com/office/drawing/2014/main" id="{070F81F8-3EA3-FB40-9B5A-DF69BF75B1D9}"/>
              </a:ext>
            </a:extLst>
          </p:cNvPr>
          <p:cNvSpPr/>
          <p:nvPr/>
        </p:nvSpPr>
        <p:spPr>
          <a:xfrm>
            <a:off x="10346971" y="3678703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Oval 555">
            <a:extLst>
              <a:ext uri="{FF2B5EF4-FFF2-40B4-BE49-F238E27FC236}">
                <a16:creationId xmlns:a16="http://schemas.microsoft.com/office/drawing/2014/main" id="{080E5029-076F-EE44-B657-F64009A89F4D}"/>
              </a:ext>
            </a:extLst>
          </p:cNvPr>
          <p:cNvSpPr/>
          <p:nvPr/>
        </p:nvSpPr>
        <p:spPr>
          <a:xfrm>
            <a:off x="10473581" y="3791245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Oval 556">
            <a:extLst>
              <a:ext uri="{FF2B5EF4-FFF2-40B4-BE49-F238E27FC236}">
                <a16:creationId xmlns:a16="http://schemas.microsoft.com/office/drawing/2014/main" id="{BBA60809-B029-4B40-B62F-09A1FF9A5F25}"/>
              </a:ext>
            </a:extLst>
          </p:cNvPr>
          <p:cNvSpPr/>
          <p:nvPr/>
        </p:nvSpPr>
        <p:spPr>
          <a:xfrm>
            <a:off x="10572056" y="3706838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Oval 557">
            <a:extLst>
              <a:ext uri="{FF2B5EF4-FFF2-40B4-BE49-F238E27FC236}">
                <a16:creationId xmlns:a16="http://schemas.microsoft.com/office/drawing/2014/main" id="{ADC8DF87-1E96-264D-9345-8C5FC7D59575}"/>
              </a:ext>
            </a:extLst>
          </p:cNvPr>
          <p:cNvSpPr/>
          <p:nvPr/>
        </p:nvSpPr>
        <p:spPr>
          <a:xfrm>
            <a:off x="10473581" y="4002259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Oval 558">
            <a:extLst>
              <a:ext uri="{FF2B5EF4-FFF2-40B4-BE49-F238E27FC236}">
                <a16:creationId xmlns:a16="http://schemas.microsoft.com/office/drawing/2014/main" id="{07C1E406-21F7-3146-B289-463969AB5A33}"/>
              </a:ext>
            </a:extLst>
          </p:cNvPr>
          <p:cNvSpPr/>
          <p:nvPr/>
        </p:nvSpPr>
        <p:spPr>
          <a:xfrm>
            <a:off x="10346972" y="3931922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Oval 559">
            <a:extLst>
              <a:ext uri="{FF2B5EF4-FFF2-40B4-BE49-F238E27FC236}">
                <a16:creationId xmlns:a16="http://schemas.microsoft.com/office/drawing/2014/main" id="{F9C17E3F-6C35-BB44-B9C7-D09E39094A06}"/>
              </a:ext>
            </a:extLst>
          </p:cNvPr>
          <p:cNvSpPr/>
          <p:nvPr/>
        </p:nvSpPr>
        <p:spPr>
          <a:xfrm>
            <a:off x="10557988" y="3777178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Oval 560">
            <a:extLst>
              <a:ext uri="{FF2B5EF4-FFF2-40B4-BE49-F238E27FC236}">
                <a16:creationId xmlns:a16="http://schemas.microsoft.com/office/drawing/2014/main" id="{B4D13DDA-49A3-8E42-8429-DCEDF40C9435}"/>
              </a:ext>
            </a:extLst>
          </p:cNvPr>
          <p:cNvSpPr/>
          <p:nvPr/>
        </p:nvSpPr>
        <p:spPr>
          <a:xfrm>
            <a:off x="10586124" y="3411417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Oval 561">
            <a:extLst>
              <a:ext uri="{FF2B5EF4-FFF2-40B4-BE49-F238E27FC236}">
                <a16:creationId xmlns:a16="http://schemas.microsoft.com/office/drawing/2014/main" id="{9315ADD2-5BD4-9547-A4AB-0A8EC685AF89}"/>
              </a:ext>
            </a:extLst>
          </p:cNvPr>
          <p:cNvSpPr/>
          <p:nvPr/>
        </p:nvSpPr>
        <p:spPr>
          <a:xfrm>
            <a:off x="10698664" y="3791245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Oval 562">
            <a:extLst>
              <a:ext uri="{FF2B5EF4-FFF2-40B4-BE49-F238E27FC236}">
                <a16:creationId xmlns:a16="http://schemas.microsoft.com/office/drawing/2014/main" id="{4BD3B65E-1815-2D40-8118-127C1AD4B5E7}"/>
              </a:ext>
            </a:extLst>
          </p:cNvPr>
          <p:cNvSpPr/>
          <p:nvPr/>
        </p:nvSpPr>
        <p:spPr>
          <a:xfrm>
            <a:off x="10740867" y="3467689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Oval 563">
            <a:extLst>
              <a:ext uri="{FF2B5EF4-FFF2-40B4-BE49-F238E27FC236}">
                <a16:creationId xmlns:a16="http://schemas.microsoft.com/office/drawing/2014/main" id="{E72FF45C-6528-5340-9D6F-665DD651C633}"/>
              </a:ext>
            </a:extLst>
          </p:cNvPr>
          <p:cNvSpPr/>
          <p:nvPr/>
        </p:nvSpPr>
        <p:spPr>
          <a:xfrm>
            <a:off x="10065619" y="3523958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Oval 564">
            <a:extLst>
              <a:ext uri="{FF2B5EF4-FFF2-40B4-BE49-F238E27FC236}">
                <a16:creationId xmlns:a16="http://schemas.microsoft.com/office/drawing/2014/main" id="{29157617-D026-354E-B255-2BA4E5F29E6F}"/>
              </a:ext>
            </a:extLst>
          </p:cNvPr>
          <p:cNvSpPr/>
          <p:nvPr/>
        </p:nvSpPr>
        <p:spPr>
          <a:xfrm>
            <a:off x="10121890" y="3664635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Oval 565">
            <a:extLst>
              <a:ext uri="{FF2B5EF4-FFF2-40B4-BE49-F238E27FC236}">
                <a16:creationId xmlns:a16="http://schemas.microsoft.com/office/drawing/2014/main" id="{D619FF72-34F9-C844-BE0D-EC00F950B953}"/>
              </a:ext>
            </a:extLst>
          </p:cNvPr>
          <p:cNvSpPr/>
          <p:nvPr/>
        </p:nvSpPr>
        <p:spPr>
          <a:xfrm>
            <a:off x="10009348" y="3664633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Oval 566">
            <a:extLst>
              <a:ext uri="{FF2B5EF4-FFF2-40B4-BE49-F238E27FC236}">
                <a16:creationId xmlns:a16="http://schemas.microsoft.com/office/drawing/2014/main" id="{B65018EA-696D-E944-A663-DB2D0E4BFC37}"/>
              </a:ext>
            </a:extLst>
          </p:cNvPr>
          <p:cNvSpPr/>
          <p:nvPr/>
        </p:nvSpPr>
        <p:spPr>
          <a:xfrm>
            <a:off x="10234431" y="3777176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Oval 567">
            <a:extLst>
              <a:ext uri="{FF2B5EF4-FFF2-40B4-BE49-F238E27FC236}">
                <a16:creationId xmlns:a16="http://schemas.microsoft.com/office/drawing/2014/main" id="{34DBBF94-F8B1-4848-BB33-3624D794E1D7}"/>
              </a:ext>
            </a:extLst>
          </p:cNvPr>
          <p:cNvSpPr/>
          <p:nvPr/>
        </p:nvSpPr>
        <p:spPr>
          <a:xfrm>
            <a:off x="10065619" y="3791244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Oval 568">
            <a:extLst>
              <a:ext uri="{FF2B5EF4-FFF2-40B4-BE49-F238E27FC236}">
                <a16:creationId xmlns:a16="http://schemas.microsoft.com/office/drawing/2014/main" id="{193887D5-D624-734B-ADC3-0ADFDBE1D01D}"/>
              </a:ext>
            </a:extLst>
          </p:cNvPr>
          <p:cNvSpPr/>
          <p:nvPr/>
        </p:nvSpPr>
        <p:spPr>
          <a:xfrm>
            <a:off x="9939009" y="3833447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Oval 569">
            <a:extLst>
              <a:ext uri="{FF2B5EF4-FFF2-40B4-BE49-F238E27FC236}">
                <a16:creationId xmlns:a16="http://schemas.microsoft.com/office/drawing/2014/main" id="{7E34299C-91DB-C34D-A038-12A6612FE281}"/>
              </a:ext>
            </a:extLst>
          </p:cNvPr>
          <p:cNvSpPr/>
          <p:nvPr/>
        </p:nvSpPr>
        <p:spPr>
          <a:xfrm>
            <a:off x="10065619" y="3945989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Oval 570">
            <a:extLst>
              <a:ext uri="{FF2B5EF4-FFF2-40B4-BE49-F238E27FC236}">
                <a16:creationId xmlns:a16="http://schemas.microsoft.com/office/drawing/2014/main" id="{8A9FA5A3-49FA-D847-B081-565A64D36542}"/>
              </a:ext>
            </a:extLst>
          </p:cNvPr>
          <p:cNvSpPr/>
          <p:nvPr/>
        </p:nvSpPr>
        <p:spPr>
          <a:xfrm>
            <a:off x="10164094" y="3861582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Oval 571">
            <a:extLst>
              <a:ext uri="{FF2B5EF4-FFF2-40B4-BE49-F238E27FC236}">
                <a16:creationId xmlns:a16="http://schemas.microsoft.com/office/drawing/2014/main" id="{6E861086-AE80-7947-81F9-DA922F6E773C}"/>
              </a:ext>
            </a:extLst>
          </p:cNvPr>
          <p:cNvSpPr/>
          <p:nvPr/>
        </p:nvSpPr>
        <p:spPr>
          <a:xfrm>
            <a:off x="10065619" y="4157003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Oval 572">
            <a:extLst>
              <a:ext uri="{FF2B5EF4-FFF2-40B4-BE49-F238E27FC236}">
                <a16:creationId xmlns:a16="http://schemas.microsoft.com/office/drawing/2014/main" id="{C2A11507-B480-4B43-A79D-D5E6F8D3914B}"/>
              </a:ext>
            </a:extLst>
          </p:cNvPr>
          <p:cNvSpPr/>
          <p:nvPr/>
        </p:nvSpPr>
        <p:spPr>
          <a:xfrm>
            <a:off x="9939010" y="4086666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Oval 573">
            <a:extLst>
              <a:ext uri="{FF2B5EF4-FFF2-40B4-BE49-F238E27FC236}">
                <a16:creationId xmlns:a16="http://schemas.microsoft.com/office/drawing/2014/main" id="{DE00E5D6-6B50-3B48-B847-5670BAF028F9}"/>
              </a:ext>
            </a:extLst>
          </p:cNvPr>
          <p:cNvSpPr/>
          <p:nvPr/>
        </p:nvSpPr>
        <p:spPr>
          <a:xfrm>
            <a:off x="10150026" y="3931922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Oval 574">
            <a:extLst>
              <a:ext uri="{FF2B5EF4-FFF2-40B4-BE49-F238E27FC236}">
                <a16:creationId xmlns:a16="http://schemas.microsoft.com/office/drawing/2014/main" id="{24AFCA67-64AE-2842-A567-B449A22735E1}"/>
              </a:ext>
            </a:extLst>
          </p:cNvPr>
          <p:cNvSpPr/>
          <p:nvPr/>
        </p:nvSpPr>
        <p:spPr>
          <a:xfrm>
            <a:off x="10178162" y="3566161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Oval 575">
            <a:extLst>
              <a:ext uri="{FF2B5EF4-FFF2-40B4-BE49-F238E27FC236}">
                <a16:creationId xmlns:a16="http://schemas.microsoft.com/office/drawing/2014/main" id="{A562159F-C9F6-8449-A59D-7170CE578B9C}"/>
              </a:ext>
            </a:extLst>
          </p:cNvPr>
          <p:cNvSpPr/>
          <p:nvPr/>
        </p:nvSpPr>
        <p:spPr>
          <a:xfrm>
            <a:off x="10290702" y="3945989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Oval 576">
            <a:extLst>
              <a:ext uri="{FF2B5EF4-FFF2-40B4-BE49-F238E27FC236}">
                <a16:creationId xmlns:a16="http://schemas.microsoft.com/office/drawing/2014/main" id="{7ACBED8B-284E-ED4E-B445-31455F547DD8}"/>
              </a:ext>
            </a:extLst>
          </p:cNvPr>
          <p:cNvSpPr/>
          <p:nvPr/>
        </p:nvSpPr>
        <p:spPr>
          <a:xfrm>
            <a:off x="10332905" y="3622433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Oval 577">
            <a:extLst>
              <a:ext uri="{FF2B5EF4-FFF2-40B4-BE49-F238E27FC236}">
                <a16:creationId xmlns:a16="http://schemas.microsoft.com/office/drawing/2014/main" id="{183F1B37-F17E-1B4A-979C-C0119E378B7F}"/>
              </a:ext>
            </a:extLst>
          </p:cNvPr>
          <p:cNvSpPr/>
          <p:nvPr/>
        </p:nvSpPr>
        <p:spPr>
          <a:xfrm>
            <a:off x="8869865" y="3974123"/>
            <a:ext cx="211015" cy="1688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9" name="Oval 578">
            <a:extLst>
              <a:ext uri="{FF2B5EF4-FFF2-40B4-BE49-F238E27FC236}">
                <a16:creationId xmlns:a16="http://schemas.microsoft.com/office/drawing/2014/main" id="{9D1740F2-CCF5-5B44-8B84-48F2B414964E}"/>
              </a:ext>
            </a:extLst>
          </p:cNvPr>
          <p:cNvSpPr/>
          <p:nvPr/>
        </p:nvSpPr>
        <p:spPr>
          <a:xfrm>
            <a:off x="8881588" y="4084318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Oval 579">
            <a:extLst>
              <a:ext uri="{FF2B5EF4-FFF2-40B4-BE49-F238E27FC236}">
                <a16:creationId xmlns:a16="http://schemas.microsoft.com/office/drawing/2014/main" id="{693FC2DC-BEE6-AA45-B061-D2E65D903C8B}"/>
              </a:ext>
            </a:extLst>
          </p:cNvPr>
          <p:cNvSpPr/>
          <p:nvPr/>
        </p:nvSpPr>
        <p:spPr>
          <a:xfrm>
            <a:off x="8811249" y="4253132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Oval 580">
            <a:extLst>
              <a:ext uri="{FF2B5EF4-FFF2-40B4-BE49-F238E27FC236}">
                <a16:creationId xmlns:a16="http://schemas.microsoft.com/office/drawing/2014/main" id="{A74639C8-EA01-3848-AEFA-6977CEF73189}"/>
              </a:ext>
            </a:extLst>
          </p:cNvPr>
          <p:cNvSpPr/>
          <p:nvPr/>
        </p:nvSpPr>
        <p:spPr>
          <a:xfrm>
            <a:off x="8811250" y="4506351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Oval 581">
            <a:extLst>
              <a:ext uri="{FF2B5EF4-FFF2-40B4-BE49-F238E27FC236}">
                <a16:creationId xmlns:a16="http://schemas.microsoft.com/office/drawing/2014/main" id="{06541C0C-5968-2D41-9EB8-4EA7DA91577A}"/>
              </a:ext>
            </a:extLst>
          </p:cNvPr>
          <p:cNvSpPr/>
          <p:nvPr/>
        </p:nvSpPr>
        <p:spPr>
          <a:xfrm>
            <a:off x="8403287" y="4647030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Oval 582">
            <a:extLst>
              <a:ext uri="{FF2B5EF4-FFF2-40B4-BE49-F238E27FC236}">
                <a16:creationId xmlns:a16="http://schemas.microsoft.com/office/drawing/2014/main" id="{DB892537-EE8D-3540-9E0C-ADC03B4E27C3}"/>
              </a:ext>
            </a:extLst>
          </p:cNvPr>
          <p:cNvSpPr/>
          <p:nvPr/>
        </p:nvSpPr>
        <p:spPr>
          <a:xfrm>
            <a:off x="10907336" y="3732631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Oval 583">
            <a:extLst>
              <a:ext uri="{FF2B5EF4-FFF2-40B4-BE49-F238E27FC236}">
                <a16:creationId xmlns:a16="http://schemas.microsoft.com/office/drawing/2014/main" id="{0F39B705-84A6-264F-B75F-33DE0D868C94}"/>
              </a:ext>
            </a:extLst>
          </p:cNvPr>
          <p:cNvSpPr/>
          <p:nvPr/>
        </p:nvSpPr>
        <p:spPr>
          <a:xfrm>
            <a:off x="10794794" y="3732629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Oval 584">
            <a:extLst>
              <a:ext uri="{FF2B5EF4-FFF2-40B4-BE49-F238E27FC236}">
                <a16:creationId xmlns:a16="http://schemas.microsoft.com/office/drawing/2014/main" id="{C8D0D822-D7C7-2F4D-BBF3-D695DDB21B36}"/>
              </a:ext>
            </a:extLst>
          </p:cNvPr>
          <p:cNvSpPr/>
          <p:nvPr/>
        </p:nvSpPr>
        <p:spPr>
          <a:xfrm>
            <a:off x="11019877" y="3845172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Oval 585">
            <a:extLst>
              <a:ext uri="{FF2B5EF4-FFF2-40B4-BE49-F238E27FC236}">
                <a16:creationId xmlns:a16="http://schemas.microsoft.com/office/drawing/2014/main" id="{24C65A92-5F80-6242-9DC2-B4285DA46465}"/>
              </a:ext>
            </a:extLst>
          </p:cNvPr>
          <p:cNvSpPr/>
          <p:nvPr/>
        </p:nvSpPr>
        <p:spPr>
          <a:xfrm>
            <a:off x="10851065" y="3859240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Oval 586">
            <a:extLst>
              <a:ext uri="{FF2B5EF4-FFF2-40B4-BE49-F238E27FC236}">
                <a16:creationId xmlns:a16="http://schemas.microsoft.com/office/drawing/2014/main" id="{FC76542F-307F-F747-94CC-723143235C15}"/>
              </a:ext>
            </a:extLst>
          </p:cNvPr>
          <p:cNvSpPr/>
          <p:nvPr/>
        </p:nvSpPr>
        <p:spPr>
          <a:xfrm>
            <a:off x="10724455" y="3901443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Oval 587">
            <a:extLst>
              <a:ext uri="{FF2B5EF4-FFF2-40B4-BE49-F238E27FC236}">
                <a16:creationId xmlns:a16="http://schemas.microsoft.com/office/drawing/2014/main" id="{6B2B5B4E-261D-D543-B761-DD4C747C81AE}"/>
              </a:ext>
            </a:extLst>
          </p:cNvPr>
          <p:cNvSpPr/>
          <p:nvPr/>
        </p:nvSpPr>
        <p:spPr>
          <a:xfrm>
            <a:off x="10851065" y="4013985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Oval 588">
            <a:extLst>
              <a:ext uri="{FF2B5EF4-FFF2-40B4-BE49-F238E27FC236}">
                <a16:creationId xmlns:a16="http://schemas.microsoft.com/office/drawing/2014/main" id="{536CC286-E4D3-6340-8DC8-6E9311DAA960}"/>
              </a:ext>
            </a:extLst>
          </p:cNvPr>
          <p:cNvSpPr/>
          <p:nvPr/>
        </p:nvSpPr>
        <p:spPr>
          <a:xfrm>
            <a:off x="10949540" y="3929578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Oval 589">
            <a:extLst>
              <a:ext uri="{FF2B5EF4-FFF2-40B4-BE49-F238E27FC236}">
                <a16:creationId xmlns:a16="http://schemas.microsoft.com/office/drawing/2014/main" id="{53DC4D55-33B4-364B-81D1-D8A5DC4D8FC4}"/>
              </a:ext>
            </a:extLst>
          </p:cNvPr>
          <p:cNvSpPr/>
          <p:nvPr/>
        </p:nvSpPr>
        <p:spPr>
          <a:xfrm>
            <a:off x="10851065" y="4224999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1" name="Oval 590">
            <a:extLst>
              <a:ext uri="{FF2B5EF4-FFF2-40B4-BE49-F238E27FC236}">
                <a16:creationId xmlns:a16="http://schemas.microsoft.com/office/drawing/2014/main" id="{135845B4-73EF-DD41-BA56-9580B5A25F49}"/>
              </a:ext>
            </a:extLst>
          </p:cNvPr>
          <p:cNvSpPr/>
          <p:nvPr/>
        </p:nvSpPr>
        <p:spPr>
          <a:xfrm>
            <a:off x="10724456" y="4154662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Oval 591">
            <a:extLst>
              <a:ext uri="{FF2B5EF4-FFF2-40B4-BE49-F238E27FC236}">
                <a16:creationId xmlns:a16="http://schemas.microsoft.com/office/drawing/2014/main" id="{5A9BAC6C-A6E6-3242-A639-1F71DDD49FF7}"/>
              </a:ext>
            </a:extLst>
          </p:cNvPr>
          <p:cNvSpPr/>
          <p:nvPr/>
        </p:nvSpPr>
        <p:spPr>
          <a:xfrm>
            <a:off x="10935472" y="3999918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Oval 592">
            <a:extLst>
              <a:ext uri="{FF2B5EF4-FFF2-40B4-BE49-F238E27FC236}">
                <a16:creationId xmlns:a16="http://schemas.microsoft.com/office/drawing/2014/main" id="{D5282100-5A55-2644-838D-8E3813511A80}"/>
              </a:ext>
            </a:extLst>
          </p:cNvPr>
          <p:cNvSpPr/>
          <p:nvPr/>
        </p:nvSpPr>
        <p:spPr>
          <a:xfrm>
            <a:off x="8515830" y="4689233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Oval 593">
            <a:extLst>
              <a:ext uri="{FF2B5EF4-FFF2-40B4-BE49-F238E27FC236}">
                <a16:creationId xmlns:a16="http://schemas.microsoft.com/office/drawing/2014/main" id="{FA07304E-4D20-E745-80EF-867E96BC461A}"/>
              </a:ext>
            </a:extLst>
          </p:cNvPr>
          <p:cNvSpPr/>
          <p:nvPr/>
        </p:nvSpPr>
        <p:spPr>
          <a:xfrm>
            <a:off x="11076148" y="4013985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Oval 594">
            <a:extLst>
              <a:ext uri="{FF2B5EF4-FFF2-40B4-BE49-F238E27FC236}">
                <a16:creationId xmlns:a16="http://schemas.microsoft.com/office/drawing/2014/main" id="{B3742807-D466-CB4B-8E23-FF3B140A8A2C}"/>
              </a:ext>
            </a:extLst>
          </p:cNvPr>
          <p:cNvSpPr/>
          <p:nvPr/>
        </p:nvSpPr>
        <p:spPr>
          <a:xfrm>
            <a:off x="11118351" y="3690429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Oval 595">
            <a:extLst>
              <a:ext uri="{FF2B5EF4-FFF2-40B4-BE49-F238E27FC236}">
                <a16:creationId xmlns:a16="http://schemas.microsoft.com/office/drawing/2014/main" id="{8C91C291-668E-5D4C-8E8D-C9A92859230D}"/>
              </a:ext>
            </a:extLst>
          </p:cNvPr>
          <p:cNvSpPr/>
          <p:nvPr/>
        </p:nvSpPr>
        <p:spPr>
          <a:xfrm>
            <a:off x="10443103" y="3746698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Oval 596">
            <a:extLst>
              <a:ext uri="{FF2B5EF4-FFF2-40B4-BE49-F238E27FC236}">
                <a16:creationId xmlns:a16="http://schemas.microsoft.com/office/drawing/2014/main" id="{C78C8910-0B3A-AF43-8145-99EEC11B55C9}"/>
              </a:ext>
            </a:extLst>
          </p:cNvPr>
          <p:cNvSpPr/>
          <p:nvPr/>
        </p:nvSpPr>
        <p:spPr>
          <a:xfrm>
            <a:off x="10499374" y="3887375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Oval 597">
            <a:extLst>
              <a:ext uri="{FF2B5EF4-FFF2-40B4-BE49-F238E27FC236}">
                <a16:creationId xmlns:a16="http://schemas.microsoft.com/office/drawing/2014/main" id="{BC5B3E2E-2118-854D-B835-3F0EA7A6454D}"/>
              </a:ext>
            </a:extLst>
          </p:cNvPr>
          <p:cNvSpPr/>
          <p:nvPr/>
        </p:nvSpPr>
        <p:spPr>
          <a:xfrm>
            <a:off x="10386832" y="3887373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Oval 598">
            <a:extLst>
              <a:ext uri="{FF2B5EF4-FFF2-40B4-BE49-F238E27FC236}">
                <a16:creationId xmlns:a16="http://schemas.microsoft.com/office/drawing/2014/main" id="{F5A112DC-80AD-D94B-850B-DA1E213BD184}"/>
              </a:ext>
            </a:extLst>
          </p:cNvPr>
          <p:cNvSpPr/>
          <p:nvPr/>
        </p:nvSpPr>
        <p:spPr>
          <a:xfrm>
            <a:off x="10611915" y="3999916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Oval 599">
            <a:extLst>
              <a:ext uri="{FF2B5EF4-FFF2-40B4-BE49-F238E27FC236}">
                <a16:creationId xmlns:a16="http://schemas.microsoft.com/office/drawing/2014/main" id="{56079141-CE21-5643-940E-3DEDE3DC3051}"/>
              </a:ext>
            </a:extLst>
          </p:cNvPr>
          <p:cNvSpPr/>
          <p:nvPr/>
        </p:nvSpPr>
        <p:spPr>
          <a:xfrm>
            <a:off x="10443103" y="4013984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Oval 600">
            <a:extLst>
              <a:ext uri="{FF2B5EF4-FFF2-40B4-BE49-F238E27FC236}">
                <a16:creationId xmlns:a16="http://schemas.microsoft.com/office/drawing/2014/main" id="{715D365A-F8E2-1F4E-9A3B-4D2D33E9BE74}"/>
              </a:ext>
            </a:extLst>
          </p:cNvPr>
          <p:cNvSpPr/>
          <p:nvPr/>
        </p:nvSpPr>
        <p:spPr>
          <a:xfrm>
            <a:off x="10316493" y="4056187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495B1F50-9D24-4048-8BFC-43B6126D5245}"/>
              </a:ext>
            </a:extLst>
          </p:cNvPr>
          <p:cNvSpPr/>
          <p:nvPr/>
        </p:nvSpPr>
        <p:spPr>
          <a:xfrm>
            <a:off x="10443103" y="4168729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AB989462-58DB-1E42-8EB4-86921C79E012}"/>
              </a:ext>
            </a:extLst>
          </p:cNvPr>
          <p:cNvSpPr/>
          <p:nvPr/>
        </p:nvSpPr>
        <p:spPr>
          <a:xfrm>
            <a:off x="10541578" y="4084322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F382A7F2-F8EB-DF40-8086-2B0D5079BC33}"/>
              </a:ext>
            </a:extLst>
          </p:cNvPr>
          <p:cNvSpPr/>
          <p:nvPr/>
        </p:nvSpPr>
        <p:spPr>
          <a:xfrm>
            <a:off x="10443103" y="4379743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652C1FA8-B604-A44B-A709-7A1395888145}"/>
              </a:ext>
            </a:extLst>
          </p:cNvPr>
          <p:cNvSpPr/>
          <p:nvPr/>
        </p:nvSpPr>
        <p:spPr>
          <a:xfrm>
            <a:off x="10316494" y="4309406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FAA43C5F-EF7C-E24F-A9C5-71579C3C5367}"/>
              </a:ext>
            </a:extLst>
          </p:cNvPr>
          <p:cNvSpPr/>
          <p:nvPr/>
        </p:nvSpPr>
        <p:spPr>
          <a:xfrm>
            <a:off x="10527510" y="4154662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897C4620-A70F-9D4E-BC26-8AE2F791B5AF}"/>
              </a:ext>
            </a:extLst>
          </p:cNvPr>
          <p:cNvSpPr/>
          <p:nvPr/>
        </p:nvSpPr>
        <p:spPr>
          <a:xfrm>
            <a:off x="10555646" y="3788901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E17B42E2-4664-594E-BF12-2021F346619C}"/>
              </a:ext>
            </a:extLst>
          </p:cNvPr>
          <p:cNvSpPr/>
          <p:nvPr/>
        </p:nvSpPr>
        <p:spPr>
          <a:xfrm>
            <a:off x="10668186" y="4168729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B5679DD3-A8F2-404F-87D2-EA8FF326EF6A}"/>
              </a:ext>
            </a:extLst>
          </p:cNvPr>
          <p:cNvSpPr/>
          <p:nvPr/>
        </p:nvSpPr>
        <p:spPr>
          <a:xfrm>
            <a:off x="10710389" y="3845173"/>
            <a:ext cx="211015" cy="1688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TextBox 820">
            <a:extLst>
              <a:ext uri="{FF2B5EF4-FFF2-40B4-BE49-F238E27FC236}">
                <a16:creationId xmlns:a16="http://schemas.microsoft.com/office/drawing/2014/main" id="{BB438E40-93E7-FF45-98C9-8941665AC15B}"/>
              </a:ext>
            </a:extLst>
          </p:cNvPr>
          <p:cNvSpPr txBox="1"/>
          <p:nvPr/>
        </p:nvSpPr>
        <p:spPr>
          <a:xfrm>
            <a:off x="8202648" y="4924157"/>
            <a:ext cx="33605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Y -&gt; Single cells</a:t>
            </a:r>
          </a:p>
          <a:p>
            <a:pPr algn="ctr"/>
            <a:r>
              <a:rPr lang="en-US" sz="2400" b="1" dirty="0"/>
              <a:t>[‘Cortex’, ‘Hippocampus’,</a:t>
            </a:r>
          </a:p>
          <a:p>
            <a:pPr algn="ctr"/>
            <a:r>
              <a:rPr lang="en-US" sz="2400" b="1" dirty="0"/>
              <a:t>‘Subventricular’]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264BFF8-07BC-314C-925A-F0CB0D733D1F}"/>
              </a:ext>
            </a:extLst>
          </p:cNvPr>
          <p:cNvCxnSpPr>
            <a:cxnSpLocks/>
          </p:cNvCxnSpPr>
          <p:nvPr/>
        </p:nvCxnSpPr>
        <p:spPr>
          <a:xfrm flipV="1">
            <a:off x="3094892" y="2752579"/>
            <a:ext cx="943318" cy="1406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2" name="Straight Arrow Connector 821">
            <a:extLst>
              <a:ext uri="{FF2B5EF4-FFF2-40B4-BE49-F238E27FC236}">
                <a16:creationId xmlns:a16="http://schemas.microsoft.com/office/drawing/2014/main" id="{AB9CE528-438A-E944-9550-C69E6C180D41}"/>
              </a:ext>
            </a:extLst>
          </p:cNvPr>
          <p:cNvCxnSpPr>
            <a:cxnSpLocks/>
          </p:cNvCxnSpPr>
          <p:nvPr/>
        </p:nvCxnSpPr>
        <p:spPr>
          <a:xfrm flipV="1">
            <a:off x="7924410" y="2752579"/>
            <a:ext cx="943318" cy="1406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17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27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Sajal Kumar</dc:creator>
  <cp:lastModifiedBy>Sajal Kumar</cp:lastModifiedBy>
  <cp:revision>16</cp:revision>
  <cp:lastPrinted>2018-12-05T02:58:35Z</cp:lastPrinted>
  <dcterms:created xsi:type="dcterms:W3CDTF">2018-10-06T18:30:38Z</dcterms:created>
  <dcterms:modified xsi:type="dcterms:W3CDTF">2018-12-05T03:19:13Z</dcterms:modified>
</cp:coreProperties>
</file>