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64B65-D9A4-4F45-A28F-88FE616797A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9A83-CABF-9041-80F8-1D274841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F9A83-CABF-9041-80F8-1D2748412D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8E04-15B8-EC47-B858-34F282BD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8D46-7C00-B44F-8F52-42A1CE562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C0E5-9B26-304F-9C5D-1A6A7AB5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7FA8-95AD-D24A-899B-C049A5B1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1C41-762B-6B4C-B730-208D78E0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6EC-B1FE-BF46-B873-41E98FF9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727DC-C9AE-5846-9812-F9FE93E61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3B18-10DF-A94E-923F-CC9BEC40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E05E-8E6A-9D40-8124-98DE2CCD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27DE-24DB-D24F-A1B4-0C4784C7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6E740-5733-CC4C-9505-2036570EC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8A6E-E33D-F44C-8741-748FEB70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D15B-943C-074C-9EBD-965C746A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B89D-8FDC-0C46-9A43-8958E43B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0B60-6623-1148-9AF3-A0AFB07B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C188-7F37-B745-80A4-6A383C31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4C21-5CEB-0D4E-A6C6-5214C88B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B3BC-5717-894D-B9B5-5E86E1B9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2508-C365-3D48-95A4-0E899FA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8F12-F353-2742-A930-556E3F23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281D-0B0C-8347-9150-7B220AF1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BAE8-6962-F74F-935C-1A1D12B4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EE3-8356-BE42-AE28-2D536411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29DB-0F9E-C246-AD6E-0381596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5A0A-1F9B-FD46-9E31-46C137E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8630-C208-A04B-8496-005DAB28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1EC7-0995-4549-9FA1-87891B4A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99540-1E92-BA42-9F52-C2B71E643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61B9-055B-854B-B764-79A022DF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F59CC-7101-6F4D-BB51-681CC79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A6F2C-DC6F-8B44-B76D-65C1EECB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A39-CE65-1E4C-A74E-9B5E159A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1EE0-A2DE-AC49-AD73-AD58B7A8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16E3B-4B56-E14B-960A-48511862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23627-E7C7-FF4C-957F-D77447576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A5CE2-77C3-5941-A392-446A6EC52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AD326-D005-504C-BAEA-5EB756B9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CD710-48A0-8440-A69F-20ED929D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3D15B-6C27-EB40-BC94-0035D80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460B-D4D6-7046-A9D8-146B3201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021E7-DF81-1E4A-89BF-30400E60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8BE52-9D0E-3746-B9CE-41E1433E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546F-44EA-9645-B34E-73CFEA12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3E0C7-0BC7-5D44-A6E1-C7359166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6D2E7-70C6-5042-8394-CDF22F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8BB6-5DBF-B644-8AA2-5516FDC7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9A51-CC12-2B45-A0C1-D64F4AB5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9408-7C2B-374B-B556-7F5C1158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AE47-E5F0-0A43-B47A-652BE66F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B20D-A98C-3F4A-B164-3094343F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48C8-F181-5F43-82A0-BBC5C91F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96D56-6D80-774E-BEC1-E617B51E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A025-E4B3-8E4F-99A1-E7FFDF68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EA872-5E50-0847-911C-52D1C4B9F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3409E-97B2-334C-BF40-4E2F4410B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0AC1-9C14-FA4A-B042-15400891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50B80-CCE0-DC47-906A-48072457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F201-6E3A-A04D-812F-DA16C703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77DED-88DE-0940-AFBE-C8B11C14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E192-D063-B14B-A69D-AF71EB86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8EE1-85BF-3E42-8A45-E268707E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631E-FB97-7043-A6E0-C63F06370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C383-E881-8D41-B2D1-2828DB5F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B4B838-80BA-9148-BD32-70590E1154C5}"/>
              </a:ext>
            </a:extLst>
          </p:cNvPr>
          <p:cNvSpPr/>
          <p:nvPr/>
        </p:nvSpPr>
        <p:spPr>
          <a:xfrm>
            <a:off x="7312233" y="2988207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AAC0-7128-AB4A-A0E4-6188B629E904}"/>
              </a:ext>
            </a:extLst>
          </p:cNvPr>
          <p:cNvSpPr/>
          <p:nvPr/>
        </p:nvSpPr>
        <p:spPr>
          <a:xfrm>
            <a:off x="7842842" y="2369278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66F388-C5E9-F149-BADE-7C6C559D3371}"/>
              </a:ext>
            </a:extLst>
          </p:cNvPr>
          <p:cNvSpPr/>
          <p:nvPr/>
        </p:nvSpPr>
        <p:spPr>
          <a:xfrm>
            <a:off x="7890142" y="3542504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4247C0-BCF1-AF41-A57A-D1BFD42E36AB}"/>
              </a:ext>
            </a:extLst>
          </p:cNvPr>
          <p:cNvSpPr/>
          <p:nvPr/>
        </p:nvSpPr>
        <p:spPr>
          <a:xfrm>
            <a:off x="8525637" y="2003216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CDD0F-9651-954D-8AEE-7D063AAD0F8C}"/>
              </a:ext>
            </a:extLst>
          </p:cNvPr>
          <p:cNvSpPr/>
          <p:nvPr/>
        </p:nvSpPr>
        <p:spPr>
          <a:xfrm>
            <a:off x="8525638" y="2633778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CC2FB5-B58F-9C43-8C5F-92659C9BA6E2}"/>
              </a:ext>
            </a:extLst>
          </p:cNvPr>
          <p:cNvSpPr/>
          <p:nvPr/>
        </p:nvSpPr>
        <p:spPr>
          <a:xfrm>
            <a:off x="8503285" y="3236092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108763-AF3A-7545-AA13-981A215C6B01}"/>
              </a:ext>
            </a:extLst>
          </p:cNvPr>
          <p:cNvSpPr/>
          <p:nvPr/>
        </p:nvSpPr>
        <p:spPr>
          <a:xfrm>
            <a:off x="8486548" y="3879725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803D3E-540B-5049-81B6-0176B8B0AEA0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7530241" y="2574906"/>
            <a:ext cx="312601" cy="41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5C4142-CC86-B84E-B963-64AFC11EC9D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7530241" y="3399463"/>
            <a:ext cx="359901" cy="34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FD611-B4A2-004F-974F-371EB12DD94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278857" y="2208844"/>
            <a:ext cx="246780" cy="366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51974D-FE9B-DE40-BB8F-C567EA11876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278857" y="2574906"/>
            <a:ext cx="246781" cy="26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9FF65-236D-2B44-B8FA-85860540543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8326157" y="3441720"/>
            <a:ext cx="177128" cy="306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7F916E-9D2D-584F-A929-EA1A5C6B3D2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326157" y="3748132"/>
            <a:ext cx="160391" cy="33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838F29-2654-6049-85D7-96A135EAF84C}"/>
              </a:ext>
            </a:extLst>
          </p:cNvPr>
          <p:cNvSpPr txBox="1"/>
          <p:nvPr/>
        </p:nvSpPr>
        <p:spPr>
          <a:xfrm>
            <a:off x="133551" y="2825224"/>
            <a:ext cx="17381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X</a:t>
            </a:r>
          </a:p>
          <a:p>
            <a:pPr algn="ctr"/>
            <a:r>
              <a:rPr lang="en-US" dirty="0"/>
              <a:t>Gene Expression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64CE3-19E8-8544-9B1F-265DCB9CE871}"/>
              </a:ext>
            </a:extLst>
          </p:cNvPr>
          <p:cNvSpPr txBox="1"/>
          <p:nvPr/>
        </p:nvSpPr>
        <p:spPr>
          <a:xfrm>
            <a:off x="-32715" y="5253528"/>
            <a:ext cx="2907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Filtered and Normalized Single Cell RNA-</a:t>
            </a:r>
            <a:r>
              <a:rPr lang="en-US" sz="2000" dirty="0" err="1">
                <a:latin typeface="Apple Braille Pinpoint 8 Dot" pitchFamily="2" charset="0"/>
              </a:rPr>
              <a:t>Seq</a:t>
            </a:r>
            <a:r>
              <a:rPr lang="en-US" sz="2000" dirty="0">
                <a:latin typeface="Apple Braille Pinpoint 8 Dot" pitchFamily="2" charset="0"/>
              </a:rPr>
              <a:t> Dataset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0BC1E-9865-FC49-91F4-CA86E2457BC5}"/>
              </a:ext>
            </a:extLst>
          </p:cNvPr>
          <p:cNvSpPr txBox="1"/>
          <p:nvPr/>
        </p:nvSpPr>
        <p:spPr>
          <a:xfrm>
            <a:off x="6121677" y="4637322"/>
            <a:ext cx="416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pple Braille Pinpoint 8 Dot" pitchFamily="2" charset="0"/>
              </a:rPr>
              <a:t>Sklearn.tree.DecisionTreeClassifier</a:t>
            </a:r>
            <a:endParaRPr lang="en-US" sz="2000" dirty="0">
              <a:latin typeface="Apple Braille Pinpoint 8 Dot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9CC56-F791-4445-AE8D-CD89AB74E6AE}"/>
              </a:ext>
            </a:extLst>
          </p:cNvPr>
          <p:cNvSpPr txBox="1"/>
          <p:nvPr/>
        </p:nvSpPr>
        <p:spPr>
          <a:xfrm>
            <a:off x="9696097" y="2839858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M(X’)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D17A2-0399-7545-80F0-0FC1E43B6E22}"/>
              </a:ext>
            </a:extLst>
          </p:cNvPr>
          <p:cNvSpPr txBox="1"/>
          <p:nvPr/>
        </p:nvSpPr>
        <p:spPr>
          <a:xfrm>
            <a:off x="8900771" y="3748132"/>
            <a:ext cx="32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M(X’) = Tree model for X’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7206FAE-66C2-9344-A425-2ED3491F61CB}"/>
              </a:ext>
            </a:extLst>
          </p:cNvPr>
          <p:cNvCxnSpPr>
            <a:cxnSpLocks/>
          </p:cNvCxnSpPr>
          <p:nvPr/>
        </p:nvCxnSpPr>
        <p:spPr>
          <a:xfrm>
            <a:off x="1699215" y="3202975"/>
            <a:ext cx="798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D8B990D-8E38-6047-AC09-F10FF2804832}"/>
              </a:ext>
            </a:extLst>
          </p:cNvPr>
          <p:cNvSpPr txBox="1"/>
          <p:nvPr/>
        </p:nvSpPr>
        <p:spPr>
          <a:xfrm>
            <a:off x="4426449" y="755701"/>
            <a:ext cx="1790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Transformed Input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8874A47-E099-9B49-AE1D-4E4E9CE8BE99}"/>
              </a:ext>
            </a:extLst>
          </p:cNvPr>
          <p:cNvCxnSpPr>
            <a:cxnSpLocks/>
          </p:cNvCxnSpPr>
          <p:nvPr/>
        </p:nvCxnSpPr>
        <p:spPr>
          <a:xfrm>
            <a:off x="9032412" y="3210098"/>
            <a:ext cx="416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C154CA9-E19B-1845-92FA-9883A77B47E2}"/>
              </a:ext>
            </a:extLst>
          </p:cNvPr>
          <p:cNvSpPr txBox="1"/>
          <p:nvPr/>
        </p:nvSpPr>
        <p:spPr>
          <a:xfrm>
            <a:off x="5517917" y="2808541"/>
            <a:ext cx="1398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pple Braille Pinpoint 8 Dot" pitchFamily="2" charset="0"/>
              </a:rPr>
              <a:t>X’ , 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3553ABC-CA1F-E245-B98D-247FB4510A68}"/>
              </a:ext>
            </a:extLst>
          </p:cNvPr>
          <p:cNvCxnSpPr>
            <a:cxnSpLocks/>
          </p:cNvCxnSpPr>
          <p:nvPr/>
        </p:nvCxnSpPr>
        <p:spPr>
          <a:xfrm>
            <a:off x="6825226" y="3177510"/>
            <a:ext cx="3994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D6DA984-80DD-6B4C-8799-CDC79029D514}"/>
              </a:ext>
            </a:extLst>
          </p:cNvPr>
          <p:cNvSpPr/>
          <p:nvPr/>
        </p:nvSpPr>
        <p:spPr>
          <a:xfrm>
            <a:off x="2978655" y="1192397"/>
            <a:ext cx="1782465" cy="4909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b="1" dirty="0"/>
              <a:t>MAGIC</a:t>
            </a:r>
          </a:p>
          <a:p>
            <a:pPr algn="ctr"/>
            <a:r>
              <a:rPr lang="en-US" dirty="0"/>
              <a:t>(Markov Affinity based Graph Imputation of Cells)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710CF22-3343-1540-8144-F136E78132D2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4876169" y="3156639"/>
            <a:ext cx="641748" cy="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Braille Pinpoint 8 Dot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Kumar</dc:creator>
  <cp:lastModifiedBy>Sajal Kumar</cp:lastModifiedBy>
  <cp:revision>13</cp:revision>
  <cp:lastPrinted>2018-10-06T19:51:42Z</cp:lastPrinted>
  <dcterms:created xsi:type="dcterms:W3CDTF">2018-10-06T18:30:38Z</dcterms:created>
  <dcterms:modified xsi:type="dcterms:W3CDTF">2018-12-05T02:58:26Z</dcterms:modified>
</cp:coreProperties>
</file>