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1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8E04-15B8-EC47-B858-34F282BDC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68D46-7C00-B44F-8F52-42A1CE562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DC0E5-9B26-304F-9C5D-1A6A7AB5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7D7-D830-124E-AF4A-A4C0FEA1F5E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17FA8-95AD-D24A-899B-C049A5B1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01C41-762B-6B4C-B730-208D78E0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CCEE-0802-244D-848C-32648CFA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9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C6EC-B1FE-BF46-B873-41E98FF9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727DC-C9AE-5846-9812-F9FE93E61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73B18-10DF-A94E-923F-CC9BEC408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7D7-D830-124E-AF4A-A4C0FEA1F5E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9E05E-8E6A-9D40-8124-98DE2CCD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827DE-24DB-D24F-A1B4-0C4784C7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CCEE-0802-244D-848C-32648CFA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9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C6E740-5733-CC4C-9505-2036570ECE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F8A6E-E33D-F44C-8741-748FEB70F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CD15B-943C-074C-9EBD-965C746A7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7D7-D830-124E-AF4A-A4C0FEA1F5E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5B89D-8FDC-0C46-9A43-8958E43B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D0B60-6623-1148-9AF3-A0AFB07B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CCEE-0802-244D-848C-32648CFA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3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C188-7F37-B745-80A4-6A383C31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E4C21-5CEB-0D4E-A6C6-5214C88B5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1B3BC-5717-894D-B9B5-5E86E1B92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7D7-D830-124E-AF4A-A4C0FEA1F5E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42508-C365-3D48-95A4-0E899FA3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F8F12-F353-2742-A930-556E3F234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CCEE-0802-244D-848C-32648CFA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7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281D-0B0C-8347-9150-7B220AF1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EBAE8-6962-F74F-935C-1A1D12B4D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6EE3-8356-BE42-AE28-2D536411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7D7-D830-124E-AF4A-A4C0FEA1F5E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A29DB-0F9E-C246-AD6E-03815965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65A0A-1F9B-FD46-9E31-46C137EA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CCEE-0802-244D-848C-32648CFA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F8630-C208-A04B-8496-005DAB28C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71EC7-0995-4549-9FA1-87891B4A1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99540-1E92-BA42-9F52-C2B71E643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E61B9-055B-854B-B764-79A022DF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7D7-D830-124E-AF4A-A4C0FEA1F5E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F59CC-7101-6F4D-BB51-681CC79B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A6F2C-DC6F-8B44-B76D-65C1EECB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CCEE-0802-244D-848C-32648CFA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2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1A39-CE65-1E4C-A74E-9B5E159A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51EE0-A2DE-AC49-AD73-AD58B7A8A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16E3B-4B56-E14B-960A-485118627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23627-E7C7-FF4C-957F-D77447576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EA5CE2-77C3-5941-A392-446A6EC52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2AD326-D005-504C-BAEA-5EB756B9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7D7-D830-124E-AF4A-A4C0FEA1F5E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DCD710-48A0-8440-A69F-20ED929D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3D15B-6C27-EB40-BC94-0035D806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CCEE-0802-244D-848C-32648CFA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460B-D4D6-7046-A9D8-146B32016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021E7-DF81-1E4A-89BF-30400E604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7D7-D830-124E-AF4A-A4C0FEA1F5E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8BE52-9D0E-3746-B9CE-41E1433E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E546F-44EA-9645-B34E-73CFEA12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CCEE-0802-244D-848C-32648CFA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4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3E0C7-0BC7-5D44-A6E1-C73591662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7D7-D830-124E-AF4A-A4C0FEA1F5E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6D2E7-70C6-5042-8394-CDF22F42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48BB6-5DBF-B644-8AA2-5516FDC7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CCEE-0802-244D-848C-32648CFA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4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9A51-CC12-2B45-A0C1-D64F4AB5A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89408-7C2B-374B-B556-7F5C1158F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FAE47-E5F0-0A43-B47A-652BE66FC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EB20D-A98C-3F4A-B164-3094343F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7D7-D830-124E-AF4A-A4C0FEA1F5E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748C8-F181-5F43-82A0-BBC5C91F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96D56-6D80-774E-BEC1-E617B51E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CCEE-0802-244D-848C-32648CFA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2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7A025-E4B3-8E4F-99A1-E7FFDF68C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EA872-5E50-0847-911C-52D1C4B9F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3409E-97B2-334C-BF40-4E2F4410B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00AC1-9C14-FA4A-B042-15400891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7D7-D830-124E-AF4A-A4C0FEA1F5E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50B80-CCE0-DC47-906A-48072457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FF201-6E3A-A04D-812F-DA16C703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CCEE-0802-244D-848C-32648CFA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4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C77DED-88DE-0940-AFBE-C8B11C144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DE192-D063-B14B-A69D-AF71EB86C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68EE1-85BF-3E42-8A45-E268707E0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8C7D7-D830-124E-AF4A-A4C0FEA1F5E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9631E-FB97-7043-A6E0-C63F06370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4C383-E881-8D41-B2D1-2828DB5F1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6CCEE-0802-244D-848C-32648CFA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6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3B4B838-80BA-9148-BD32-70590E1154C5}"/>
              </a:ext>
            </a:extLst>
          </p:cNvPr>
          <p:cNvSpPr/>
          <p:nvPr/>
        </p:nvSpPr>
        <p:spPr>
          <a:xfrm>
            <a:off x="4549104" y="2976139"/>
            <a:ext cx="576776" cy="6752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8D2AAC0-7128-AB4A-A0E4-6188B629E904}"/>
              </a:ext>
            </a:extLst>
          </p:cNvPr>
          <p:cNvSpPr/>
          <p:nvPr/>
        </p:nvSpPr>
        <p:spPr>
          <a:xfrm>
            <a:off x="5489295" y="2089876"/>
            <a:ext cx="576776" cy="6752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C66F388-C5E9-F149-BADE-7C6C559D3371}"/>
              </a:ext>
            </a:extLst>
          </p:cNvPr>
          <p:cNvSpPr/>
          <p:nvPr/>
        </p:nvSpPr>
        <p:spPr>
          <a:xfrm>
            <a:off x="5489295" y="3850686"/>
            <a:ext cx="576776" cy="6752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A4247C0-BCF1-AF41-A57A-D1BFD42E36AB}"/>
              </a:ext>
            </a:extLst>
          </p:cNvPr>
          <p:cNvSpPr/>
          <p:nvPr/>
        </p:nvSpPr>
        <p:spPr>
          <a:xfrm>
            <a:off x="6534993" y="1609233"/>
            <a:ext cx="576776" cy="6752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3BCDD0F-9651-954D-8AEE-7D063AAD0F8C}"/>
              </a:ext>
            </a:extLst>
          </p:cNvPr>
          <p:cNvSpPr/>
          <p:nvPr/>
        </p:nvSpPr>
        <p:spPr>
          <a:xfrm>
            <a:off x="6534993" y="2544733"/>
            <a:ext cx="576776" cy="6752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BCC2FB5-B58F-9C43-8C5F-92659C9BA6E2}"/>
              </a:ext>
            </a:extLst>
          </p:cNvPr>
          <p:cNvSpPr/>
          <p:nvPr/>
        </p:nvSpPr>
        <p:spPr>
          <a:xfrm>
            <a:off x="6534993" y="3372384"/>
            <a:ext cx="576776" cy="6752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108763-AF3A-7545-AA13-981A215C6B01}"/>
              </a:ext>
            </a:extLst>
          </p:cNvPr>
          <p:cNvSpPr/>
          <p:nvPr/>
        </p:nvSpPr>
        <p:spPr>
          <a:xfrm>
            <a:off x="6534993" y="4300852"/>
            <a:ext cx="576776" cy="6752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803D3E-540B-5049-81B6-0176B8B0AEA0}"/>
              </a:ext>
            </a:extLst>
          </p:cNvPr>
          <p:cNvCxnSpPr>
            <a:stCxn id="4" idx="0"/>
            <a:endCxn id="5" idx="1"/>
          </p:cNvCxnSpPr>
          <p:nvPr/>
        </p:nvCxnSpPr>
        <p:spPr>
          <a:xfrm flipV="1">
            <a:off x="4837492" y="2427501"/>
            <a:ext cx="651803" cy="548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5C4142-CC86-B84E-B963-64AFC11EC9D1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>
            <a:off x="4837492" y="3651388"/>
            <a:ext cx="651803" cy="536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6FD611-B4A2-004F-974F-371EB12DD94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6066071" y="1946858"/>
            <a:ext cx="468922" cy="480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51974D-FE9B-DE40-BB8F-C567EA11876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6066071" y="2427501"/>
            <a:ext cx="468922" cy="454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79FF65-236D-2B44-B8FA-858605405431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6066071" y="3710009"/>
            <a:ext cx="468922" cy="478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7F916E-9D2D-584F-A929-EA1A5C6B3D2E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6066071" y="4188311"/>
            <a:ext cx="468922" cy="450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9838F29-2654-6049-85D7-96A135EAF84C}"/>
              </a:ext>
            </a:extLst>
          </p:cNvPr>
          <p:cNvSpPr txBox="1"/>
          <p:nvPr/>
        </p:nvSpPr>
        <p:spPr>
          <a:xfrm>
            <a:off x="1417790" y="2598519"/>
            <a:ext cx="18565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X, 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964CE3-19E8-8544-9B1F-265DCB9CE871}"/>
              </a:ext>
            </a:extLst>
          </p:cNvPr>
          <p:cNvSpPr txBox="1"/>
          <p:nvPr/>
        </p:nvSpPr>
        <p:spPr>
          <a:xfrm>
            <a:off x="700474" y="4119348"/>
            <a:ext cx="32912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pple Braille Pinpoint 8 Dot" pitchFamily="2" charset="0"/>
              </a:rPr>
              <a:t>Filtered and Normalized Single Cell RNA-</a:t>
            </a:r>
            <a:r>
              <a:rPr lang="en-US" sz="2000" dirty="0" err="1">
                <a:latin typeface="Apple Braille Pinpoint 8 Dot" pitchFamily="2" charset="0"/>
              </a:rPr>
              <a:t>Seq</a:t>
            </a:r>
            <a:r>
              <a:rPr lang="en-US" sz="2000" dirty="0">
                <a:latin typeface="Apple Braille Pinpoint 8 Dot" pitchFamily="2" charset="0"/>
              </a:rPr>
              <a:t> Dataset</a:t>
            </a:r>
          </a:p>
          <a:p>
            <a:pPr algn="ctr"/>
            <a:r>
              <a:rPr lang="en-US" sz="2000" dirty="0">
                <a:latin typeface="Apple Braille Pinpoint 8 Dot" pitchFamily="2" charset="0"/>
              </a:rPr>
              <a:t>X = Gene expression</a:t>
            </a:r>
          </a:p>
          <a:p>
            <a:pPr algn="ctr"/>
            <a:r>
              <a:rPr lang="en-US" sz="2000" dirty="0">
                <a:latin typeface="Apple Braille Pinpoint 8 Dot" pitchFamily="2" charset="0"/>
              </a:rPr>
              <a:t>Y = Cell types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5AF5E8E-F42C-3D4E-9448-8DFA4915600D}"/>
              </a:ext>
            </a:extLst>
          </p:cNvPr>
          <p:cNvCxnSpPr>
            <a:cxnSpLocks/>
            <a:stCxn id="28" idx="3"/>
            <a:endCxn id="4" idx="1"/>
          </p:cNvCxnSpPr>
          <p:nvPr/>
        </p:nvCxnSpPr>
        <p:spPr>
          <a:xfrm flipV="1">
            <a:off x="3274388" y="3313764"/>
            <a:ext cx="1274716" cy="8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3B0BC1E-9865-FC49-91F4-CA86E2457BC5}"/>
              </a:ext>
            </a:extLst>
          </p:cNvPr>
          <p:cNvSpPr txBox="1"/>
          <p:nvPr/>
        </p:nvSpPr>
        <p:spPr>
          <a:xfrm>
            <a:off x="4451815" y="5411441"/>
            <a:ext cx="4166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Apple Braille Pinpoint 8 Dot" pitchFamily="2" charset="0"/>
              </a:rPr>
              <a:t>Sklearn.tree.DecisionTreeClassifier</a:t>
            </a:r>
            <a:endParaRPr lang="en-US" sz="2000" dirty="0">
              <a:latin typeface="Apple Braille Pinpoint 8 Dot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99CC56-F791-4445-AE8D-CD89AB74E6AE}"/>
              </a:ext>
            </a:extLst>
          </p:cNvPr>
          <p:cNvSpPr txBox="1"/>
          <p:nvPr/>
        </p:nvSpPr>
        <p:spPr>
          <a:xfrm>
            <a:off x="8849532" y="2598519"/>
            <a:ext cx="24176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M(X)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4D17A2-0399-7545-80F0-0FC1E43B6E22}"/>
              </a:ext>
            </a:extLst>
          </p:cNvPr>
          <p:cNvSpPr txBox="1"/>
          <p:nvPr/>
        </p:nvSpPr>
        <p:spPr>
          <a:xfrm>
            <a:off x="8412742" y="4119347"/>
            <a:ext cx="3291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pple Braille Pinpoint 8 Dot" pitchFamily="2" charset="0"/>
              </a:rPr>
              <a:t>M(X) = Tree model for X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C63006-72DE-6A41-A337-491D4B55B5D0}"/>
              </a:ext>
            </a:extLst>
          </p:cNvPr>
          <p:cNvCxnSpPr>
            <a:cxnSpLocks/>
          </p:cNvCxnSpPr>
          <p:nvPr/>
        </p:nvCxnSpPr>
        <p:spPr>
          <a:xfrm flipV="1">
            <a:off x="7343455" y="3305733"/>
            <a:ext cx="1274716" cy="8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171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36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 Braille Pinpoint 8 Dot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Sajal Kumar</dc:creator>
  <cp:lastModifiedBy>Sajal Kumar</cp:lastModifiedBy>
  <cp:revision>3</cp:revision>
  <dcterms:created xsi:type="dcterms:W3CDTF">2018-10-06T18:30:38Z</dcterms:created>
  <dcterms:modified xsi:type="dcterms:W3CDTF">2018-12-05T02:54:36Z</dcterms:modified>
</cp:coreProperties>
</file>