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5027275" cy="53943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1"/>
  </p:normalViewPr>
  <p:slideViewPr>
    <p:cSldViewPr snapToGrid="0" snapToObjects="1">
      <p:cViewPr varScale="1">
        <p:scale>
          <a:sx n="87" d="100"/>
          <a:sy n="87" d="100"/>
        </p:scale>
        <p:origin x="23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8410" y="882822"/>
            <a:ext cx="11270456" cy="1878024"/>
          </a:xfrm>
        </p:spPr>
        <p:txBody>
          <a:bodyPr anchor="b"/>
          <a:lstStyle>
            <a:lvl1pPr algn="ctr">
              <a:defRPr sz="4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8410" y="2833270"/>
            <a:ext cx="11270456" cy="1302379"/>
          </a:xfrm>
        </p:spPr>
        <p:txBody>
          <a:bodyPr/>
          <a:lstStyle>
            <a:lvl1pPr marL="0" indent="0" algn="ctr">
              <a:buNone/>
              <a:defRPr sz="1888"/>
            </a:lvl1pPr>
            <a:lvl2pPr marL="359634" indent="0" algn="ctr">
              <a:buNone/>
              <a:defRPr sz="1573"/>
            </a:lvl2pPr>
            <a:lvl3pPr marL="719267" indent="0" algn="ctr">
              <a:buNone/>
              <a:defRPr sz="1416"/>
            </a:lvl3pPr>
            <a:lvl4pPr marL="1078901" indent="0" algn="ctr">
              <a:buNone/>
              <a:defRPr sz="1259"/>
            </a:lvl4pPr>
            <a:lvl5pPr marL="1438534" indent="0" algn="ctr">
              <a:buNone/>
              <a:defRPr sz="1259"/>
            </a:lvl5pPr>
            <a:lvl6pPr marL="1798168" indent="0" algn="ctr">
              <a:buNone/>
              <a:defRPr sz="1259"/>
            </a:lvl6pPr>
            <a:lvl7pPr marL="2157801" indent="0" algn="ctr">
              <a:buNone/>
              <a:defRPr sz="1259"/>
            </a:lvl7pPr>
            <a:lvl8pPr marL="2517435" indent="0" algn="ctr">
              <a:buNone/>
              <a:defRPr sz="1259"/>
            </a:lvl8pPr>
            <a:lvl9pPr marL="2877068" indent="0" algn="ctr">
              <a:buNone/>
              <a:defRPr sz="125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83088-E328-CE4C-A3B9-2FEE7186F1C2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BA787-066E-2B4F-844B-0419F390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37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83088-E328-CE4C-A3B9-2FEE7186F1C2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BA787-066E-2B4F-844B-0419F390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920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53894" y="287198"/>
            <a:ext cx="3240256" cy="45714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3125" y="287198"/>
            <a:ext cx="9532928" cy="457144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83088-E328-CE4C-A3B9-2FEE7186F1C2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BA787-066E-2B4F-844B-0419F390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57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83088-E328-CE4C-A3B9-2FEE7186F1C2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BA787-066E-2B4F-844B-0419F390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39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298" y="1344836"/>
            <a:ext cx="12961025" cy="2243889"/>
          </a:xfrm>
        </p:spPr>
        <p:txBody>
          <a:bodyPr anchor="b"/>
          <a:lstStyle>
            <a:lvl1pPr>
              <a:defRPr sz="4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5298" y="3609953"/>
            <a:ext cx="12961025" cy="1180008"/>
          </a:xfrm>
        </p:spPr>
        <p:txBody>
          <a:bodyPr/>
          <a:lstStyle>
            <a:lvl1pPr marL="0" indent="0">
              <a:buNone/>
              <a:defRPr sz="1888">
                <a:solidFill>
                  <a:schemeClr val="tx1">
                    <a:tint val="75000"/>
                  </a:schemeClr>
                </a:solidFill>
              </a:defRPr>
            </a:lvl1pPr>
            <a:lvl2pPr marL="359634" indent="0">
              <a:buNone/>
              <a:defRPr sz="1573">
                <a:solidFill>
                  <a:schemeClr val="tx1">
                    <a:tint val="75000"/>
                  </a:schemeClr>
                </a:solidFill>
              </a:defRPr>
            </a:lvl2pPr>
            <a:lvl3pPr marL="719267" indent="0">
              <a:buNone/>
              <a:defRPr sz="1416">
                <a:solidFill>
                  <a:schemeClr val="tx1">
                    <a:tint val="75000"/>
                  </a:schemeClr>
                </a:solidFill>
              </a:defRPr>
            </a:lvl3pPr>
            <a:lvl4pPr marL="1078901" indent="0">
              <a:buNone/>
              <a:defRPr sz="1259">
                <a:solidFill>
                  <a:schemeClr val="tx1">
                    <a:tint val="75000"/>
                  </a:schemeClr>
                </a:solidFill>
              </a:defRPr>
            </a:lvl4pPr>
            <a:lvl5pPr marL="1438534" indent="0">
              <a:buNone/>
              <a:defRPr sz="1259">
                <a:solidFill>
                  <a:schemeClr val="tx1">
                    <a:tint val="75000"/>
                  </a:schemeClr>
                </a:solidFill>
              </a:defRPr>
            </a:lvl5pPr>
            <a:lvl6pPr marL="1798168" indent="0">
              <a:buNone/>
              <a:defRPr sz="1259">
                <a:solidFill>
                  <a:schemeClr val="tx1">
                    <a:tint val="75000"/>
                  </a:schemeClr>
                </a:solidFill>
              </a:defRPr>
            </a:lvl6pPr>
            <a:lvl7pPr marL="2157801" indent="0">
              <a:buNone/>
              <a:defRPr sz="1259">
                <a:solidFill>
                  <a:schemeClr val="tx1">
                    <a:tint val="75000"/>
                  </a:schemeClr>
                </a:solidFill>
              </a:defRPr>
            </a:lvl7pPr>
            <a:lvl8pPr marL="2517435" indent="0">
              <a:buNone/>
              <a:defRPr sz="1259">
                <a:solidFill>
                  <a:schemeClr val="tx1">
                    <a:tint val="75000"/>
                  </a:schemeClr>
                </a:solidFill>
              </a:defRPr>
            </a:lvl8pPr>
            <a:lvl9pPr marL="2877068" indent="0">
              <a:buNone/>
              <a:defRPr sz="125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83088-E328-CE4C-A3B9-2FEE7186F1C2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BA787-066E-2B4F-844B-0419F390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57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3125" y="1435989"/>
            <a:ext cx="6386592" cy="34226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07558" y="1435989"/>
            <a:ext cx="6386592" cy="34226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83088-E328-CE4C-A3B9-2FEE7186F1C2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BA787-066E-2B4F-844B-0419F390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49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082" y="287198"/>
            <a:ext cx="12961025" cy="10426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5083" y="1322359"/>
            <a:ext cx="6357241" cy="648068"/>
          </a:xfrm>
        </p:spPr>
        <p:txBody>
          <a:bodyPr anchor="b"/>
          <a:lstStyle>
            <a:lvl1pPr marL="0" indent="0">
              <a:buNone/>
              <a:defRPr sz="1888" b="1"/>
            </a:lvl1pPr>
            <a:lvl2pPr marL="359634" indent="0">
              <a:buNone/>
              <a:defRPr sz="1573" b="1"/>
            </a:lvl2pPr>
            <a:lvl3pPr marL="719267" indent="0">
              <a:buNone/>
              <a:defRPr sz="1416" b="1"/>
            </a:lvl3pPr>
            <a:lvl4pPr marL="1078901" indent="0">
              <a:buNone/>
              <a:defRPr sz="1259" b="1"/>
            </a:lvl4pPr>
            <a:lvl5pPr marL="1438534" indent="0">
              <a:buNone/>
              <a:defRPr sz="1259" b="1"/>
            </a:lvl5pPr>
            <a:lvl6pPr marL="1798168" indent="0">
              <a:buNone/>
              <a:defRPr sz="1259" b="1"/>
            </a:lvl6pPr>
            <a:lvl7pPr marL="2157801" indent="0">
              <a:buNone/>
              <a:defRPr sz="1259" b="1"/>
            </a:lvl7pPr>
            <a:lvl8pPr marL="2517435" indent="0">
              <a:buNone/>
              <a:defRPr sz="1259" b="1"/>
            </a:lvl8pPr>
            <a:lvl9pPr marL="2877068" indent="0">
              <a:buNone/>
              <a:defRPr sz="125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35083" y="1970427"/>
            <a:ext cx="6357241" cy="2898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07558" y="1322359"/>
            <a:ext cx="6388549" cy="648068"/>
          </a:xfrm>
        </p:spPr>
        <p:txBody>
          <a:bodyPr anchor="b"/>
          <a:lstStyle>
            <a:lvl1pPr marL="0" indent="0">
              <a:buNone/>
              <a:defRPr sz="1888" b="1"/>
            </a:lvl1pPr>
            <a:lvl2pPr marL="359634" indent="0">
              <a:buNone/>
              <a:defRPr sz="1573" b="1"/>
            </a:lvl2pPr>
            <a:lvl3pPr marL="719267" indent="0">
              <a:buNone/>
              <a:defRPr sz="1416" b="1"/>
            </a:lvl3pPr>
            <a:lvl4pPr marL="1078901" indent="0">
              <a:buNone/>
              <a:defRPr sz="1259" b="1"/>
            </a:lvl4pPr>
            <a:lvl5pPr marL="1438534" indent="0">
              <a:buNone/>
              <a:defRPr sz="1259" b="1"/>
            </a:lvl5pPr>
            <a:lvl6pPr marL="1798168" indent="0">
              <a:buNone/>
              <a:defRPr sz="1259" b="1"/>
            </a:lvl6pPr>
            <a:lvl7pPr marL="2157801" indent="0">
              <a:buNone/>
              <a:defRPr sz="1259" b="1"/>
            </a:lvl7pPr>
            <a:lvl8pPr marL="2517435" indent="0">
              <a:buNone/>
              <a:defRPr sz="1259" b="1"/>
            </a:lvl8pPr>
            <a:lvl9pPr marL="2877068" indent="0">
              <a:buNone/>
              <a:defRPr sz="125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07558" y="1970427"/>
            <a:ext cx="6388549" cy="2898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83088-E328-CE4C-A3B9-2FEE7186F1C2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BA787-066E-2B4F-844B-0419F390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08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83088-E328-CE4C-A3B9-2FEE7186F1C2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BA787-066E-2B4F-844B-0419F390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20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83088-E328-CE4C-A3B9-2FEE7186F1C2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BA787-066E-2B4F-844B-0419F390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8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083" y="359622"/>
            <a:ext cx="4846687" cy="1258676"/>
          </a:xfrm>
        </p:spPr>
        <p:txBody>
          <a:bodyPr anchor="b"/>
          <a:lstStyle>
            <a:lvl1pPr>
              <a:defRPr sz="25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549" y="776683"/>
            <a:ext cx="7607558" cy="3833467"/>
          </a:xfrm>
        </p:spPr>
        <p:txBody>
          <a:bodyPr/>
          <a:lstStyle>
            <a:lvl1pPr>
              <a:defRPr sz="2517"/>
            </a:lvl1pPr>
            <a:lvl2pPr>
              <a:defRPr sz="2202"/>
            </a:lvl2pPr>
            <a:lvl3pPr>
              <a:defRPr sz="1888"/>
            </a:lvl3pPr>
            <a:lvl4pPr>
              <a:defRPr sz="1573"/>
            </a:lvl4pPr>
            <a:lvl5pPr>
              <a:defRPr sz="1573"/>
            </a:lvl5pPr>
            <a:lvl6pPr>
              <a:defRPr sz="1573"/>
            </a:lvl6pPr>
            <a:lvl7pPr>
              <a:defRPr sz="1573"/>
            </a:lvl7pPr>
            <a:lvl8pPr>
              <a:defRPr sz="1573"/>
            </a:lvl8pPr>
            <a:lvl9pPr>
              <a:defRPr sz="157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5083" y="1618298"/>
            <a:ext cx="4846687" cy="2998096"/>
          </a:xfrm>
        </p:spPr>
        <p:txBody>
          <a:bodyPr/>
          <a:lstStyle>
            <a:lvl1pPr marL="0" indent="0">
              <a:buNone/>
              <a:defRPr sz="1259"/>
            </a:lvl1pPr>
            <a:lvl2pPr marL="359634" indent="0">
              <a:buNone/>
              <a:defRPr sz="1101"/>
            </a:lvl2pPr>
            <a:lvl3pPr marL="719267" indent="0">
              <a:buNone/>
              <a:defRPr sz="944"/>
            </a:lvl3pPr>
            <a:lvl4pPr marL="1078901" indent="0">
              <a:buNone/>
              <a:defRPr sz="787"/>
            </a:lvl4pPr>
            <a:lvl5pPr marL="1438534" indent="0">
              <a:buNone/>
              <a:defRPr sz="787"/>
            </a:lvl5pPr>
            <a:lvl6pPr marL="1798168" indent="0">
              <a:buNone/>
              <a:defRPr sz="787"/>
            </a:lvl6pPr>
            <a:lvl7pPr marL="2157801" indent="0">
              <a:buNone/>
              <a:defRPr sz="787"/>
            </a:lvl7pPr>
            <a:lvl8pPr marL="2517435" indent="0">
              <a:buNone/>
              <a:defRPr sz="787"/>
            </a:lvl8pPr>
            <a:lvl9pPr marL="2877068" indent="0">
              <a:buNone/>
              <a:defRPr sz="78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83088-E328-CE4C-A3B9-2FEE7186F1C2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BA787-066E-2B4F-844B-0419F390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829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083" y="359622"/>
            <a:ext cx="4846687" cy="1258676"/>
          </a:xfrm>
        </p:spPr>
        <p:txBody>
          <a:bodyPr anchor="b"/>
          <a:lstStyle>
            <a:lvl1pPr>
              <a:defRPr sz="25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88549" y="776683"/>
            <a:ext cx="7607558" cy="3833467"/>
          </a:xfrm>
        </p:spPr>
        <p:txBody>
          <a:bodyPr anchor="t"/>
          <a:lstStyle>
            <a:lvl1pPr marL="0" indent="0">
              <a:buNone/>
              <a:defRPr sz="2517"/>
            </a:lvl1pPr>
            <a:lvl2pPr marL="359634" indent="0">
              <a:buNone/>
              <a:defRPr sz="2202"/>
            </a:lvl2pPr>
            <a:lvl3pPr marL="719267" indent="0">
              <a:buNone/>
              <a:defRPr sz="1888"/>
            </a:lvl3pPr>
            <a:lvl4pPr marL="1078901" indent="0">
              <a:buNone/>
              <a:defRPr sz="1573"/>
            </a:lvl4pPr>
            <a:lvl5pPr marL="1438534" indent="0">
              <a:buNone/>
              <a:defRPr sz="1573"/>
            </a:lvl5pPr>
            <a:lvl6pPr marL="1798168" indent="0">
              <a:buNone/>
              <a:defRPr sz="1573"/>
            </a:lvl6pPr>
            <a:lvl7pPr marL="2157801" indent="0">
              <a:buNone/>
              <a:defRPr sz="1573"/>
            </a:lvl7pPr>
            <a:lvl8pPr marL="2517435" indent="0">
              <a:buNone/>
              <a:defRPr sz="1573"/>
            </a:lvl8pPr>
            <a:lvl9pPr marL="2877068" indent="0">
              <a:buNone/>
              <a:defRPr sz="157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5083" y="1618298"/>
            <a:ext cx="4846687" cy="2998096"/>
          </a:xfrm>
        </p:spPr>
        <p:txBody>
          <a:bodyPr/>
          <a:lstStyle>
            <a:lvl1pPr marL="0" indent="0">
              <a:buNone/>
              <a:defRPr sz="1259"/>
            </a:lvl1pPr>
            <a:lvl2pPr marL="359634" indent="0">
              <a:buNone/>
              <a:defRPr sz="1101"/>
            </a:lvl2pPr>
            <a:lvl3pPr marL="719267" indent="0">
              <a:buNone/>
              <a:defRPr sz="944"/>
            </a:lvl3pPr>
            <a:lvl4pPr marL="1078901" indent="0">
              <a:buNone/>
              <a:defRPr sz="787"/>
            </a:lvl4pPr>
            <a:lvl5pPr marL="1438534" indent="0">
              <a:buNone/>
              <a:defRPr sz="787"/>
            </a:lvl5pPr>
            <a:lvl6pPr marL="1798168" indent="0">
              <a:buNone/>
              <a:defRPr sz="787"/>
            </a:lvl6pPr>
            <a:lvl7pPr marL="2157801" indent="0">
              <a:buNone/>
              <a:defRPr sz="787"/>
            </a:lvl7pPr>
            <a:lvl8pPr marL="2517435" indent="0">
              <a:buNone/>
              <a:defRPr sz="787"/>
            </a:lvl8pPr>
            <a:lvl9pPr marL="2877068" indent="0">
              <a:buNone/>
              <a:defRPr sz="78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83088-E328-CE4C-A3B9-2FEE7186F1C2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BA787-066E-2B4F-844B-0419F390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57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3125" y="287198"/>
            <a:ext cx="12961025" cy="1042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3125" y="1435989"/>
            <a:ext cx="12961025" cy="3422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3125" y="4999740"/>
            <a:ext cx="3381137" cy="2871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83088-E328-CE4C-A3B9-2FEE7186F1C2}" type="datetimeFigureOut">
              <a:rPr lang="en-US" smtClean="0"/>
              <a:t>11/18/18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77785" y="4999740"/>
            <a:ext cx="5071705" cy="2871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13013" y="4999740"/>
            <a:ext cx="3381137" cy="2871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BA787-066E-2B4F-844B-0419F390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48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267" rtl="0" eaLnBrk="1" latinLnBrk="0" hangingPunct="1">
        <a:lnSpc>
          <a:spcPct val="90000"/>
        </a:lnSpc>
        <a:spcBef>
          <a:spcPct val="0"/>
        </a:spcBef>
        <a:buNone/>
        <a:defRPr sz="346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817" indent="-179817" algn="l" defTabSz="71926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2" kern="1200">
          <a:solidFill>
            <a:schemeClr val="tx1"/>
          </a:solidFill>
          <a:latin typeface="+mn-lt"/>
          <a:ea typeface="+mn-ea"/>
          <a:cs typeface="+mn-cs"/>
        </a:defRPr>
      </a:lvl1pPr>
      <a:lvl2pPr marL="539450" indent="-179817" algn="l" defTabSz="719267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888" kern="1200">
          <a:solidFill>
            <a:schemeClr val="tx1"/>
          </a:solidFill>
          <a:latin typeface="+mn-lt"/>
          <a:ea typeface="+mn-ea"/>
          <a:cs typeface="+mn-cs"/>
        </a:defRPr>
      </a:lvl2pPr>
      <a:lvl3pPr marL="899084" indent="-179817" algn="l" defTabSz="719267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573" kern="1200">
          <a:solidFill>
            <a:schemeClr val="tx1"/>
          </a:solidFill>
          <a:latin typeface="+mn-lt"/>
          <a:ea typeface="+mn-ea"/>
          <a:cs typeface="+mn-cs"/>
        </a:defRPr>
      </a:lvl3pPr>
      <a:lvl4pPr marL="1258717" indent="-179817" algn="l" defTabSz="719267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416" kern="1200">
          <a:solidFill>
            <a:schemeClr val="tx1"/>
          </a:solidFill>
          <a:latin typeface="+mn-lt"/>
          <a:ea typeface="+mn-ea"/>
          <a:cs typeface="+mn-cs"/>
        </a:defRPr>
      </a:lvl4pPr>
      <a:lvl5pPr marL="1618351" indent="-179817" algn="l" defTabSz="719267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416" kern="1200">
          <a:solidFill>
            <a:schemeClr val="tx1"/>
          </a:solidFill>
          <a:latin typeface="+mn-lt"/>
          <a:ea typeface="+mn-ea"/>
          <a:cs typeface="+mn-cs"/>
        </a:defRPr>
      </a:lvl5pPr>
      <a:lvl6pPr marL="1977984" indent="-179817" algn="l" defTabSz="719267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416" kern="1200">
          <a:solidFill>
            <a:schemeClr val="tx1"/>
          </a:solidFill>
          <a:latin typeface="+mn-lt"/>
          <a:ea typeface="+mn-ea"/>
          <a:cs typeface="+mn-cs"/>
        </a:defRPr>
      </a:lvl6pPr>
      <a:lvl7pPr marL="2337618" indent="-179817" algn="l" defTabSz="719267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416" kern="1200">
          <a:solidFill>
            <a:schemeClr val="tx1"/>
          </a:solidFill>
          <a:latin typeface="+mn-lt"/>
          <a:ea typeface="+mn-ea"/>
          <a:cs typeface="+mn-cs"/>
        </a:defRPr>
      </a:lvl7pPr>
      <a:lvl8pPr marL="2697251" indent="-179817" algn="l" defTabSz="719267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416" kern="1200">
          <a:solidFill>
            <a:schemeClr val="tx1"/>
          </a:solidFill>
          <a:latin typeface="+mn-lt"/>
          <a:ea typeface="+mn-ea"/>
          <a:cs typeface="+mn-cs"/>
        </a:defRPr>
      </a:lvl8pPr>
      <a:lvl9pPr marL="3056885" indent="-179817" algn="l" defTabSz="719267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4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267" rtl="0" eaLnBrk="1" latinLnBrk="0" hangingPunct="1">
        <a:defRPr sz="1416" kern="1200">
          <a:solidFill>
            <a:schemeClr val="tx1"/>
          </a:solidFill>
          <a:latin typeface="+mn-lt"/>
          <a:ea typeface="+mn-ea"/>
          <a:cs typeface="+mn-cs"/>
        </a:defRPr>
      </a:lvl1pPr>
      <a:lvl2pPr marL="359634" algn="l" defTabSz="719267" rtl="0" eaLnBrk="1" latinLnBrk="0" hangingPunct="1">
        <a:defRPr sz="1416" kern="1200">
          <a:solidFill>
            <a:schemeClr val="tx1"/>
          </a:solidFill>
          <a:latin typeface="+mn-lt"/>
          <a:ea typeface="+mn-ea"/>
          <a:cs typeface="+mn-cs"/>
        </a:defRPr>
      </a:lvl2pPr>
      <a:lvl3pPr marL="719267" algn="l" defTabSz="719267" rtl="0" eaLnBrk="1" latinLnBrk="0" hangingPunct="1">
        <a:defRPr sz="1416" kern="1200">
          <a:solidFill>
            <a:schemeClr val="tx1"/>
          </a:solidFill>
          <a:latin typeface="+mn-lt"/>
          <a:ea typeface="+mn-ea"/>
          <a:cs typeface="+mn-cs"/>
        </a:defRPr>
      </a:lvl3pPr>
      <a:lvl4pPr marL="1078901" algn="l" defTabSz="719267" rtl="0" eaLnBrk="1" latinLnBrk="0" hangingPunct="1">
        <a:defRPr sz="1416" kern="1200">
          <a:solidFill>
            <a:schemeClr val="tx1"/>
          </a:solidFill>
          <a:latin typeface="+mn-lt"/>
          <a:ea typeface="+mn-ea"/>
          <a:cs typeface="+mn-cs"/>
        </a:defRPr>
      </a:lvl4pPr>
      <a:lvl5pPr marL="1438534" algn="l" defTabSz="719267" rtl="0" eaLnBrk="1" latinLnBrk="0" hangingPunct="1">
        <a:defRPr sz="1416" kern="1200">
          <a:solidFill>
            <a:schemeClr val="tx1"/>
          </a:solidFill>
          <a:latin typeface="+mn-lt"/>
          <a:ea typeface="+mn-ea"/>
          <a:cs typeface="+mn-cs"/>
        </a:defRPr>
      </a:lvl5pPr>
      <a:lvl6pPr marL="1798168" algn="l" defTabSz="719267" rtl="0" eaLnBrk="1" latinLnBrk="0" hangingPunct="1">
        <a:defRPr sz="1416" kern="1200">
          <a:solidFill>
            <a:schemeClr val="tx1"/>
          </a:solidFill>
          <a:latin typeface="+mn-lt"/>
          <a:ea typeface="+mn-ea"/>
          <a:cs typeface="+mn-cs"/>
        </a:defRPr>
      </a:lvl6pPr>
      <a:lvl7pPr marL="2157801" algn="l" defTabSz="719267" rtl="0" eaLnBrk="1" latinLnBrk="0" hangingPunct="1">
        <a:defRPr sz="1416" kern="1200">
          <a:solidFill>
            <a:schemeClr val="tx1"/>
          </a:solidFill>
          <a:latin typeface="+mn-lt"/>
          <a:ea typeface="+mn-ea"/>
          <a:cs typeface="+mn-cs"/>
        </a:defRPr>
      </a:lvl7pPr>
      <a:lvl8pPr marL="2517435" algn="l" defTabSz="719267" rtl="0" eaLnBrk="1" latinLnBrk="0" hangingPunct="1">
        <a:defRPr sz="1416" kern="1200">
          <a:solidFill>
            <a:schemeClr val="tx1"/>
          </a:solidFill>
          <a:latin typeface="+mn-lt"/>
          <a:ea typeface="+mn-ea"/>
          <a:cs typeface="+mn-cs"/>
        </a:defRPr>
      </a:lvl8pPr>
      <a:lvl9pPr marL="2877068" algn="l" defTabSz="719267" rtl="0" eaLnBrk="1" latinLnBrk="0" hangingPunct="1">
        <a:defRPr sz="14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AC9948B1-F342-FA40-AA59-7D66BB160D5D}"/>
              </a:ext>
            </a:extLst>
          </p:cNvPr>
          <p:cNvSpPr/>
          <p:nvPr/>
        </p:nvSpPr>
        <p:spPr>
          <a:xfrm>
            <a:off x="9343165" y="1499738"/>
            <a:ext cx="878922" cy="5997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2705" tIns="56352" rIns="112705" bIns="563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19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1F578E2-9A76-8642-89A9-63DE86C1C02E}"/>
              </a:ext>
            </a:extLst>
          </p:cNvPr>
          <p:cNvSpPr/>
          <p:nvPr/>
        </p:nvSpPr>
        <p:spPr>
          <a:xfrm>
            <a:off x="9495565" y="1652138"/>
            <a:ext cx="878922" cy="5997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2705" tIns="56352" rIns="112705" bIns="563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19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598FD3C-FCF9-9E42-84CB-ACDD3CF654EB}"/>
              </a:ext>
            </a:extLst>
          </p:cNvPr>
          <p:cNvSpPr/>
          <p:nvPr/>
        </p:nvSpPr>
        <p:spPr>
          <a:xfrm>
            <a:off x="9647965" y="1804538"/>
            <a:ext cx="878922" cy="5997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2705" tIns="56352" rIns="112705" bIns="563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19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E2A092C-C865-D14F-B448-4B7CF0BE1241}"/>
              </a:ext>
            </a:extLst>
          </p:cNvPr>
          <p:cNvSpPr/>
          <p:nvPr/>
        </p:nvSpPr>
        <p:spPr>
          <a:xfrm>
            <a:off x="9800365" y="1956938"/>
            <a:ext cx="878922" cy="5997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2705" tIns="56352" rIns="112705" bIns="563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19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0F8A3C1-FD53-7442-B330-40FF443FF6F8}"/>
              </a:ext>
            </a:extLst>
          </p:cNvPr>
          <p:cNvSpPr/>
          <p:nvPr/>
        </p:nvSpPr>
        <p:spPr>
          <a:xfrm>
            <a:off x="9952765" y="2109338"/>
            <a:ext cx="878922" cy="5997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2705" tIns="56352" rIns="112705" bIns="563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19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F5D4565-51AD-6F40-ABF6-C7E22E135E41}"/>
              </a:ext>
            </a:extLst>
          </p:cNvPr>
          <p:cNvSpPr/>
          <p:nvPr/>
        </p:nvSpPr>
        <p:spPr>
          <a:xfrm>
            <a:off x="10105165" y="2261738"/>
            <a:ext cx="878922" cy="5997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2705" tIns="56352" rIns="112705" bIns="563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19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DA0C10A2-EF79-4C41-8EC2-A49E308B45BB}"/>
              </a:ext>
            </a:extLst>
          </p:cNvPr>
          <p:cNvSpPr/>
          <p:nvPr/>
        </p:nvSpPr>
        <p:spPr>
          <a:xfrm>
            <a:off x="10943434" y="2631720"/>
            <a:ext cx="49797" cy="45719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A7006E1-1D28-8441-A6C4-F4E1A32B3AFF}"/>
              </a:ext>
            </a:extLst>
          </p:cNvPr>
          <p:cNvSpPr/>
          <p:nvPr/>
        </p:nvSpPr>
        <p:spPr>
          <a:xfrm>
            <a:off x="10291979" y="2419054"/>
            <a:ext cx="878922" cy="5997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2705" tIns="56352" rIns="112705" bIns="563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19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D40504C-A3CC-E940-B039-CA52DD63FE84}"/>
              </a:ext>
            </a:extLst>
          </p:cNvPr>
          <p:cNvSpPr/>
          <p:nvPr/>
        </p:nvSpPr>
        <p:spPr>
          <a:xfrm>
            <a:off x="10444379" y="2571454"/>
            <a:ext cx="878922" cy="5997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2705" tIns="56352" rIns="112705" bIns="563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19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E67592A-CF47-D046-882B-6DE2A252268A}"/>
              </a:ext>
            </a:extLst>
          </p:cNvPr>
          <p:cNvSpPr/>
          <p:nvPr/>
        </p:nvSpPr>
        <p:spPr>
          <a:xfrm>
            <a:off x="10596779" y="2723854"/>
            <a:ext cx="878922" cy="5997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2705" tIns="56352" rIns="112705" bIns="563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19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44E5ABA-2C17-B64B-992C-CD37EB9DCB8C}"/>
              </a:ext>
            </a:extLst>
          </p:cNvPr>
          <p:cNvSpPr/>
          <p:nvPr/>
        </p:nvSpPr>
        <p:spPr>
          <a:xfrm>
            <a:off x="10749179" y="2876254"/>
            <a:ext cx="878922" cy="5997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2705" tIns="56352" rIns="112705" bIns="563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19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A8E9F96-EAE3-3442-B816-44133E348154}"/>
              </a:ext>
            </a:extLst>
          </p:cNvPr>
          <p:cNvSpPr/>
          <p:nvPr/>
        </p:nvSpPr>
        <p:spPr>
          <a:xfrm>
            <a:off x="10901579" y="3028654"/>
            <a:ext cx="878922" cy="5997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2705" tIns="56352" rIns="112705" bIns="563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19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88C2095-D684-9B44-A2BF-802A07D4F80C}"/>
              </a:ext>
            </a:extLst>
          </p:cNvPr>
          <p:cNvSpPr/>
          <p:nvPr/>
        </p:nvSpPr>
        <p:spPr>
          <a:xfrm>
            <a:off x="11053979" y="3181054"/>
            <a:ext cx="878922" cy="5997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2705" tIns="56352" rIns="112705" bIns="563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19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BAD37D3F-CF36-2A4C-A4F0-273594C420B8}"/>
              </a:ext>
            </a:extLst>
          </p:cNvPr>
          <p:cNvSpPr/>
          <p:nvPr/>
        </p:nvSpPr>
        <p:spPr>
          <a:xfrm>
            <a:off x="11739846" y="3457636"/>
            <a:ext cx="49797" cy="45719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41F23B6-FACE-CF4D-BDA4-D3E91F0200B5}"/>
              </a:ext>
            </a:extLst>
          </p:cNvPr>
          <p:cNvSpPr/>
          <p:nvPr/>
        </p:nvSpPr>
        <p:spPr>
          <a:xfrm>
            <a:off x="7124572" y="1403573"/>
            <a:ext cx="1465146" cy="13666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2705" tIns="56352" rIns="112705" bIns="563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19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F0E6B61-8EDB-3C45-A674-F84385D18B5E}"/>
              </a:ext>
            </a:extLst>
          </p:cNvPr>
          <p:cNvSpPr/>
          <p:nvPr/>
        </p:nvSpPr>
        <p:spPr>
          <a:xfrm>
            <a:off x="7276972" y="1555973"/>
            <a:ext cx="1465146" cy="13666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2705" tIns="56352" rIns="112705" bIns="563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19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307E254-342D-514B-A9F0-F6DB6FA37ACD}"/>
              </a:ext>
            </a:extLst>
          </p:cNvPr>
          <p:cNvSpPr/>
          <p:nvPr/>
        </p:nvSpPr>
        <p:spPr>
          <a:xfrm>
            <a:off x="7429372" y="1708373"/>
            <a:ext cx="1465146" cy="13666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2705" tIns="56352" rIns="112705" bIns="563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19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3AB13D4-24B3-AF4A-B995-06DC4DC54049}"/>
              </a:ext>
            </a:extLst>
          </p:cNvPr>
          <p:cNvSpPr/>
          <p:nvPr/>
        </p:nvSpPr>
        <p:spPr>
          <a:xfrm>
            <a:off x="7581772" y="1860773"/>
            <a:ext cx="1465146" cy="13666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2705" tIns="56352" rIns="112705" bIns="563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19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F1D294-444A-5846-8DD9-9ED3FE5F0065}"/>
              </a:ext>
            </a:extLst>
          </p:cNvPr>
          <p:cNvSpPr/>
          <p:nvPr/>
        </p:nvSpPr>
        <p:spPr>
          <a:xfrm>
            <a:off x="7734172" y="2013173"/>
            <a:ext cx="1465146" cy="13666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2705" tIns="56352" rIns="112705" bIns="563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19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1D3F8C8-5264-8942-AC22-584F15434370}"/>
              </a:ext>
            </a:extLst>
          </p:cNvPr>
          <p:cNvSpPr/>
          <p:nvPr/>
        </p:nvSpPr>
        <p:spPr>
          <a:xfrm>
            <a:off x="7886572" y="2165573"/>
            <a:ext cx="1465146" cy="13666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2705" tIns="56352" rIns="112705" bIns="563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19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3109101-E94C-ED48-ACFE-386E9DB8AF09}"/>
              </a:ext>
            </a:extLst>
          </p:cNvPr>
          <p:cNvSpPr/>
          <p:nvPr/>
        </p:nvSpPr>
        <p:spPr>
          <a:xfrm>
            <a:off x="8724841" y="3256955"/>
            <a:ext cx="83011" cy="91235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EEF624F-C73F-B04F-9056-47CFF1872BC4}"/>
              </a:ext>
            </a:extLst>
          </p:cNvPr>
          <p:cNvSpPr/>
          <p:nvPr/>
        </p:nvSpPr>
        <p:spPr>
          <a:xfrm>
            <a:off x="8073386" y="2322889"/>
            <a:ext cx="1465146" cy="13666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2705" tIns="56352" rIns="112705" bIns="563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19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1B774FC-E6D0-DA4A-9F38-E486F257C844}"/>
              </a:ext>
            </a:extLst>
          </p:cNvPr>
          <p:cNvSpPr/>
          <p:nvPr/>
        </p:nvSpPr>
        <p:spPr>
          <a:xfrm>
            <a:off x="8225786" y="2475289"/>
            <a:ext cx="1465146" cy="13666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2705" tIns="56352" rIns="112705" bIns="563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19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1506261-17E3-4F4B-A828-0127660D09CA}"/>
              </a:ext>
            </a:extLst>
          </p:cNvPr>
          <p:cNvSpPr/>
          <p:nvPr/>
        </p:nvSpPr>
        <p:spPr>
          <a:xfrm>
            <a:off x="8378186" y="2627689"/>
            <a:ext cx="1465146" cy="13666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2705" tIns="56352" rIns="112705" bIns="563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19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EE23EAA-25C1-8549-9326-F2A83E9ADE8D}"/>
              </a:ext>
            </a:extLst>
          </p:cNvPr>
          <p:cNvSpPr/>
          <p:nvPr/>
        </p:nvSpPr>
        <p:spPr>
          <a:xfrm>
            <a:off x="8530586" y="2780089"/>
            <a:ext cx="1465146" cy="13666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2705" tIns="56352" rIns="112705" bIns="563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19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85FFA93-07C9-E140-974D-12E5904CB1A5}"/>
              </a:ext>
            </a:extLst>
          </p:cNvPr>
          <p:cNvSpPr/>
          <p:nvPr/>
        </p:nvSpPr>
        <p:spPr>
          <a:xfrm>
            <a:off x="8682986" y="2932489"/>
            <a:ext cx="1465146" cy="13666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2705" tIns="56352" rIns="112705" bIns="563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19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373B5C7-D556-3441-90DA-B1D0D0FE836B}"/>
              </a:ext>
            </a:extLst>
          </p:cNvPr>
          <p:cNvSpPr/>
          <p:nvPr/>
        </p:nvSpPr>
        <p:spPr>
          <a:xfrm>
            <a:off x="8835386" y="3084889"/>
            <a:ext cx="1465146" cy="13666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2705" tIns="56352" rIns="112705" bIns="563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19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686E79C-63DA-3840-90B7-CD309F556B39}"/>
              </a:ext>
            </a:extLst>
          </p:cNvPr>
          <p:cNvSpPr/>
          <p:nvPr/>
        </p:nvSpPr>
        <p:spPr>
          <a:xfrm>
            <a:off x="6654709" y="3324097"/>
            <a:ext cx="83011" cy="91235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2CD9BAF-03E7-8A45-AD05-D896C0988B2B}"/>
              </a:ext>
            </a:extLst>
          </p:cNvPr>
          <p:cNvSpPr/>
          <p:nvPr/>
        </p:nvSpPr>
        <p:spPr>
          <a:xfrm>
            <a:off x="5383025" y="1682096"/>
            <a:ext cx="1465146" cy="13666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2705" tIns="56352" rIns="112705" bIns="563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19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1016F80-0280-E540-AE23-270C436D9899}"/>
              </a:ext>
            </a:extLst>
          </p:cNvPr>
          <p:cNvSpPr/>
          <p:nvPr/>
        </p:nvSpPr>
        <p:spPr>
          <a:xfrm>
            <a:off x="5535425" y="1834496"/>
            <a:ext cx="1465146" cy="13666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2705" tIns="56352" rIns="112705" bIns="563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19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5130073-B573-9C46-AE6C-7F7486268CBA}"/>
              </a:ext>
            </a:extLst>
          </p:cNvPr>
          <p:cNvSpPr/>
          <p:nvPr/>
        </p:nvSpPr>
        <p:spPr>
          <a:xfrm>
            <a:off x="5687825" y="1986896"/>
            <a:ext cx="1465146" cy="13666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2705" tIns="56352" rIns="112705" bIns="563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19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B7E77ED-8FF7-224B-9756-754033CF8A9B}"/>
              </a:ext>
            </a:extLst>
          </p:cNvPr>
          <p:cNvSpPr/>
          <p:nvPr/>
        </p:nvSpPr>
        <p:spPr>
          <a:xfrm>
            <a:off x="5840225" y="2139296"/>
            <a:ext cx="1465146" cy="13666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2705" tIns="56352" rIns="112705" bIns="563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19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708210D-9E6F-7F40-A622-8BA270989D16}"/>
              </a:ext>
            </a:extLst>
          </p:cNvPr>
          <p:cNvSpPr/>
          <p:nvPr/>
        </p:nvSpPr>
        <p:spPr>
          <a:xfrm>
            <a:off x="5992625" y="2291696"/>
            <a:ext cx="1465146" cy="13666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2705" tIns="56352" rIns="112705" bIns="563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19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1B83B7D-F95B-C34A-84D6-983238D39F18}"/>
              </a:ext>
            </a:extLst>
          </p:cNvPr>
          <p:cNvSpPr/>
          <p:nvPr/>
        </p:nvSpPr>
        <p:spPr>
          <a:xfrm>
            <a:off x="6145025" y="2444096"/>
            <a:ext cx="1465146" cy="13666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2705" tIns="56352" rIns="112705" bIns="563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19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8C19675-81EA-4841-9C4E-2424E405FDC9}"/>
              </a:ext>
            </a:extLst>
          </p:cNvPr>
          <p:cNvSpPr/>
          <p:nvPr/>
        </p:nvSpPr>
        <p:spPr>
          <a:xfrm>
            <a:off x="6668053" y="3335000"/>
            <a:ext cx="83011" cy="91235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60669F3-9796-804D-87B9-F7F56FA70804}"/>
              </a:ext>
            </a:extLst>
          </p:cNvPr>
          <p:cNvSpPr/>
          <p:nvPr/>
        </p:nvSpPr>
        <p:spPr>
          <a:xfrm>
            <a:off x="7127229" y="3335611"/>
            <a:ext cx="383319" cy="336752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D3E0D1-8855-2940-8434-7E0115E0019B}"/>
              </a:ext>
            </a:extLst>
          </p:cNvPr>
          <p:cNvSpPr/>
          <p:nvPr/>
        </p:nvSpPr>
        <p:spPr>
          <a:xfrm>
            <a:off x="444283" y="1785330"/>
            <a:ext cx="2040333" cy="18877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2705" tIns="56352" rIns="112705" bIns="563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19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60B54C-2E59-7F45-BB50-FA0C348973EF}"/>
              </a:ext>
            </a:extLst>
          </p:cNvPr>
          <p:cNvSpPr/>
          <p:nvPr/>
        </p:nvSpPr>
        <p:spPr>
          <a:xfrm>
            <a:off x="1498304" y="2825754"/>
            <a:ext cx="589936" cy="516191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0D7DF4-C8CF-6F42-8EA3-402A0506E59D}"/>
              </a:ext>
            </a:extLst>
          </p:cNvPr>
          <p:cNvSpPr/>
          <p:nvPr/>
        </p:nvSpPr>
        <p:spPr>
          <a:xfrm>
            <a:off x="2634908" y="1632930"/>
            <a:ext cx="2040333" cy="18877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2705" tIns="56352" rIns="112705" bIns="563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19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5D8E3C-6023-764D-91BD-5563843278EC}"/>
              </a:ext>
            </a:extLst>
          </p:cNvPr>
          <p:cNvSpPr/>
          <p:nvPr/>
        </p:nvSpPr>
        <p:spPr>
          <a:xfrm>
            <a:off x="2787308" y="1785330"/>
            <a:ext cx="2040333" cy="18877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2705" tIns="56352" rIns="112705" bIns="563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19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8819B8-238C-4C48-9237-F6B58F798A08}"/>
              </a:ext>
            </a:extLst>
          </p:cNvPr>
          <p:cNvSpPr/>
          <p:nvPr/>
        </p:nvSpPr>
        <p:spPr>
          <a:xfrm>
            <a:off x="2939708" y="1937730"/>
            <a:ext cx="2040333" cy="18877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2705" tIns="56352" rIns="112705" bIns="563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19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EBA2C8-FFCC-3F48-B183-37B4094693CA}"/>
              </a:ext>
            </a:extLst>
          </p:cNvPr>
          <p:cNvSpPr/>
          <p:nvPr/>
        </p:nvSpPr>
        <p:spPr>
          <a:xfrm>
            <a:off x="3092108" y="2090130"/>
            <a:ext cx="2040333" cy="18877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2705" tIns="56352" rIns="112705" bIns="563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19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81B55B-21B2-194F-97B8-90C9B914919C}"/>
              </a:ext>
            </a:extLst>
          </p:cNvPr>
          <p:cNvSpPr/>
          <p:nvPr/>
        </p:nvSpPr>
        <p:spPr>
          <a:xfrm>
            <a:off x="3244508" y="2242530"/>
            <a:ext cx="2040333" cy="18877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2705" tIns="56352" rIns="112705" bIns="563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19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940E40-4B8E-F246-89DC-975A32B8EFD0}"/>
              </a:ext>
            </a:extLst>
          </p:cNvPr>
          <p:cNvSpPr/>
          <p:nvPr/>
        </p:nvSpPr>
        <p:spPr>
          <a:xfrm>
            <a:off x="3396908" y="2394930"/>
            <a:ext cx="2040333" cy="18877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2705" tIns="56352" rIns="112705" bIns="563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19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FB7E8BA-0CE8-514C-A498-279FA0DB393F}"/>
              </a:ext>
            </a:extLst>
          </p:cNvPr>
          <p:cNvCxnSpPr>
            <a:cxnSpLocks/>
            <a:endCxn id="19" idx="6"/>
          </p:cNvCxnSpPr>
          <p:nvPr/>
        </p:nvCxnSpPr>
        <p:spPr>
          <a:xfrm>
            <a:off x="2088240" y="2825754"/>
            <a:ext cx="2262537" cy="72357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52D6D2D-4261-7E49-91CE-4EAF97FA65A3}"/>
              </a:ext>
            </a:extLst>
          </p:cNvPr>
          <p:cNvCxnSpPr>
            <a:cxnSpLocks/>
            <a:endCxn id="19" idx="3"/>
          </p:cNvCxnSpPr>
          <p:nvPr/>
        </p:nvCxnSpPr>
        <p:spPr>
          <a:xfrm>
            <a:off x="2088240" y="3341945"/>
            <a:ext cx="2163867" cy="251934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E593C607-7EB7-CF49-BD9F-1304B3572B39}"/>
              </a:ext>
            </a:extLst>
          </p:cNvPr>
          <p:cNvSpPr/>
          <p:nvPr/>
        </p:nvSpPr>
        <p:spPr>
          <a:xfrm>
            <a:off x="4235178" y="3486312"/>
            <a:ext cx="115599" cy="126023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2245144-DB1F-C047-87B2-297DEF1FBB9B}"/>
              </a:ext>
            </a:extLst>
          </p:cNvPr>
          <p:cNvSpPr/>
          <p:nvPr/>
        </p:nvSpPr>
        <p:spPr>
          <a:xfrm>
            <a:off x="4722015" y="2729226"/>
            <a:ext cx="383319" cy="336752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8CF4162-15E2-9C43-82FE-F36EE207D1BC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5100745" y="2728160"/>
            <a:ext cx="1566121" cy="609298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DBAD9CE-614D-B54B-9BE0-3FE8520E5690}"/>
              </a:ext>
            </a:extLst>
          </p:cNvPr>
          <p:cNvCxnSpPr>
            <a:cxnSpLocks/>
            <a:endCxn id="28" idx="2"/>
          </p:cNvCxnSpPr>
          <p:nvPr/>
        </p:nvCxnSpPr>
        <p:spPr>
          <a:xfrm>
            <a:off x="5112414" y="3075056"/>
            <a:ext cx="1542295" cy="294659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88E97B4-BBC3-6644-9C38-F9A5E4EA37F4}"/>
              </a:ext>
            </a:extLst>
          </p:cNvPr>
          <p:cNvCxnSpPr>
            <a:cxnSpLocks/>
          </p:cNvCxnSpPr>
          <p:nvPr/>
        </p:nvCxnSpPr>
        <p:spPr>
          <a:xfrm>
            <a:off x="7517857" y="3684656"/>
            <a:ext cx="1985356" cy="475783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E08C9CA-35D4-0F4B-8D24-0CB4BA810BA0}"/>
              </a:ext>
            </a:extLst>
          </p:cNvPr>
          <p:cNvCxnSpPr>
            <a:cxnSpLocks/>
          </p:cNvCxnSpPr>
          <p:nvPr/>
        </p:nvCxnSpPr>
        <p:spPr>
          <a:xfrm>
            <a:off x="7488367" y="3335611"/>
            <a:ext cx="2035011" cy="756002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526A2491-4F84-2841-BD5D-F49BB7762901}"/>
              </a:ext>
            </a:extLst>
          </p:cNvPr>
          <p:cNvSpPr/>
          <p:nvPr/>
        </p:nvSpPr>
        <p:spPr>
          <a:xfrm>
            <a:off x="9444933" y="4078413"/>
            <a:ext cx="83011" cy="91235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4AD9826-4ACC-3446-AD33-421D2E5E774C}"/>
              </a:ext>
            </a:extLst>
          </p:cNvPr>
          <p:cNvSpPr/>
          <p:nvPr/>
        </p:nvSpPr>
        <p:spPr>
          <a:xfrm flipV="1">
            <a:off x="9696477" y="3373939"/>
            <a:ext cx="383319" cy="380378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083D21F0-1FD7-FF48-B337-96495FEF3511}"/>
              </a:ext>
            </a:extLst>
          </p:cNvPr>
          <p:cNvCxnSpPr>
            <a:cxnSpLocks/>
          </p:cNvCxnSpPr>
          <p:nvPr/>
        </p:nvCxnSpPr>
        <p:spPr>
          <a:xfrm>
            <a:off x="10046411" y="3403886"/>
            <a:ext cx="1743232" cy="96714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9BC6FC2A-F93D-F344-9F73-38BCD50AC92E}"/>
              </a:ext>
            </a:extLst>
          </p:cNvPr>
          <p:cNvCxnSpPr>
            <a:cxnSpLocks/>
            <a:endCxn id="105" idx="4"/>
          </p:cNvCxnSpPr>
          <p:nvPr/>
        </p:nvCxnSpPr>
        <p:spPr>
          <a:xfrm flipV="1">
            <a:off x="10046769" y="3503355"/>
            <a:ext cx="1717976" cy="250962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3F831D4-A162-7D4D-9C5D-236322B32C25}"/>
              </a:ext>
            </a:extLst>
          </p:cNvPr>
          <p:cNvSpPr/>
          <p:nvPr/>
        </p:nvSpPr>
        <p:spPr>
          <a:xfrm rot="2814917">
            <a:off x="10456678" y="2774223"/>
            <a:ext cx="3727617" cy="457200"/>
          </a:xfrm>
          <a:prstGeom prst="rect">
            <a:avLst/>
          </a:prstGeom>
          <a:solidFill>
            <a:schemeClr val="bg2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Flattened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52397E9A-D5AB-3D4A-BEC5-A0A176F3E011}"/>
              </a:ext>
            </a:extLst>
          </p:cNvPr>
          <p:cNvSpPr/>
          <p:nvPr/>
        </p:nvSpPr>
        <p:spPr>
          <a:xfrm>
            <a:off x="13874570" y="998753"/>
            <a:ext cx="457200" cy="45720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443DC90B-D7FD-7A45-A251-20CE3D147A5D}"/>
              </a:ext>
            </a:extLst>
          </p:cNvPr>
          <p:cNvSpPr/>
          <p:nvPr/>
        </p:nvSpPr>
        <p:spPr>
          <a:xfrm>
            <a:off x="13883218" y="1524781"/>
            <a:ext cx="457200" cy="45720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65A1E355-5C98-7542-B1BE-5F173B310A6C}"/>
              </a:ext>
            </a:extLst>
          </p:cNvPr>
          <p:cNvSpPr/>
          <p:nvPr/>
        </p:nvSpPr>
        <p:spPr>
          <a:xfrm>
            <a:off x="13897966" y="2018850"/>
            <a:ext cx="457200" cy="45720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70D7AF6B-EA6D-EF46-AD6B-96C7F460BBF8}"/>
              </a:ext>
            </a:extLst>
          </p:cNvPr>
          <p:cNvSpPr/>
          <p:nvPr/>
        </p:nvSpPr>
        <p:spPr>
          <a:xfrm>
            <a:off x="13925141" y="3097939"/>
            <a:ext cx="457200" cy="45720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A4D3B92F-4DF6-7E45-BD93-6F9553911BDE}"/>
              </a:ext>
            </a:extLst>
          </p:cNvPr>
          <p:cNvSpPr/>
          <p:nvPr/>
        </p:nvSpPr>
        <p:spPr>
          <a:xfrm>
            <a:off x="13912972" y="3581095"/>
            <a:ext cx="457200" cy="45720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1E54AB1D-D0E3-FF48-89B6-5370574CE8E3}"/>
              </a:ext>
            </a:extLst>
          </p:cNvPr>
          <p:cNvSpPr/>
          <p:nvPr/>
        </p:nvSpPr>
        <p:spPr>
          <a:xfrm>
            <a:off x="13925141" y="4087580"/>
            <a:ext cx="457200" cy="45720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7BF1FD33-46AD-964A-8434-1582377FB877}"/>
              </a:ext>
            </a:extLst>
          </p:cNvPr>
          <p:cNvCxnSpPr>
            <a:cxnSpLocks/>
            <a:endCxn id="116" idx="3"/>
          </p:cNvCxnSpPr>
          <p:nvPr/>
        </p:nvCxnSpPr>
        <p:spPr>
          <a:xfrm flipV="1">
            <a:off x="11383893" y="1388998"/>
            <a:ext cx="2557632" cy="2930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67E83210-3EE0-A248-9C05-C4CE2F57EEBA}"/>
              </a:ext>
            </a:extLst>
          </p:cNvPr>
          <p:cNvCxnSpPr>
            <a:cxnSpLocks/>
            <a:endCxn id="117" idx="2"/>
          </p:cNvCxnSpPr>
          <p:nvPr/>
        </p:nvCxnSpPr>
        <p:spPr>
          <a:xfrm>
            <a:off x="11383893" y="1716507"/>
            <a:ext cx="2499325" cy="368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A595BFFD-26D6-5942-849A-AB151D1123DA}"/>
              </a:ext>
            </a:extLst>
          </p:cNvPr>
          <p:cNvCxnSpPr>
            <a:cxnSpLocks/>
          </p:cNvCxnSpPr>
          <p:nvPr/>
        </p:nvCxnSpPr>
        <p:spPr>
          <a:xfrm>
            <a:off x="11454386" y="1750369"/>
            <a:ext cx="2477835" cy="486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1703F8BB-F8E2-AD4D-B8AC-1D43DA8BCB81}"/>
              </a:ext>
            </a:extLst>
          </p:cNvPr>
          <p:cNvCxnSpPr>
            <a:cxnSpLocks/>
            <a:endCxn id="119" idx="2"/>
          </p:cNvCxnSpPr>
          <p:nvPr/>
        </p:nvCxnSpPr>
        <p:spPr>
          <a:xfrm>
            <a:off x="12693303" y="3097939"/>
            <a:ext cx="1231838" cy="228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A545CE8A-79AF-0447-81B7-E91D45ED0925}"/>
              </a:ext>
            </a:extLst>
          </p:cNvPr>
          <p:cNvCxnSpPr>
            <a:cxnSpLocks/>
            <a:endCxn id="120" idx="2"/>
          </p:cNvCxnSpPr>
          <p:nvPr/>
        </p:nvCxnSpPr>
        <p:spPr>
          <a:xfrm>
            <a:off x="12693303" y="3097939"/>
            <a:ext cx="1219669" cy="7117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A4944E9D-C447-1E40-9829-45A26A4004F8}"/>
              </a:ext>
            </a:extLst>
          </p:cNvPr>
          <p:cNvCxnSpPr>
            <a:cxnSpLocks/>
            <a:endCxn id="121" idx="1"/>
          </p:cNvCxnSpPr>
          <p:nvPr/>
        </p:nvCxnSpPr>
        <p:spPr>
          <a:xfrm>
            <a:off x="12681134" y="3076104"/>
            <a:ext cx="1310962" cy="10784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E0D6452E-98D3-C441-97F9-5BB497017AE7}"/>
              </a:ext>
            </a:extLst>
          </p:cNvPr>
          <p:cNvCxnSpPr>
            <a:cxnSpLocks/>
            <a:endCxn id="118" idx="2"/>
          </p:cNvCxnSpPr>
          <p:nvPr/>
        </p:nvCxnSpPr>
        <p:spPr>
          <a:xfrm flipV="1">
            <a:off x="12681134" y="2247450"/>
            <a:ext cx="1216832" cy="8504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F75735CA-95A7-DF4B-B926-C3BB9FA20786}"/>
              </a:ext>
            </a:extLst>
          </p:cNvPr>
          <p:cNvCxnSpPr>
            <a:cxnSpLocks/>
            <a:endCxn id="117" idx="2"/>
          </p:cNvCxnSpPr>
          <p:nvPr/>
        </p:nvCxnSpPr>
        <p:spPr>
          <a:xfrm flipV="1">
            <a:off x="12693303" y="1753381"/>
            <a:ext cx="1189915" cy="13392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EC2DB84-53CB-9D4B-9838-187DC027B916}"/>
              </a:ext>
            </a:extLst>
          </p:cNvPr>
          <p:cNvCxnSpPr>
            <a:cxnSpLocks/>
            <a:endCxn id="116" idx="3"/>
          </p:cNvCxnSpPr>
          <p:nvPr/>
        </p:nvCxnSpPr>
        <p:spPr>
          <a:xfrm flipV="1">
            <a:off x="12708000" y="1388998"/>
            <a:ext cx="1233525" cy="17036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C27B6F64-2B48-8B42-9E9C-8C604E56D39F}"/>
              </a:ext>
            </a:extLst>
          </p:cNvPr>
          <p:cNvCxnSpPr>
            <a:cxnSpLocks/>
            <a:endCxn id="119" idx="2"/>
          </p:cNvCxnSpPr>
          <p:nvPr/>
        </p:nvCxnSpPr>
        <p:spPr>
          <a:xfrm>
            <a:off x="11445082" y="1738188"/>
            <a:ext cx="2480059" cy="15883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16BDD7FA-56E0-3643-AAD3-88E4453B3CCF}"/>
              </a:ext>
            </a:extLst>
          </p:cNvPr>
          <p:cNvCxnSpPr>
            <a:cxnSpLocks/>
            <a:endCxn id="120" idx="2"/>
          </p:cNvCxnSpPr>
          <p:nvPr/>
        </p:nvCxnSpPr>
        <p:spPr>
          <a:xfrm>
            <a:off x="11428698" y="1724414"/>
            <a:ext cx="2484274" cy="20852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EB5C11B2-E78A-6B4C-9575-19FF2895432A}"/>
              </a:ext>
            </a:extLst>
          </p:cNvPr>
          <p:cNvCxnSpPr>
            <a:cxnSpLocks/>
            <a:endCxn id="121" idx="1"/>
          </p:cNvCxnSpPr>
          <p:nvPr/>
        </p:nvCxnSpPr>
        <p:spPr>
          <a:xfrm>
            <a:off x="11435778" y="1715010"/>
            <a:ext cx="2556318" cy="2439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0" name="Left Brace 159">
            <a:extLst>
              <a:ext uri="{FF2B5EF4-FFF2-40B4-BE49-F238E27FC236}">
                <a16:creationId xmlns:a16="http://schemas.microsoft.com/office/drawing/2014/main" id="{D7B7A586-DF6F-F048-A0EB-DD751FC04920}"/>
              </a:ext>
            </a:extLst>
          </p:cNvPr>
          <p:cNvSpPr/>
          <p:nvPr/>
        </p:nvSpPr>
        <p:spPr>
          <a:xfrm rot="5400000">
            <a:off x="2148724" y="660944"/>
            <a:ext cx="507016" cy="1379753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88B1C645-4459-8D4F-9157-91FA3AFC4DF8}"/>
              </a:ext>
            </a:extLst>
          </p:cNvPr>
          <p:cNvSpPr txBox="1"/>
          <p:nvPr/>
        </p:nvSpPr>
        <p:spPr>
          <a:xfrm>
            <a:off x="1432357" y="485274"/>
            <a:ext cx="1989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Conv</a:t>
            </a:r>
          </a:p>
          <a:p>
            <a:pPr algn="ctr"/>
            <a:r>
              <a:rPr lang="en-US" sz="2000" b="1" dirty="0"/>
              <a:t>3 X 3 X 4</a:t>
            </a:r>
          </a:p>
        </p:txBody>
      </p:sp>
      <p:sp>
        <p:nvSpPr>
          <p:cNvPr id="162" name="Left Brace 161">
            <a:extLst>
              <a:ext uri="{FF2B5EF4-FFF2-40B4-BE49-F238E27FC236}">
                <a16:creationId xmlns:a16="http://schemas.microsoft.com/office/drawing/2014/main" id="{D6B59967-DE81-7745-9EF7-8670CE9583F8}"/>
              </a:ext>
            </a:extLst>
          </p:cNvPr>
          <p:cNvSpPr/>
          <p:nvPr/>
        </p:nvSpPr>
        <p:spPr>
          <a:xfrm rot="5400000">
            <a:off x="4815732" y="613317"/>
            <a:ext cx="507016" cy="1379753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EAFE87E-DCA4-D343-9718-0818A64CF286}"/>
              </a:ext>
            </a:extLst>
          </p:cNvPr>
          <p:cNvSpPr txBox="1"/>
          <p:nvPr/>
        </p:nvSpPr>
        <p:spPr>
          <a:xfrm>
            <a:off x="4099365" y="437647"/>
            <a:ext cx="1989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Pool</a:t>
            </a:r>
          </a:p>
          <a:p>
            <a:pPr algn="ctr"/>
            <a:r>
              <a:rPr lang="en-US" sz="2000" b="1" dirty="0"/>
              <a:t>2 X 2</a:t>
            </a:r>
          </a:p>
        </p:txBody>
      </p:sp>
      <p:sp>
        <p:nvSpPr>
          <p:cNvPr id="164" name="Left Brace 163">
            <a:extLst>
              <a:ext uri="{FF2B5EF4-FFF2-40B4-BE49-F238E27FC236}">
                <a16:creationId xmlns:a16="http://schemas.microsoft.com/office/drawing/2014/main" id="{F53944DA-C092-A745-B495-BEFDFC2D10ED}"/>
              </a:ext>
            </a:extLst>
          </p:cNvPr>
          <p:cNvSpPr/>
          <p:nvPr/>
        </p:nvSpPr>
        <p:spPr>
          <a:xfrm rot="5400000">
            <a:off x="6839806" y="437106"/>
            <a:ext cx="507016" cy="1379753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C3206B5-A968-5340-B9F4-A069C9110D06}"/>
              </a:ext>
            </a:extLst>
          </p:cNvPr>
          <p:cNvSpPr txBox="1"/>
          <p:nvPr/>
        </p:nvSpPr>
        <p:spPr>
          <a:xfrm>
            <a:off x="6123439" y="261436"/>
            <a:ext cx="1989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Conv</a:t>
            </a:r>
          </a:p>
          <a:p>
            <a:pPr algn="ctr"/>
            <a:r>
              <a:rPr lang="en-US" sz="2000" b="1" dirty="0"/>
              <a:t> 3 X 3 X 2</a:t>
            </a:r>
          </a:p>
        </p:txBody>
      </p:sp>
      <p:sp>
        <p:nvSpPr>
          <p:cNvPr id="170" name="Left Brace 169">
            <a:extLst>
              <a:ext uri="{FF2B5EF4-FFF2-40B4-BE49-F238E27FC236}">
                <a16:creationId xmlns:a16="http://schemas.microsoft.com/office/drawing/2014/main" id="{084EA27D-C429-0E44-8780-BF66F1AE5A5F}"/>
              </a:ext>
            </a:extLst>
          </p:cNvPr>
          <p:cNvSpPr/>
          <p:nvPr/>
        </p:nvSpPr>
        <p:spPr>
          <a:xfrm rot="5400000">
            <a:off x="8682890" y="394236"/>
            <a:ext cx="507016" cy="1379753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0215C4F4-9C2D-5F42-A8C7-8EEF50F11C3D}"/>
              </a:ext>
            </a:extLst>
          </p:cNvPr>
          <p:cNvSpPr txBox="1"/>
          <p:nvPr/>
        </p:nvSpPr>
        <p:spPr>
          <a:xfrm>
            <a:off x="7966523" y="218566"/>
            <a:ext cx="1989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Pool</a:t>
            </a:r>
          </a:p>
          <a:p>
            <a:pPr algn="ctr"/>
            <a:r>
              <a:rPr lang="en-US" sz="2000" b="1" dirty="0"/>
              <a:t>4 X 4</a:t>
            </a:r>
          </a:p>
        </p:txBody>
      </p:sp>
      <p:sp>
        <p:nvSpPr>
          <p:cNvPr id="172" name="Left Brace 171">
            <a:extLst>
              <a:ext uri="{FF2B5EF4-FFF2-40B4-BE49-F238E27FC236}">
                <a16:creationId xmlns:a16="http://schemas.microsoft.com/office/drawing/2014/main" id="{2ECCEF73-7962-D547-9154-46D45C46F3C7}"/>
              </a:ext>
            </a:extLst>
          </p:cNvPr>
          <p:cNvSpPr/>
          <p:nvPr/>
        </p:nvSpPr>
        <p:spPr>
          <a:xfrm rot="5400000">
            <a:off x="13900232" y="448998"/>
            <a:ext cx="507016" cy="947307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AB49B77E-BD89-D447-B9B7-B7B7D5749AF0}"/>
              </a:ext>
            </a:extLst>
          </p:cNvPr>
          <p:cNvSpPr txBox="1"/>
          <p:nvPr/>
        </p:nvSpPr>
        <p:spPr>
          <a:xfrm>
            <a:off x="13756340" y="343814"/>
            <a:ext cx="83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FC 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306CA04-C839-5B40-97CC-FF1B86BE9006}"/>
              </a:ext>
            </a:extLst>
          </p:cNvPr>
          <p:cNvSpPr txBox="1"/>
          <p:nvPr/>
        </p:nvSpPr>
        <p:spPr>
          <a:xfrm>
            <a:off x="654124" y="3825522"/>
            <a:ext cx="1989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28 X 28 X 1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DA316BB5-FE51-254B-9584-AFE2BE51B4CD}"/>
              </a:ext>
            </a:extLst>
          </p:cNvPr>
          <p:cNvSpPr txBox="1"/>
          <p:nvPr/>
        </p:nvSpPr>
        <p:spPr>
          <a:xfrm>
            <a:off x="3396908" y="4490701"/>
            <a:ext cx="1989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26 X 26 X 4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4A1C759-07FC-B048-AC88-C9393EAA545E}"/>
              </a:ext>
            </a:extLst>
          </p:cNvPr>
          <p:cNvSpPr txBox="1"/>
          <p:nvPr/>
        </p:nvSpPr>
        <p:spPr>
          <a:xfrm>
            <a:off x="5848539" y="3972558"/>
            <a:ext cx="1989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13 X 13 X 4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E8ACA7DF-A6E8-4548-B397-D9F0D40CC2D3}"/>
              </a:ext>
            </a:extLst>
          </p:cNvPr>
          <p:cNvSpPr txBox="1"/>
          <p:nvPr/>
        </p:nvSpPr>
        <p:spPr>
          <a:xfrm>
            <a:off x="8500741" y="4600144"/>
            <a:ext cx="1989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4 X 4 X 2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E5FCB5EA-1A73-0F4D-BF50-F7EA2DE33978}"/>
              </a:ext>
            </a:extLst>
          </p:cNvPr>
          <p:cNvSpPr txBox="1"/>
          <p:nvPr/>
        </p:nvSpPr>
        <p:spPr>
          <a:xfrm>
            <a:off x="10498616" y="3851859"/>
            <a:ext cx="1989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2 X 2 X 1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2D7A993A-D6A3-524E-80D5-5853D9CD0647}"/>
              </a:ext>
            </a:extLst>
          </p:cNvPr>
          <p:cNvSpPr txBox="1"/>
          <p:nvPr/>
        </p:nvSpPr>
        <p:spPr>
          <a:xfrm>
            <a:off x="13825225" y="4588460"/>
            <a:ext cx="6026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10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4BEF4B8C-338E-BD4D-AE24-885BD9C86DEF}"/>
              </a:ext>
            </a:extLst>
          </p:cNvPr>
          <p:cNvSpPr/>
          <p:nvPr/>
        </p:nvSpPr>
        <p:spPr>
          <a:xfrm>
            <a:off x="14110341" y="2918207"/>
            <a:ext cx="83011" cy="91235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500C1640-FE3B-4E4E-B23C-6B16E36F8C4A}"/>
              </a:ext>
            </a:extLst>
          </p:cNvPr>
          <p:cNvSpPr/>
          <p:nvPr/>
        </p:nvSpPr>
        <p:spPr>
          <a:xfrm>
            <a:off x="14115258" y="2775642"/>
            <a:ext cx="83011" cy="91235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07BDB7E5-5FDB-D748-9F38-95B6ECD29BDD}"/>
              </a:ext>
            </a:extLst>
          </p:cNvPr>
          <p:cNvSpPr/>
          <p:nvPr/>
        </p:nvSpPr>
        <p:spPr>
          <a:xfrm>
            <a:off x="14120174" y="2603578"/>
            <a:ext cx="83011" cy="91235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702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</TotalTime>
  <Words>49</Words>
  <Application>Microsoft Macintosh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Sajal Kumar</dc:creator>
  <cp:lastModifiedBy>Sajal Kumar</cp:lastModifiedBy>
  <cp:revision>7</cp:revision>
  <dcterms:created xsi:type="dcterms:W3CDTF">2018-11-18T22:00:54Z</dcterms:created>
  <dcterms:modified xsi:type="dcterms:W3CDTF">2018-11-19T01:04:15Z</dcterms:modified>
</cp:coreProperties>
</file>