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-33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776DD-49D7-4ACA-3345-B6F6CEDA8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0654" y="939800"/>
            <a:ext cx="4941046" cy="2870200"/>
          </a:xfrm>
        </p:spPr>
        <p:txBody>
          <a:bodyPr/>
          <a:lstStyle/>
          <a:p>
            <a:r>
              <a:rPr lang="en-US" dirty="0"/>
              <a:t>MLSA Internship</a:t>
            </a:r>
            <a:br>
              <a:rPr lang="en-US" dirty="0"/>
            </a:br>
            <a:r>
              <a:rPr lang="en-US" sz="1600" dirty="0"/>
              <a:t>Full Stack Web Development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CD2A3E-F6BA-FE00-0D06-E71DF7B82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4900" y="3860801"/>
            <a:ext cx="4488525" cy="1655810"/>
          </a:xfrm>
        </p:spPr>
        <p:txBody>
          <a:bodyPr>
            <a:normAutofit/>
          </a:bodyPr>
          <a:lstStyle/>
          <a:p>
            <a:r>
              <a:rPr lang="en-US" dirty="0"/>
              <a:t>Name – </a:t>
            </a:r>
            <a:r>
              <a:rPr lang="en-US" dirty="0" smtClean="0"/>
              <a:t>SAJAL MITTAL</a:t>
            </a:r>
            <a:endParaRPr lang="en-US" dirty="0"/>
          </a:p>
          <a:p>
            <a:r>
              <a:rPr lang="en-US" dirty="0"/>
              <a:t>Branch – CS</a:t>
            </a:r>
          </a:p>
          <a:p>
            <a:r>
              <a:rPr lang="en-IN" dirty="0"/>
              <a:t>Roll no – </a:t>
            </a:r>
            <a:r>
              <a:rPr lang="en-IN" dirty="0" smtClean="0"/>
              <a:t>2200290120141</a:t>
            </a:r>
            <a:endParaRPr lang="en-IN" dirty="0"/>
          </a:p>
          <a:p>
            <a:r>
              <a:rPr lang="en-IN" dirty="0"/>
              <a:t>Year - 3</a:t>
            </a:r>
          </a:p>
        </p:txBody>
      </p:sp>
    </p:spTree>
    <p:extLst>
      <p:ext uri="{BB962C8B-B14F-4D97-AF65-F5344CB8AC3E}">
        <p14:creationId xmlns:p14="http://schemas.microsoft.com/office/powerpoint/2010/main" val="3937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1DE4B-A4CE-5131-62EC-A1C6F158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Internship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D48EE8-47AE-91BB-3198-02326B41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internship provides a solid foundation in full stack development concepts and tools</a:t>
            </a:r>
            <a:r>
              <a:rPr lang="en-US" dirty="0" smtClean="0"/>
              <a:t>.</a:t>
            </a:r>
          </a:p>
          <a:p>
            <a:r>
              <a:rPr lang="en-US" dirty="0"/>
              <a:t>It offers hands-on experience through real-world projects, enhancing practical skills</a:t>
            </a:r>
            <a:r>
              <a:rPr lang="en-US" dirty="0" smtClean="0"/>
              <a:t>.</a:t>
            </a:r>
          </a:p>
          <a:p>
            <a:r>
              <a:rPr lang="en-US" dirty="0"/>
              <a:t>Throughout this journey, I’ve gained knowledge of various technologies and tools, including </a:t>
            </a:r>
            <a:r>
              <a:rPr lang="en-US" dirty="0" err="1"/>
              <a:t>GitHub</a:t>
            </a:r>
            <a:r>
              <a:rPr lang="en-US" dirty="0"/>
              <a:t> and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3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151CF-F6BC-116A-C77C-45E9384F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1 : To Do Web App (EASY)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D31ABA-3B72-F61F-EED0-9F9954E66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project is a web application designed to offer users an intuitive, user-friendly interface.</a:t>
            </a:r>
          </a:p>
          <a:p>
            <a:r>
              <a:rPr lang="en-US" dirty="0"/>
              <a:t>Users can </a:t>
            </a:r>
            <a:r>
              <a:rPr lang="en-US" dirty="0" smtClean="0"/>
              <a:t>add and delete tasks </a:t>
            </a:r>
            <a:r>
              <a:rPr lang="en-US" dirty="0"/>
              <a:t>based on their needs, enhancing task management convenience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Html</a:t>
            </a:r>
            <a:r>
              <a:rPr lang="en-US" dirty="0"/>
              <a:t>, </a:t>
            </a:r>
            <a:r>
              <a:rPr lang="en-US" dirty="0" smtClean="0"/>
              <a:t>CSS,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are the technologies used in this project.</a:t>
            </a:r>
          </a:p>
          <a:p>
            <a:r>
              <a:rPr lang="en-US" dirty="0"/>
              <a:t>Core JavaScript concepts such as event handling with </a:t>
            </a:r>
            <a:r>
              <a:rPr lang="en-US" dirty="0" err="1"/>
              <a:t>EventListener</a:t>
            </a:r>
            <a:r>
              <a:rPr lang="en-US" dirty="0"/>
              <a:t>, DOM manipulation, and loops are utilized to create a seamless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2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F2376-B5FD-C3F2-B77D-B4A866F7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90" y="2324100"/>
            <a:ext cx="5278957" cy="3508375"/>
          </a:xfrm>
        </p:spPr>
      </p:pic>
    </p:spTree>
    <p:extLst>
      <p:ext uri="{BB962C8B-B14F-4D97-AF65-F5344CB8AC3E}">
        <p14:creationId xmlns:p14="http://schemas.microsoft.com/office/powerpoint/2010/main" val="42547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A833B-6B3E-0872-26BF-6482FBC9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2502CA-8603-968D-C3FE-6BC075F3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Structure</a:t>
            </a:r>
            <a:r>
              <a:rPr lang="en-US" dirty="0"/>
              <a:t>: HTML provides the foundational structure for the web app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Styling</a:t>
            </a:r>
            <a:r>
              <a:rPr lang="en-US" dirty="0"/>
              <a:t>: CSS is utilized to design and style the visual aspects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Functionality</a:t>
            </a:r>
            <a:r>
              <a:rPr lang="en-US" dirty="0"/>
              <a:t>: JavaScript enables interactivity, allowing buttons and other elements to perform actions on click.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5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376E5F-0DD1-EF52-97D6-E82F723E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2 : </a:t>
            </a:r>
            <a:r>
              <a:rPr lang="en-US" dirty="0" smtClean="0"/>
              <a:t>Basic Calculator</a:t>
            </a:r>
            <a:r>
              <a:rPr lang="en-US" dirty="0" smtClean="0"/>
              <a:t> </a:t>
            </a:r>
            <a:r>
              <a:rPr lang="en-US" dirty="0"/>
              <a:t>(Intermediate)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8EA29F-FDC0-6122-C381-39AF7D2C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 app that performs basic calculations based on user input</a:t>
            </a:r>
            <a:r>
              <a:rPr lang="en-US" dirty="0" smtClean="0"/>
              <a:t>.</a:t>
            </a:r>
          </a:p>
          <a:p>
            <a:r>
              <a:rPr lang="en-US" dirty="0"/>
              <a:t>It’s a practical, real-time project that provides instant results</a:t>
            </a:r>
            <a:r>
              <a:rPr lang="en-US" dirty="0" smtClean="0"/>
              <a:t>.</a:t>
            </a:r>
          </a:p>
          <a:p>
            <a:r>
              <a:rPr lang="en-US" dirty="0"/>
              <a:t>JavaScript functions handle the operations and return accurate calculations immediately</a:t>
            </a:r>
            <a:r>
              <a:rPr lang="en-US" dirty="0" smtClean="0"/>
              <a:t>.</a:t>
            </a:r>
          </a:p>
          <a:p>
            <a:r>
              <a:rPr lang="en-US" dirty="0"/>
              <a:t>The project focuses on creating a simple, user-friendly interface for easy interaction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4CEAA-D170-27FC-E1BB-D5EEE7AD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8" y="2324100"/>
            <a:ext cx="3690741" cy="3508375"/>
          </a:xfrm>
        </p:spPr>
      </p:pic>
    </p:spTree>
    <p:extLst>
      <p:ext uri="{BB962C8B-B14F-4D97-AF65-F5344CB8AC3E}">
        <p14:creationId xmlns:p14="http://schemas.microsoft.com/office/powerpoint/2010/main" val="28022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A0F9BC-B354-3910-1D89-755B7626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9D9B2-9097-1DE3-7C71-CC5A98D4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: Defines the structure of the calculator, including buttons and display screens.</a:t>
            </a:r>
          </a:p>
          <a:p>
            <a:r>
              <a:rPr lang="en-US" b="1" dirty="0"/>
              <a:t>CSS</a:t>
            </a:r>
            <a:r>
              <a:rPr lang="en-US" dirty="0"/>
              <a:t>: Styles the layout and appearance, making the calculator visually appealing and easy to navigate.</a:t>
            </a:r>
          </a:p>
          <a:p>
            <a:r>
              <a:rPr lang="en-US" b="1" dirty="0"/>
              <a:t>JavaScript</a:t>
            </a:r>
            <a:r>
              <a:rPr lang="en-US" dirty="0"/>
              <a:t>: Implements the calculator's core functionality, enabling arithmetic operations and responsive button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4951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5E975F-AF66-C7BC-EB47-D413E89E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31057F-3208-6EDD-4492-39667306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essential, hands-on experience through project-based learning.</a:t>
            </a:r>
          </a:p>
          <a:p>
            <a:r>
              <a:rPr lang="en-US" dirty="0"/>
              <a:t>Offers strong mentorship support for resolving any doubts.</a:t>
            </a:r>
          </a:p>
          <a:p>
            <a:r>
              <a:rPr lang="en-US" dirty="0"/>
              <a:t>Enables skill development in full-stack development, with opportunities to learn and apply new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0931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56</TotalTime>
  <Words>332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MLSA Internship Full Stack Web Development</vt:lpstr>
      <vt:lpstr>Introduction Of Internship</vt:lpstr>
      <vt:lpstr>Project 1 : To Do Web App (EASY)</vt:lpstr>
      <vt:lpstr>User Interface</vt:lpstr>
      <vt:lpstr>Technologies Used</vt:lpstr>
      <vt:lpstr>Project 2 : Basic Calculator (Intermediate)</vt:lpstr>
      <vt:lpstr>User Interface</vt:lpstr>
      <vt:lpstr>Technologies Used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MLSA Internship Full Stack Web Development</dc:title>
  <dc:creator>Shivam Tyagi</dc:creator>
  <cp:lastModifiedBy>LENOVO</cp:lastModifiedBy>
  <cp:revision>6</cp:revision>
  <dcterms:created xsi:type="dcterms:W3CDTF">2024-10-29T09:28:30Z</dcterms:created>
  <dcterms:modified xsi:type="dcterms:W3CDTF">2024-10-29T08:19:56Z</dcterms:modified>
</cp:coreProperties>
</file>