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6"/>
    <p:restoredTop sz="94724"/>
  </p:normalViewPr>
  <p:slideViewPr>
    <p:cSldViewPr snapToGrid="0" snapToObjects="1">
      <p:cViewPr varScale="1">
        <p:scale>
          <a:sx n="135" d="100"/>
          <a:sy n="135" d="100"/>
        </p:scale>
        <p:origin x="168"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5" Type="http://schemas.openxmlformats.org/officeDocument/2006/relationships/slideMaster" Target="slideMasters/slideMaster5.xml"/><Relationship Id="rId61" Type="http://schemas.openxmlformats.org/officeDocument/2006/relationships/slide" Target="slides/slide53.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9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9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1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1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2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2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2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29"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3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3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3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4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4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5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5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5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5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5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5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5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5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6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6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6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6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7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7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7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8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8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8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8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8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9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9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9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9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9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9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9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0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20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20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20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20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20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12"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1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9"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22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2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2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3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3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3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3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3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3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3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23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4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24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24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24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24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24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5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5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5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5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6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6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26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6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6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6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7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7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7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7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7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7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7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7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28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8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28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28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28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28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28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94"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9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9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9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1"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30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0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30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30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30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0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31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1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1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31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31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31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1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2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2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32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2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2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2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2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2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 name="Group 1"/>
          <p:cNvGrpSpPr/>
          <p:nvPr/>
        </p:nvGrpSpPr>
        <p:grpSpPr>
          <a:xfrm>
            <a:off x="304920" y="838080"/>
            <a:ext cx="8533440" cy="151560"/>
            <a:chOff x="304920" y="838080"/>
            <a:chExt cx="8533440" cy="151560"/>
          </a:xfrm>
        </p:grpSpPr>
        <p:sp>
          <p:nvSpPr>
            <p:cNvPr id="6" name="CustomShape 2"/>
            <p:cNvSpPr/>
            <p:nvPr/>
          </p:nvSpPr>
          <p:spPr>
            <a:xfrm>
              <a:off x="304920" y="838080"/>
              <a:ext cx="8533440" cy="73800"/>
            </a:xfrm>
            <a:prstGeom prst="rect">
              <a:avLst/>
            </a:prstGeom>
            <a:gradFill rotWithShape="0">
              <a:gsLst>
                <a:gs pos="0">
                  <a:srgbClr val="0E9BBA"/>
                </a:gs>
                <a:gs pos="50000">
                  <a:srgbClr val="12C2E9"/>
                </a:gs>
                <a:gs pos="100000">
                  <a:srgbClr val="0E9BBA"/>
                </a:gs>
              </a:gsLst>
              <a:lin ang="5400000"/>
            </a:gradFill>
            <a:ln>
              <a:noFill/>
            </a:ln>
          </p:spPr>
          <p:style>
            <a:lnRef idx="0">
              <a:scrgbClr r="0" g="0" b="0"/>
            </a:lnRef>
            <a:fillRef idx="0">
              <a:scrgbClr r="0" g="0" b="0"/>
            </a:fillRef>
            <a:effectRef idx="0">
              <a:scrgbClr r="0" g="0" b="0"/>
            </a:effectRef>
            <a:fontRef idx="minor"/>
          </p:style>
        </p:sp>
        <p:sp>
          <p:nvSpPr>
            <p:cNvPr id="2" name="CustomShape 3"/>
            <p:cNvSpPr/>
            <p:nvPr/>
          </p:nvSpPr>
          <p:spPr>
            <a:xfrm>
              <a:off x="304920" y="952560"/>
              <a:ext cx="8533440" cy="37080"/>
            </a:xfrm>
            <a:prstGeom prst="rect">
              <a:avLst/>
            </a:prstGeom>
            <a:gradFill rotWithShape="0">
              <a:gsLst>
                <a:gs pos="0">
                  <a:srgbClr val="B200B2"/>
                </a:gs>
                <a:gs pos="50000">
                  <a:srgbClr val="FF00FF"/>
                </a:gs>
                <a:gs pos="100000">
                  <a:srgbClr val="B200B2"/>
                </a:gs>
              </a:gsLst>
              <a:lin ang="0"/>
            </a:gradFill>
            <a:ln>
              <a:noFill/>
            </a:ln>
          </p:spPr>
          <p:style>
            <a:lnRef idx="0">
              <a:scrgbClr r="0" g="0" b="0"/>
            </a:lnRef>
            <a:fillRef idx="0">
              <a:scrgbClr r="0" g="0" b="0"/>
            </a:fillRef>
            <a:effectRef idx="0">
              <a:scrgbClr r="0" g="0" b="0"/>
            </a:effectRef>
            <a:fontRef idx="minor"/>
          </p:style>
        </p:sp>
      </p:grpSp>
      <p:sp>
        <p:nvSpPr>
          <p:cNvPr id="3" name="PlaceHolder 4"/>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1" name="Group 1"/>
          <p:cNvGrpSpPr/>
          <p:nvPr/>
        </p:nvGrpSpPr>
        <p:grpSpPr>
          <a:xfrm>
            <a:off x="304920" y="838080"/>
            <a:ext cx="8533440" cy="151560"/>
            <a:chOff x="304920" y="838080"/>
            <a:chExt cx="8533440" cy="151560"/>
          </a:xfrm>
        </p:grpSpPr>
        <p:sp>
          <p:nvSpPr>
            <p:cNvPr id="42" name="CustomShape 2"/>
            <p:cNvSpPr/>
            <p:nvPr/>
          </p:nvSpPr>
          <p:spPr>
            <a:xfrm>
              <a:off x="304920" y="838080"/>
              <a:ext cx="8533440" cy="73800"/>
            </a:xfrm>
            <a:prstGeom prst="rect">
              <a:avLst/>
            </a:prstGeom>
            <a:gradFill rotWithShape="0">
              <a:gsLst>
                <a:gs pos="0">
                  <a:srgbClr val="0E9BBA"/>
                </a:gs>
                <a:gs pos="50000">
                  <a:srgbClr val="12C2E9"/>
                </a:gs>
                <a:gs pos="100000">
                  <a:srgbClr val="0E9BBA"/>
                </a:gs>
              </a:gsLst>
              <a:lin ang="5400000"/>
            </a:gradFill>
            <a:ln>
              <a:noFill/>
            </a:ln>
          </p:spPr>
          <p:style>
            <a:lnRef idx="0">
              <a:scrgbClr r="0" g="0" b="0"/>
            </a:lnRef>
            <a:fillRef idx="0">
              <a:scrgbClr r="0" g="0" b="0"/>
            </a:fillRef>
            <a:effectRef idx="0">
              <a:scrgbClr r="0" g="0" b="0"/>
            </a:effectRef>
            <a:fontRef idx="minor"/>
          </p:style>
        </p:sp>
        <p:sp>
          <p:nvSpPr>
            <p:cNvPr id="43" name="CustomShape 3"/>
            <p:cNvSpPr/>
            <p:nvPr/>
          </p:nvSpPr>
          <p:spPr>
            <a:xfrm>
              <a:off x="304920" y="952560"/>
              <a:ext cx="8533440" cy="37080"/>
            </a:xfrm>
            <a:prstGeom prst="rect">
              <a:avLst/>
            </a:prstGeom>
            <a:gradFill rotWithShape="0">
              <a:gsLst>
                <a:gs pos="0">
                  <a:srgbClr val="B200B2"/>
                </a:gs>
                <a:gs pos="50000">
                  <a:srgbClr val="FF00FF"/>
                </a:gs>
                <a:gs pos="100000">
                  <a:srgbClr val="B200B2"/>
                </a:gs>
              </a:gsLst>
              <a:lin ang="0"/>
            </a:gradFill>
            <a:ln>
              <a:noFill/>
            </a:ln>
          </p:spPr>
          <p:style>
            <a:lnRef idx="0">
              <a:scrgbClr r="0" g="0" b="0"/>
            </a:lnRef>
            <a:fillRef idx="0">
              <a:scrgbClr r="0" g="0" b="0"/>
            </a:fillRef>
            <a:effectRef idx="0">
              <a:scrgbClr r="0" g="0" b="0"/>
            </a:effectRef>
            <a:fontRef idx="minor"/>
          </p:style>
        </p:sp>
      </p:grpSp>
      <p:sp>
        <p:nvSpPr>
          <p:cNvPr id="44" name="PlaceHolder 4"/>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5"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2" name="Group 1"/>
          <p:cNvGrpSpPr/>
          <p:nvPr/>
        </p:nvGrpSpPr>
        <p:grpSpPr>
          <a:xfrm>
            <a:off x="304920" y="838080"/>
            <a:ext cx="8533440" cy="151560"/>
            <a:chOff x="304920" y="838080"/>
            <a:chExt cx="8533440" cy="151560"/>
          </a:xfrm>
        </p:grpSpPr>
        <p:sp>
          <p:nvSpPr>
            <p:cNvPr id="83" name="CustomShape 2"/>
            <p:cNvSpPr/>
            <p:nvPr/>
          </p:nvSpPr>
          <p:spPr>
            <a:xfrm>
              <a:off x="304920" y="838080"/>
              <a:ext cx="8533440" cy="73800"/>
            </a:xfrm>
            <a:prstGeom prst="rect">
              <a:avLst/>
            </a:prstGeom>
            <a:gradFill rotWithShape="0">
              <a:gsLst>
                <a:gs pos="0">
                  <a:srgbClr val="0E9BBA"/>
                </a:gs>
                <a:gs pos="50000">
                  <a:srgbClr val="12C2E9"/>
                </a:gs>
                <a:gs pos="100000">
                  <a:srgbClr val="0E9BBA"/>
                </a:gs>
              </a:gsLst>
              <a:lin ang="5400000"/>
            </a:gradFill>
            <a:ln>
              <a:noFill/>
            </a:ln>
          </p:spPr>
          <p:style>
            <a:lnRef idx="0">
              <a:scrgbClr r="0" g="0" b="0"/>
            </a:lnRef>
            <a:fillRef idx="0">
              <a:scrgbClr r="0" g="0" b="0"/>
            </a:fillRef>
            <a:effectRef idx="0">
              <a:scrgbClr r="0" g="0" b="0"/>
            </a:effectRef>
            <a:fontRef idx="minor"/>
          </p:style>
        </p:sp>
        <p:sp>
          <p:nvSpPr>
            <p:cNvPr id="84" name="CustomShape 3"/>
            <p:cNvSpPr/>
            <p:nvPr/>
          </p:nvSpPr>
          <p:spPr>
            <a:xfrm>
              <a:off x="304920" y="952560"/>
              <a:ext cx="8533440" cy="37080"/>
            </a:xfrm>
            <a:prstGeom prst="rect">
              <a:avLst/>
            </a:prstGeom>
            <a:gradFill rotWithShape="0">
              <a:gsLst>
                <a:gs pos="0">
                  <a:srgbClr val="B200B2"/>
                </a:gs>
                <a:gs pos="50000">
                  <a:srgbClr val="FF00FF"/>
                </a:gs>
                <a:gs pos="100000">
                  <a:srgbClr val="B200B2"/>
                </a:gs>
              </a:gsLst>
              <a:lin ang="0"/>
            </a:gradFill>
            <a:ln>
              <a:noFill/>
            </a:ln>
          </p:spPr>
          <p:style>
            <a:lnRef idx="0">
              <a:scrgbClr r="0" g="0" b="0"/>
            </a:lnRef>
            <a:fillRef idx="0">
              <a:scrgbClr r="0" g="0" b="0"/>
            </a:fillRef>
            <a:effectRef idx="0">
              <a:scrgbClr r="0" g="0" b="0"/>
            </a:effectRef>
            <a:fontRef idx="minor"/>
          </p:style>
        </p:sp>
      </p:grpSp>
      <p:sp>
        <p:nvSpPr>
          <p:cNvPr id="85" name="PlaceHolder 4"/>
          <p:cNvSpPr>
            <a:spLocks noGrp="1"/>
          </p:cNvSpPr>
          <p:nvPr>
            <p:ph type="title"/>
          </p:nvPr>
        </p:nvSpPr>
        <p:spPr>
          <a:xfrm>
            <a:off x="457200" y="273600"/>
            <a:ext cx="8228880" cy="1144440"/>
          </a:xfrm>
          <a:prstGeom prst="rect">
            <a:avLst/>
          </a:prstGeom>
        </p:spPr>
        <p:txBody>
          <a:bodyPr lIns="0" tIns="0" rIns="0" bIns="0" anchor="ctr">
            <a:noAutofit/>
          </a:bodyPr>
          <a:lstStyle/>
          <a:p>
            <a:pPr algn="ctr"/>
            <a:r>
              <a:rPr lang="en-US" sz="1800" b="0" strike="noStrike" spc="-1">
                <a:latin typeface="Arial"/>
              </a:rPr>
              <a:t>Click to edit the title text format</a:t>
            </a:r>
          </a:p>
        </p:txBody>
      </p:sp>
      <p:sp>
        <p:nvSpPr>
          <p:cNvPr id="86"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3" name="Group 1"/>
          <p:cNvGrpSpPr/>
          <p:nvPr/>
        </p:nvGrpSpPr>
        <p:grpSpPr>
          <a:xfrm>
            <a:off x="304920" y="838080"/>
            <a:ext cx="8533440" cy="151560"/>
            <a:chOff x="304920" y="838080"/>
            <a:chExt cx="8533440" cy="151560"/>
          </a:xfrm>
        </p:grpSpPr>
        <p:sp>
          <p:nvSpPr>
            <p:cNvPr id="124" name="CustomShape 2"/>
            <p:cNvSpPr/>
            <p:nvPr/>
          </p:nvSpPr>
          <p:spPr>
            <a:xfrm>
              <a:off x="304920" y="838080"/>
              <a:ext cx="8533440" cy="73800"/>
            </a:xfrm>
            <a:prstGeom prst="rect">
              <a:avLst/>
            </a:prstGeom>
            <a:gradFill rotWithShape="0">
              <a:gsLst>
                <a:gs pos="0">
                  <a:srgbClr val="0E9BBA"/>
                </a:gs>
                <a:gs pos="50000">
                  <a:srgbClr val="12C2E9"/>
                </a:gs>
                <a:gs pos="100000">
                  <a:srgbClr val="0E9BBA"/>
                </a:gs>
              </a:gsLst>
              <a:lin ang="5400000"/>
            </a:gradFill>
            <a:ln>
              <a:noFill/>
            </a:ln>
          </p:spPr>
          <p:style>
            <a:lnRef idx="0">
              <a:scrgbClr r="0" g="0" b="0"/>
            </a:lnRef>
            <a:fillRef idx="0">
              <a:scrgbClr r="0" g="0" b="0"/>
            </a:fillRef>
            <a:effectRef idx="0">
              <a:scrgbClr r="0" g="0" b="0"/>
            </a:effectRef>
            <a:fontRef idx="minor"/>
          </p:style>
        </p:sp>
        <p:sp>
          <p:nvSpPr>
            <p:cNvPr id="125" name="CustomShape 3"/>
            <p:cNvSpPr/>
            <p:nvPr/>
          </p:nvSpPr>
          <p:spPr>
            <a:xfrm>
              <a:off x="304920" y="952560"/>
              <a:ext cx="8533440" cy="37080"/>
            </a:xfrm>
            <a:prstGeom prst="rect">
              <a:avLst/>
            </a:prstGeom>
            <a:gradFill rotWithShape="0">
              <a:gsLst>
                <a:gs pos="0">
                  <a:srgbClr val="B200B2"/>
                </a:gs>
                <a:gs pos="50000">
                  <a:srgbClr val="FF00FF"/>
                </a:gs>
                <a:gs pos="100000">
                  <a:srgbClr val="B200B2"/>
                </a:gs>
              </a:gsLst>
              <a:lin ang="0"/>
            </a:gradFill>
            <a:ln>
              <a:noFill/>
            </a:ln>
          </p:spPr>
          <p:style>
            <a:lnRef idx="0">
              <a:scrgbClr r="0" g="0" b="0"/>
            </a:lnRef>
            <a:fillRef idx="0">
              <a:scrgbClr r="0" g="0" b="0"/>
            </a:fillRef>
            <a:effectRef idx="0">
              <a:scrgbClr r="0" g="0" b="0"/>
            </a:effectRef>
            <a:fontRef idx="minor"/>
          </p:style>
        </p:sp>
      </p:grpSp>
      <p:sp>
        <p:nvSpPr>
          <p:cNvPr id="126" name="PlaceHolder 4"/>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27"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4" name="Group 1"/>
          <p:cNvGrpSpPr/>
          <p:nvPr/>
        </p:nvGrpSpPr>
        <p:grpSpPr>
          <a:xfrm>
            <a:off x="304920" y="838080"/>
            <a:ext cx="8533440" cy="151560"/>
            <a:chOff x="304920" y="838080"/>
            <a:chExt cx="8533440" cy="151560"/>
          </a:xfrm>
        </p:grpSpPr>
        <p:sp>
          <p:nvSpPr>
            <p:cNvPr id="165" name="CustomShape 2"/>
            <p:cNvSpPr/>
            <p:nvPr/>
          </p:nvSpPr>
          <p:spPr>
            <a:xfrm>
              <a:off x="304920" y="838080"/>
              <a:ext cx="8533440" cy="73800"/>
            </a:xfrm>
            <a:prstGeom prst="rect">
              <a:avLst/>
            </a:prstGeom>
            <a:gradFill rotWithShape="0">
              <a:gsLst>
                <a:gs pos="0">
                  <a:srgbClr val="0E9BBA"/>
                </a:gs>
                <a:gs pos="50000">
                  <a:srgbClr val="12C2E9"/>
                </a:gs>
                <a:gs pos="100000">
                  <a:srgbClr val="0E9BBA"/>
                </a:gs>
              </a:gsLst>
              <a:lin ang="5400000"/>
            </a:gradFill>
            <a:ln>
              <a:noFill/>
            </a:ln>
          </p:spPr>
          <p:style>
            <a:lnRef idx="0">
              <a:scrgbClr r="0" g="0" b="0"/>
            </a:lnRef>
            <a:fillRef idx="0">
              <a:scrgbClr r="0" g="0" b="0"/>
            </a:fillRef>
            <a:effectRef idx="0">
              <a:scrgbClr r="0" g="0" b="0"/>
            </a:effectRef>
            <a:fontRef idx="minor"/>
          </p:style>
        </p:sp>
        <p:sp>
          <p:nvSpPr>
            <p:cNvPr id="166" name="CustomShape 3"/>
            <p:cNvSpPr/>
            <p:nvPr/>
          </p:nvSpPr>
          <p:spPr>
            <a:xfrm>
              <a:off x="304920" y="952560"/>
              <a:ext cx="8533440" cy="37080"/>
            </a:xfrm>
            <a:prstGeom prst="rect">
              <a:avLst/>
            </a:prstGeom>
            <a:gradFill rotWithShape="0">
              <a:gsLst>
                <a:gs pos="0">
                  <a:srgbClr val="B200B2"/>
                </a:gs>
                <a:gs pos="50000">
                  <a:srgbClr val="FF00FF"/>
                </a:gs>
                <a:gs pos="100000">
                  <a:srgbClr val="B200B2"/>
                </a:gs>
              </a:gsLst>
              <a:lin ang="0"/>
            </a:gradFill>
            <a:ln>
              <a:noFill/>
            </a:ln>
          </p:spPr>
          <p:style>
            <a:lnRef idx="0">
              <a:scrgbClr r="0" g="0" b="0"/>
            </a:lnRef>
            <a:fillRef idx="0">
              <a:scrgbClr r="0" g="0" b="0"/>
            </a:fillRef>
            <a:effectRef idx="0">
              <a:scrgbClr r="0" g="0" b="0"/>
            </a:effectRef>
            <a:fontRef idx="minor"/>
          </p:style>
        </p:sp>
      </p:grpSp>
      <p:sp>
        <p:nvSpPr>
          <p:cNvPr id="167" name="PlaceHolder 4"/>
          <p:cNvSpPr>
            <a:spLocks noGrp="1"/>
          </p:cNvSpPr>
          <p:nvPr>
            <p:ph type="title"/>
          </p:nvPr>
        </p:nvSpPr>
        <p:spPr>
          <a:xfrm>
            <a:off x="457200" y="273600"/>
            <a:ext cx="8228880" cy="1144440"/>
          </a:xfrm>
          <a:prstGeom prst="rect">
            <a:avLst/>
          </a:prstGeom>
        </p:spPr>
        <p:txBody>
          <a:bodyPr lIns="0" tIns="0" rIns="0" bIns="0" anchor="ctr">
            <a:noAutofit/>
          </a:bodyPr>
          <a:lstStyle/>
          <a:p>
            <a:pPr algn="ctr"/>
            <a:r>
              <a:rPr lang="en-US" sz="1800" b="0" strike="noStrike" spc="-1">
                <a:latin typeface="Arial"/>
              </a:rPr>
              <a:t>Click to edit the title text format</a:t>
            </a:r>
          </a:p>
        </p:txBody>
      </p:sp>
      <p:sp>
        <p:nvSpPr>
          <p:cNvPr id="168" name="PlaceHolder 5"/>
          <p:cNvSpPr>
            <a:spLocks noGrp="1"/>
          </p:cNvSpPr>
          <p:nvPr>
            <p:ph type="body"/>
          </p:nvPr>
        </p:nvSpPr>
        <p:spPr>
          <a:xfrm>
            <a:off x="457200" y="1604520"/>
            <a:ext cx="4015440" cy="3976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US" sz="1800" b="0" strike="noStrike" spc="-1">
                <a:latin typeface="Arial"/>
              </a:rPr>
              <a:t>Third Outline Level</a:t>
            </a:r>
          </a:p>
          <a:p>
            <a:pPr marL="1728000" lvl="3" indent="-216000" algn="ctr">
              <a:spcBef>
                <a:spcPts val="567"/>
              </a:spcBef>
              <a:buClr>
                <a:srgbClr val="000000"/>
              </a:buClr>
              <a:buSzPct val="75000"/>
              <a:buFont typeface="Symbol" charset="2"/>
              <a:buChar char=""/>
            </a:pPr>
            <a:r>
              <a:rPr lang="en-US"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US"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US"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US" sz="1800" b="0" strike="noStrike" spc="-1">
                <a:latin typeface="Arial"/>
              </a:rPr>
              <a:t>Seventh Outline Level</a:t>
            </a:r>
          </a:p>
        </p:txBody>
      </p:sp>
      <p:sp>
        <p:nvSpPr>
          <p:cNvPr id="169" name="PlaceHolder 6"/>
          <p:cNvSpPr>
            <a:spLocks noGrp="1"/>
          </p:cNvSpPr>
          <p:nvPr>
            <p:ph type="body"/>
          </p:nvPr>
        </p:nvSpPr>
        <p:spPr>
          <a:xfrm>
            <a:off x="4674240" y="1604520"/>
            <a:ext cx="4015440" cy="3976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US" sz="1800" b="0" strike="noStrike" spc="-1">
                <a:latin typeface="Arial"/>
              </a:rPr>
              <a:t>Third Outline Level</a:t>
            </a:r>
          </a:p>
          <a:p>
            <a:pPr marL="1728000" lvl="3" indent="-216000" algn="ctr">
              <a:spcBef>
                <a:spcPts val="567"/>
              </a:spcBef>
              <a:buClr>
                <a:srgbClr val="000000"/>
              </a:buClr>
              <a:buSzPct val="75000"/>
              <a:buFont typeface="Symbol" charset="2"/>
              <a:buChar char=""/>
            </a:pPr>
            <a:r>
              <a:rPr lang="en-US"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US"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US"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6" name="Group 1"/>
          <p:cNvGrpSpPr/>
          <p:nvPr/>
        </p:nvGrpSpPr>
        <p:grpSpPr>
          <a:xfrm>
            <a:off x="304920" y="838080"/>
            <a:ext cx="8533440" cy="151560"/>
            <a:chOff x="304920" y="838080"/>
            <a:chExt cx="8533440" cy="151560"/>
          </a:xfrm>
        </p:grpSpPr>
        <p:sp>
          <p:nvSpPr>
            <p:cNvPr id="207" name="CustomShape 2"/>
            <p:cNvSpPr/>
            <p:nvPr/>
          </p:nvSpPr>
          <p:spPr>
            <a:xfrm>
              <a:off x="304920" y="838080"/>
              <a:ext cx="8533440" cy="73800"/>
            </a:xfrm>
            <a:prstGeom prst="rect">
              <a:avLst/>
            </a:prstGeom>
            <a:gradFill rotWithShape="0">
              <a:gsLst>
                <a:gs pos="0">
                  <a:srgbClr val="0E9BBA"/>
                </a:gs>
                <a:gs pos="50000">
                  <a:srgbClr val="12C2E9"/>
                </a:gs>
                <a:gs pos="100000">
                  <a:srgbClr val="0E9BBA"/>
                </a:gs>
              </a:gsLst>
              <a:lin ang="5400000"/>
            </a:gradFill>
            <a:ln>
              <a:noFill/>
            </a:ln>
          </p:spPr>
          <p:style>
            <a:lnRef idx="0">
              <a:scrgbClr r="0" g="0" b="0"/>
            </a:lnRef>
            <a:fillRef idx="0">
              <a:scrgbClr r="0" g="0" b="0"/>
            </a:fillRef>
            <a:effectRef idx="0">
              <a:scrgbClr r="0" g="0" b="0"/>
            </a:effectRef>
            <a:fontRef idx="minor"/>
          </p:style>
        </p:sp>
        <p:sp>
          <p:nvSpPr>
            <p:cNvPr id="208" name="CustomShape 3"/>
            <p:cNvSpPr/>
            <p:nvPr/>
          </p:nvSpPr>
          <p:spPr>
            <a:xfrm>
              <a:off x="304920" y="952560"/>
              <a:ext cx="8533440" cy="37080"/>
            </a:xfrm>
            <a:prstGeom prst="rect">
              <a:avLst/>
            </a:prstGeom>
            <a:gradFill rotWithShape="0">
              <a:gsLst>
                <a:gs pos="0">
                  <a:srgbClr val="B200B2"/>
                </a:gs>
                <a:gs pos="50000">
                  <a:srgbClr val="FF00FF"/>
                </a:gs>
                <a:gs pos="100000">
                  <a:srgbClr val="B200B2"/>
                </a:gs>
              </a:gsLst>
              <a:lin ang="0"/>
            </a:gradFill>
            <a:ln>
              <a:noFill/>
            </a:ln>
          </p:spPr>
          <p:style>
            <a:lnRef idx="0">
              <a:scrgbClr r="0" g="0" b="0"/>
            </a:lnRef>
            <a:fillRef idx="0">
              <a:scrgbClr r="0" g="0" b="0"/>
            </a:fillRef>
            <a:effectRef idx="0">
              <a:scrgbClr r="0" g="0" b="0"/>
            </a:effectRef>
            <a:fontRef idx="minor"/>
          </p:style>
        </p:sp>
      </p:grpSp>
      <p:sp>
        <p:nvSpPr>
          <p:cNvPr id="209" name="PlaceHolder 4"/>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10"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47" name="Group 1"/>
          <p:cNvGrpSpPr/>
          <p:nvPr/>
        </p:nvGrpSpPr>
        <p:grpSpPr>
          <a:xfrm>
            <a:off x="304920" y="838080"/>
            <a:ext cx="8533440" cy="151560"/>
            <a:chOff x="304920" y="838080"/>
            <a:chExt cx="8533440" cy="151560"/>
          </a:xfrm>
        </p:grpSpPr>
        <p:sp>
          <p:nvSpPr>
            <p:cNvPr id="248" name="CustomShape 2"/>
            <p:cNvSpPr/>
            <p:nvPr/>
          </p:nvSpPr>
          <p:spPr>
            <a:xfrm>
              <a:off x="304920" y="838080"/>
              <a:ext cx="8533440" cy="73800"/>
            </a:xfrm>
            <a:prstGeom prst="rect">
              <a:avLst/>
            </a:prstGeom>
            <a:gradFill rotWithShape="0">
              <a:gsLst>
                <a:gs pos="0">
                  <a:srgbClr val="0E9BBA"/>
                </a:gs>
                <a:gs pos="50000">
                  <a:srgbClr val="12C2E9"/>
                </a:gs>
                <a:gs pos="100000">
                  <a:srgbClr val="0E9BBA"/>
                </a:gs>
              </a:gsLst>
              <a:lin ang="5400000"/>
            </a:gradFill>
            <a:ln>
              <a:noFill/>
            </a:ln>
          </p:spPr>
          <p:style>
            <a:lnRef idx="0">
              <a:scrgbClr r="0" g="0" b="0"/>
            </a:lnRef>
            <a:fillRef idx="0">
              <a:scrgbClr r="0" g="0" b="0"/>
            </a:fillRef>
            <a:effectRef idx="0">
              <a:scrgbClr r="0" g="0" b="0"/>
            </a:effectRef>
            <a:fontRef idx="minor"/>
          </p:style>
        </p:sp>
        <p:sp>
          <p:nvSpPr>
            <p:cNvPr id="249" name="CustomShape 3"/>
            <p:cNvSpPr/>
            <p:nvPr/>
          </p:nvSpPr>
          <p:spPr>
            <a:xfrm>
              <a:off x="304920" y="952560"/>
              <a:ext cx="8533440" cy="37080"/>
            </a:xfrm>
            <a:prstGeom prst="rect">
              <a:avLst/>
            </a:prstGeom>
            <a:gradFill rotWithShape="0">
              <a:gsLst>
                <a:gs pos="0">
                  <a:srgbClr val="B200B2"/>
                </a:gs>
                <a:gs pos="50000">
                  <a:srgbClr val="FF00FF"/>
                </a:gs>
                <a:gs pos="100000">
                  <a:srgbClr val="B200B2"/>
                </a:gs>
              </a:gsLst>
              <a:lin ang="0"/>
            </a:gradFill>
            <a:ln>
              <a:noFill/>
            </a:ln>
          </p:spPr>
          <p:style>
            <a:lnRef idx="0">
              <a:scrgbClr r="0" g="0" b="0"/>
            </a:lnRef>
            <a:fillRef idx="0">
              <a:scrgbClr r="0" g="0" b="0"/>
            </a:fillRef>
            <a:effectRef idx="0">
              <a:scrgbClr r="0" g="0" b="0"/>
            </a:effectRef>
            <a:fontRef idx="minor"/>
          </p:style>
        </p:sp>
      </p:grpSp>
      <p:sp>
        <p:nvSpPr>
          <p:cNvPr id="250" name="PlaceHolder 4"/>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51"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88" name="Group 1"/>
          <p:cNvGrpSpPr/>
          <p:nvPr/>
        </p:nvGrpSpPr>
        <p:grpSpPr>
          <a:xfrm>
            <a:off x="304920" y="838080"/>
            <a:ext cx="8533440" cy="151560"/>
            <a:chOff x="304920" y="838080"/>
            <a:chExt cx="8533440" cy="151560"/>
          </a:xfrm>
        </p:grpSpPr>
        <p:sp>
          <p:nvSpPr>
            <p:cNvPr id="289" name="CustomShape 2"/>
            <p:cNvSpPr/>
            <p:nvPr/>
          </p:nvSpPr>
          <p:spPr>
            <a:xfrm>
              <a:off x="304920" y="838080"/>
              <a:ext cx="8533440" cy="73800"/>
            </a:xfrm>
            <a:prstGeom prst="rect">
              <a:avLst/>
            </a:prstGeom>
            <a:gradFill rotWithShape="0">
              <a:gsLst>
                <a:gs pos="0">
                  <a:srgbClr val="0E9BBA"/>
                </a:gs>
                <a:gs pos="50000">
                  <a:srgbClr val="12C2E9"/>
                </a:gs>
                <a:gs pos="100000">
                  <a:srgbClr val="0E9BBA"/>
                </a:gs>
              </a:gsLst>
              <a:lin ang="5400000"/>
            </a:gradFill>
            <a:ln>
              <a:noFill/>
            </a:ln>
          </p:spPr>
          <p:style>
            <a:lnRef idx="0">
              <a:scrgbClr r="0" g="0" b="0"/>
            </a:lnRef>
            <a:fillRef idx="0">
              <a:scrgbClr r="0" g="0" b="0"/>
            </a:fillRef>
            <a:effectRef idx="0">
              <a:scrgbClr r="0" g="0" b="0"/>
            </a:effectRef>
            <a:fontRef idx="minor"/>
          </p:style>
        </p:sp>
        <p:sp>
          <p:nvSpPr>
            <p:cNvPr id="290" name="CustomShape 3"/>
            <p:cNvSpPr/>
            <p:nvPr/>
          </p:nvSpPr>
          <p:spPr>
            <a:xfrm>
              <a:off x="304920" y="952560"/>
              <a:ext cx="8533440" cy="37080"/>
            </a:xfrm>
            <a:prstGeom prst="rect">
              <a:avLst/>
            </a:prstGeom>
            <a:gradFill rotWithShape="0">
              <a:gsLst>
                <a:gs pos="0">
                  <a:srgbClr val="B200B2"/>
                </a:gs>
                <a:gs pos="50000">
                  <a:srgbClr val="FF00FF"/>
                </a:gs>
                <a:gs pos="100000">
                  <a:srgbClr val="B200B2"/>
                </a:gs>
              </a:gsLst>
              <a:lin ang="0"/>
            </a:gradFill>
            <a:ln>
              <a:noFill/>
            </a:ln>
          </p:spPr>
          <p:style>
            <a:lnRef idx="0">
              <a:scrgbClr r="0" g="0" b="0"/>
            </a:lnRef>
            <a:fillRef idx="0">
              <a:scrgbClr r="0" g="0" b="0"/>
            </a:fillRef>
            <a:effectRef idx="0">
              <a:scrgbClr r="0" g="0" b="0"/>
            </a:effectRef>
            <a:fontRef idx="minor"/>
          </p:style>
        </p:sp>
      </p:grpSp>
      <p:sp>
        <p:nvSpPr>
          <p:cNvPr id="291" name="PlaceHolder 4"/>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92"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61.xml"/><Relationship Id="rId4" Type="http://schemas.openxmlformats.org/officeDocument/2006/relationships/image" Target="../media/image14.wmf"/></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61.xml"/><Relationship Id="rId4" Type="http://schemas.openxmlformats.org/officeDocument/2006/relationships/image" Target="../media/image17.wmf"/></Relationships>
</file>

<file path=ppt/slides/_rels/slide2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png"/><Relationship Id="rId1" Type="http://schemas.openxmlformats.org/officeDocument/2006/relationships/slideLayout" Target="../slideLayouts/slideLayout52.xml"/></Relationships>
</file>

<file path=ppt/slides/_rels/slide2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1.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slides/_rels/slide34.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png"/><Relationship Id="rId1" Type="http://schemas.openxmlformats.org/officeDocument/2006/relationships/slideLayout" Target="../slideLayouts/slideLayout29.xml"/><Relationship Id="rId5" Type="http://schemas.openxmlformats.org/officeDocument/2006/relationships/image" Target="../media/image39.wmf"/><Relationship Id="rId4" Type="http://schemas.openxmlformats.org/officeDocument/2006/relationships/image" Target="../media/image38.wmf"/></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3.xml"/></Relationships>
</file>

<file path=ppt/slides/_rels/slide36.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slideLayout" Target="../slideLayouts/slideLayout73.xml"/></Relationships>
</file>

<file path=ppt/slides/_rels/slide37.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slideLayout" Target="../slideLayouts/slideLayout1.xml"/><Relationship Id="rId4" Type="http://schemas.openxmlformats.org/officeDocument/2006/relationships/image" Target="../media/image46.wmf"/></Relationships>
</file>

<file path=ppt/slides/_rels/slide38.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61.xml"/></Relationships>
</file>

<file path=ppt/slides/_rels/slide39.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slideLayout" Target="../slideLayouts/slideLayout29.xml"/><Relationship Id="rId4" Type="http://schemas.openxmlformats.org/officeDocument/2006/relationships/image" Target="../media/image39.wmf"/></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3.xml"/></Relationships>
</file>

<file path=ppt/slides/_rels/slide47.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3.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3.xml"/><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57.png"/><Relationship Id="rId1" Type="http://schemas.openxmlformats.org/officeDocument/2006/relationships/slideLayout" Target="../slideLayouts/slideLayout29.xml"/><Relationship Id="rId5" Type="http://schemas.openxmlformats.org/officeDocument/2006/relationships/image" Target="../media/image39.wmf"/><Relationship Id="rId4" Type="http://schemas.openxmlformats.org/officeDocument/2006/relationships/image" Target="../media/image38.wmf"/></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slideLayout" Target="../slideLayouts/slideLayout29.xml"/><Relationship Id="rId4" Type="http://schemas.openxmlformats.org/officeDocument/2006/relationships/image" Target="../media/image6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slideLayout" Target="../slideLayouts/slideLayout85.xml"/></Relationships>
</file>

<file path=ppt/slides/_rels/slide5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228600" y="609480"/>
            <a:ext cx="8762040" cy="8370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gn="ctr">
              <a:lnSpc>
                <a:spcPts val="3600"/>
              </a:lnSpc>
            </a:pPr>
            <a:r>
              <a:rPr lang="en-US" sz="3200" b="1" strike="noStrike" spc="-1">
                <a:solidFill>
                  <a:srgbClr val="000000"/>
                </a:solidFill>
                <a:latin typeface="Tahoma"/>
                <a:ea typeface="ＭＳ Ｐゴシック"/>
              </a:rPr>
              <a:t>Data Mining </a:t>
            </a:r>
            <a:br/>
            <a:r>
              <a:rPr lang="en-US" sz="3200" b="1" strike="noStrike" spc="-1">
                <a:solidFill>
                  <a:srgbClr val="000000"/>
                </a:solidFill>
                <a:latin typeface="Tahoma"/>
                <a:ea typeface="ＭＳ Ｐゴシック"/>
              </a:rPr>
              <a:t>Classification: Basic Concepts and Techniques</a:t>
            </a:r>
            <a:endParaRPr lang="en-US" sz="3200" b="0" strike="noStrike" spc="-1">
              <a:latin typeface="Arial"/>
            </a:endParaRPr>
          </a:p>
        </p:txBody>
      </p:sp>
      <p:sp>
        <p:nvSpPr>
          <p:cNvPr id="330" name="CustomShape 2"/>
          <p:cNvSpPr/>
          <p:nvPr/>
        </p:nvSpPr>
        <p:spPr>
          <a:xfrm>
            <a:off x="380880" y="1981800"/>
            <a:ext cx="8152200" cy="374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spcBef>
                <a:spcPts val="641"/>
              </a:spcBef>
            </a:pPr>
            <a:r>
              <a:rPr lang="en-US" sz="3200" b="0" strike="noStrike" spc="-1">
                <a:solidFill>
                  <a:srgbClr val="000000"/>
                </a:solidFill>
                <a:latin typeface="Arial"/>
                <a:ea typeface="ＭＳ Ｐゴシック"/>
              </a:rPr>
              <a:t>Lecture Notes for Chapter 3</a:t>
            </a:r>
            <a:endParaRPr lang="en-US" sz="3200" b="0" strike="noStrike" spc="-1">
              <a:latin typeface="Arial"/>
            </a:endParaRPr>
          </a:p>
          <a:p>
            <a:pPr algn="ctr">
              <a:lnSpc>
                <a:spcPct val="100000"/>
              </a:lnSpc>
              <a:spcBef>
                <a:spcPts val="641"/>
              </a:spcBef>
            </a:pPr>
            <a:endParaRPr lang="en-US" sz="3200" b="0" strike="noStrike" spc="-1">
              <a:latin typeface="Arial"/>
            </a:endParaRPr>
          </a:p>
          <a:p>
            <a:pPr algn="ctr">
              <a:lnSpc>
                <a:spcPct val="100000"/>
              </a:lnSpc>
              <a:spcBef>
                <a:spcPts val="641"/>
              </a:spcBef>
            </a:pPr>
            <a:r>
              <a:rPr lang="en-US" sz="3200" b="0" strike="noStrike" spc="-1">
                <a:solidFill>
                  <a:srgbClr val="000000"/>
                </a:solidFill>
                <a:latin typeface="Arial"/>
                <a:ea typeface="ＭＳ Ｐゴシック"/>
              </a:rPr>
              <a:t>Introduction to Data Mining, 2</a:t>
            </a:r>
            <a:r>
              <a:rPr lang="en-US" sz="3200" b="0" strike="noStrike" spc="-1" baseline="30000">
                <a:solidFill>
                  <a:srgbClr val="000000"/>
                </a:solidFill>
                <a:latin typeface="Arial"/>
                <a:ea typeface="ＭＳ Ｐゴシック"/>
              </a:rPr>
              <a:t>nd</a:t>
            </a:r>
            <a:r>
              <a:rPr lang="en-US" sz="3200" b="0" strike="noStrike" spc="-1">
                <a:solidFill>
                  <a:srgbClr val="000000"/>
                </a:solidFill>
                <a:latin typeface="Arial"/>
                <a:ea typeface="ＭＳ Ｐゴシック"/>
              </a:rPr>
              <a:t> Edition</a:t>
            </a:r>
            <a:endParaRPr lang="en-US" sz="3200" b="0" strike="noStrike" spc="-1">
              <a:latin typeface="Arial"/>
            </a:endParaRPr>
          </a:p>
          <a:p>
            <a:pPr algn="ctr">
              <a:lnSpc>
                <a:spcPct val="100000"/>
              </a:lnSpc>
              <a:spcBef>
                <a:spcPts val="561"/>
              </a:spcBef>
            </a:pPr>
            <a:r>
              <a:rPr lang="en-US" sz="2800" b="0" strike="noStrike" spc="-1">
                <a:solidFill>
                  <a:srgbClr val="000000"/>
                </a:solidFill>
                <a:latin typeface="Arial"/>
                <a:ea typeface="ＭＳ Ｐゴシック"/>
              </a:rPr>
              <a:t>by</a:t>
            </a:r>
            <a:endParaRPr lang="en-US" sz="2800" b="0" strike="noStrike" spc="-1">
              <a:latin typeface="Arial"/>
            </a:endParaRPr>
          </a:p>
          <a:p>
            <a:pPr algn="ctr">
              <a:lnSpc>
                <a:spcPct val="100000"/>
              </a:lnSpc>
              <a:spcBef>
                <a:spcPts val="561"/>
              </a:spcBef>
            </a:pPr>
            <a:r>
              <a:rPr lang="en-US" sz="2800" b="0" strike="noStrike" spc="-1">
                <a:solidFill>
                  <a:srgbClr val="000000"/>
                </a:solidFill>
                <a:latin typeface="Arial"/>
                <a:ea typeface="ＭＳ Ｐゴシック"/>
              </a:rPr>
              <a:t>Tan, Steinbach, Karpatne, Kumar</a:t>
            </a:r>
            <a:endParaRPr lang="en-US" sz="2800" b="0" strike="noStrike" spc="-1">
              <a:latin typeface="Arial"/>
            </a:endParaRPr>
          </a:p>
          <a:p>
            <a:pPr algn="ctr">
              <a:lnSpc>
                <a:spcPct val="100000"/>
              </a:lnSpc>
            </a:pPr>
            <a:endParaRPr lang="en-US" sz="2800" b="0" strike="noStrike" spc="-1">
              <a:latin typeface="Arial"/>
            </a:endParaRPr>
          </a:p>
          <a:p>
            <a:pPr algn="ctr">
              <a:lnSpc>
                <a:spcPct val="100000"/>
              </a:lnSpc>
            </a:pPr>
            <a:endParaRPr lang="en-US" sz="2800" b="0" strike="noStrike" spc="-1">
              <a:latin typeface="Arial"/>
            </a:endParaRPr>
          </a:p>
          <a:p>
            <a:pPr algn="ctr">
              <a:lnSpc>
                <a:spcPct val="100000"/>
              </a:lnSpc>
            </a:pPr>
            <a:endParaRPr lang="en-US" sz="2800" b="0" strike="noStrike" spc="-1">
              <a:latin typeface="Arial"/>
            </a:endParaRPr>
          </a:p>
          <a:p>
            <a:pPr>
              <a:lnSpc>
                <a:spcPct val="100000"/>
              </a:lnSpc>
            </a:pPr>
            <a:endParaRPr lang="en-US" sz="2800" b="0" strike="noStrike" spc="-1">
              <a:latin typeface="Arial"/>
            </a:endParaRPr>
          </a:p>
        </p:txBody>
      </p:sp>
      <p:grpSp>
        <p:nvGrpSpPr>
          <p:cNvPr id="331" name="Group 3"/>
          <p:cNvGrpSpPr/>
          <p:nvPr/>
        </p:nvGrpSpPr>
        <p:grpSpPr>
          <a:xfrm>
            <a:off x="304920" y="1447920"/>
            <a:ext cx="8533440" cy="151200"/>
            <a:chOff x="304920" y="1447920"/>
            <a:chExt cx="8533440" cy="151200"/>
          </a:xfrm>
        </p:grpSpPr>
        <p:sp>
          <p:nvSpPr>
            <p:cNvPr id="332" name="CustomShape 4"/>
            <p:cNvSpPr/>
            <p:nvPr/>
          </p:nvSpPr>
          <p:spPr>
            <a:xfrm>
              <a:off x="304920" y="1447920"/>
              <a:ext cx="8533440" cy="73800"/>
            </a:xfrm>
            <a:prstGeom prst="rect">
              <a:avLst/>
            </a:prstGeom>
            <a:gradFill rotWithShape="0">
              <a:gsLst>
                <a:gs pos="0">
                  <a:srgbClr val="0E9BBA"/>
                </a:gs>
                <a:gs pos="50000">
                  <a:srgbClr val="12C2E9"/>
                </a:gs>
                <a:gs pos="100000">
                  <a:srgbClr val="0E9BBA"/>
                </a:gs>
              </a:gsLst>
              <a:lin ang="5400000"/>
            </a:gradFill>
            <a:ln>
              <a:noFill/>
            </a:ln>
          </p:spPr>
          <p:style>
            <a:lnRef idx="0">
              <a:scrgbClr r="0" g="0" b="0"/>
            </a:lnRef>
            <a:fillRef idx="0">
              <a:scrgbClr r="0" g="0" b="0"/>
            </a:fillRef>
            <a:effectRef idx="0">
              <a:scrgbClr r="0" g="0" b="0"/>
            </a:effectRef>
            <a:fontRef idx="minor"/>
          </p:style>
        </p:sp>
        <p:sp>
          <p:nvSpPr>
            <p:cNvPr id="333" name="CustomShape 5"/>
            <p:cNvSpPr/>
            <p:nvPr/>
          </p:nvSpPr>
          <p:spPr>
            <a:xfrm>
              <a:off x="304920" y="1562040"/>
              <a:ext cx="8533440" cy="37080"/>
            </a:xfrm>
            <a:prstGeom prst="rect">
              <a:avLst/>
            </a:prstGeom>
            <a:gradFill rotWithShape="0">
              <a:gsLst>
                <a:gs pos="0">
                  <a:srgbClr val="B200B2"/>
                </a:gs>
                <a:gs pos="50000">
                  <a:srgbClr val="FF00FF"/>
                </a:gs>
                <a:gs pos="100000">
                  <a:srgbClr val="B200B2"/>
                </a:gs>
              </a:gsLst>
              <a:lin ang="0"/>
            </a:gradFill>
            <a:ln>
              <a:noFill/>
            </a:ln>
          </p:spPr>
          <p:style>
            <a:lnRef idx="0">
              <a:scrgbClr r="0" g="0" b="0"/>
            </a:lnRef>
            <a:fillRef idx="0">
              <a:scrgbClr r="0" g="0" b="0"/>
            </a:fillRef>
            <a:effectRef idx="0">
              <a:scrgbClr r="0" g="0" b="0"/>
            </a:effectRef>
            <a:fontRef idx="minor"/>
          </p:style>
        </p:sp>
      </p:grpSp>
      <p:sp>
        <p:nvSpPr>
          <p:cNvPr id="334" name="CustomShape 6"/>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335" name="CustomShape 7"/>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336" name="CustomShape 8"/>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14D777D-F4A1-4BCB-8C9A-958B0AEE379E}" type="slidenum">
              <a:rPr lang="en-US" sz="1200" b="1" strike="noStrike" spc="-1">
                <a:solidFill>
                  <a:srgbClr val="8B8B8B"/>
                </a:solidFill>
                <a:latin typeface="Arial"/>
                <a:ea typeface="ＭＳ Ｐゴシック"/>
              </a:rPr>
              <a:t>1</a:t>
            </a:fld>
            <a:endParaRPr lang="en-US" sz="1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Apply Model to Test Data</a:t>
            </a:r>
            <a:endParaRPr lang="en-US" sz="3200" b="0" strike="noStrike" spc="-1">
              <a:latin typeface="Arial"/>
            </a:endParaRPr>
          </a:p>
        </p:txBody>
      </p:sp>
      <p:sp>
        <p:nvSpPr>
          <p:cNvPr id="491" name="Line 2"/>
          <p:cNvSpPr/>
          <p:nvPr/>
        </p:nvSpPr>
        <p:spPr>
          <a:xfrm>
            <a:off x="2898720" y="4551120"/>
            <a:ext cx="266400" cy="64620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492" name="Line 3"/>
          <p:cNvSpPr/>
          <p:nvPr/>
        </p:nvSpPr>
        <p:spPr>
          <a:xfrm flipH="1">
            <a:off x="1658880" y="4551120"/>
            <a:ext cx="355320" cy="64620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493" name="Line 4"/>
          <p:cNvSpPr/>
          <p:nvPr/>
        </p:nvSpPr>
        <p:spPr>
          <a:xfrm flipH="1">
            <a:off x="2366640" y="3576600"/>
            <a:ext cx="443160" cy="64908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494" name="Line 5"/>
          <p:cNvSpPr/>
          <p:nvPr/>
        </p:nvSpPr>
        <p:spPr>
          <a:xfrm>
            <a:off x="3695400" y="3576600"/>
            <a:ext cx="532080" cy="64908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495" name="Line 6"/>
          <p:cNvSpPr/>
          <p:nvPr/>
        </p:nvSpPr>
        <p:spPr>
          <a:xfrm>
            <a:off x="2544480" y="2685960"/>
            <a:ext cx="620640" cy="568080"/>
          </a:xfrm>
          <a:prstGeom prst="line">
            <a:avLst/>
          </a:prstGeom>
          <a:ln w="38160">
            <a:solidFill>
              <a:srgbClr val="FF0000"/>
            </a:solidFill>
            <a:round/>
            <a:tailEnd type="triangle" w="med" len="med"/>
          </a:ln>
        </p:spPr>
        <p:style>
          <a:lnRef idx="0">
            <a:scrgbClr r="0" g="0" b="0"/>
          </a:lnRef>
          <a:fillRef idx="0">
            <a:scrgbClr r="0" g="0" b="0"/>
          </a:fillRef>
          <a:effectRef idx="0">
            <a:scrgbClr r="0" g="0" b="0"/>
          </a:effectRef>
          <a:fontRef idx="minor"/>
        </p:style>
      </p:sp>
      <p:sp>
        <p:nvSpPr>
          <p:cNvPr id="496" name="Line 7"/>
          <p:cNvSpPr/>
          <p:nvPr/>
        </p:nvSpPr>
        <p:spPr>
          <a:xfrm flipH="1">
            <a:off x="1039680" y="2685960"/>
            <a:ext cx="619200" cy="56808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497" name="CustomShape 8"/>
          <p:cNvSpPr/>
          <p:nvPr/>
        </p:nvSpPr>
        <p:spPr>
          <a:xfrm>
            <a:off x="2720880" y="3254400"/>
            <a:ext cx="1024560" cy="333000"/>
          </a:xfrm>
          <a:prstGeom prst="rect">
            <a:avLst/>
          </a:prstGeom>
          <a:solidFill>
            <a:srgbClr val="FFFF00"/>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2D1993"/>
                </a:solidFill>
                <a:latin typeface="Arial"/>
                <a:ea typeface="ＭＳ Ｐゴシック"/>
              </a:rPr>
              <a:t>MarSt</a:t>
            </a:r>
            <a:endParaRPr lang="en-US" sz="1600" b="0" strike="noStrike" spc="-1">
              <a:latin typeface="Arial"/>
            </a:endParaRPr>
          </a:p>
        </p:txBody>
      </p:sp>
      <p:sp>
        <p:nvSpPr>
          <p:cNvPr id="498" name="CustomShape 9"/>
          <p:cNvSpPr/>
          <p:nvPr/>
        </p:nvSpPr>
        <p:spPr>
          <a:xfrm>
            <a:off x="1925640" y="4226040"/>
            <a:ext cx="1060920" cy="333000"/>
          </a:xfrm>
          <a:prstGeom prst="rect">
            <a:avLst/>
          </a:prstGeom>
          <a:solidFill>
            <a:srgbClr val="FFFF00"/>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2D1993"/>
                </a:solidFill>
                <a:latin typeface="Arial"/>
                <a:ea typeface="ＭＳ Ｐゴシック"/>
              </a:rPr>
              <a:t>Income</a:t>
            </a:r>
            <a:endParaRPr lang="en-US" sz="1600" b="0" strike="noStrike" spc="-1">
              <a:latin typeface="Arial"/>
            </a:endParaRPr>
          </a:p>
        </p:txBody>
      </p:sp>
      <p:sp>
        <p:nvSpPr>
          <p:cNvPr id="499" name="CustomShape 10"/>
          <p:cNvSpPr/>
          <p:nvPr/>
        </p:nvSpPr>
        <p:spPr>
          <a:xfrm>
            <a:off x="2941560" y="5194440"/>
            <a:ext cx="687960" cy="448200"/>
          </a:xfrm>
          <a:prstGeom prst="roundRect">
            <a:avLst>
              <a:gd name="adj" fmla="val 16769"/>
            </a:avLst>
          </a:prstGeom>
          <a:solidFill>
            <a:srgbClr val="33CCFF"/>
          </a:solidFill>
          <a:ln>
            <a:noFill/>
          </a:ln>
        </p:spPr>
        <p:style>
          <a:lnRef idx="0">
            <a:scrgbClr r="0" g="0" b="0"/>
          </a:lnRef>
          <a:fillRef idx="0">
            <a:scrgbClr r="0" g="0" b="0"/>
          </a:fillRef>
          <a:effectRef idx="0">
            <a:scrgbClr r="0" g="0" b="0"/>
          </a:effectRef>
          <a:fontRef idx="minor"/>
        </p:style>
      </p:sp>
      <p:sp>
        <p:nvSpPr>
          <p:cNvPr id="500" name="CustomShape 11"/>
          <p:cNvSpPr/>
          <p:nvPr/>
        </p:nvSpPr>
        <p:spPr>
          <a:xfrm>
            <a:off x="2859120" y="5194440"/>
            <a:ext cx="749880" cy="33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YES</a:t>
            </a:r>
            <a:endParaRPr lang="en-US" sz="1600" b="0" strike="noStrike" spc="-1">
              <a:latin typeface="Arial"/>
            </a:endParaRPr>
          </a:p>
        </p:txBody>
      </p:sp>
      <p:sp>
        <p:nvSpPr>
          <p:cNvPr id="501" name="CustomShape 12"/>
          <p:cNvSpPr/>
          <p:nvPr/>
        </p:nvSpPr>
        <p:spPr>
          <a:xfrm>
            <a:off x="1305000" y="5214960"/>
            <a:ext cx="716400" cy="444960"/>
          </a:xfrm>
          <a:prstGeom prst="roundRect">
            <a:avLst>
              <a:gd name="adj" fmla="val 16667"/>
            </a:avLst>
          </a:prstGeom>
          <a:solidFill>
            <a:srgbClr val="33CCFF"/>
          </a:solidFill>
          <a:ln>
            <a:noFill/>
          </a:ln>
        </p:spPr>
        <p:style>
          <a:lnRef idx="0">
            <a:scrgbClr r="0" g="0" b="0"/>
          </a:lnRef>
          <a:fillRef idx="0">
            <a:scrgbClr r="0" g="0" b="0"/>
          </a:fillRef>
          <a:effectRef idx="0">
            <a:scrgbClr r="0" g="0" b="0"/>
          </a:effectRef>
          <a:fontRef idx="minor"/>
        </p:style>
      </p:sp>
      <p:sp>
        <p:nvSpPr>
          <p:cNvPr id="502" name="CustomShape 13"/>
          <p:cNvSpPr/>
          <p:nvPr/>
        </p:nvSpPr>
        <p:spPr>
          <a:xfrm>
            <a:off x="1095120" y="5197320"/>
            <a:ext cx="116784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NO</a:t>
            </a:r>
            <a:endParaRPr lang="en-US" sz="1600" b="0" strike="noStrike" spc="-1">
              <a:latin typeface="Arial"/>
            </a:endParaRPr>
          </a:p>
        </p:txBody>
      </p:sp>
      <p:sp>
        <p:nvSpPr>
          <p:cNvPr id="503" name="CustomShape 14"/>
          <p:cNvSpPr/>
          <p:nvPr/>
        </p:nvSpPr>
        <p:spPr>
          <a:xfrm>
            <a:off x="685800" y="3271680"/>
            <a:ext cx="751320" cy="425880"/>
          </a:xfrm>
          <a:prstGeom prst="roundRect">
            <a:avLst>
              <a:gd name="adj" fmla="val 16667"/>
            </a:avLst>
          </a:prstGeom>
          <a:solidFill>
            <a:srgbClr val="33CCFF"/>
          </a:solidFill>
          <a:ln>
            <a:noFill/>
          </a:ln>
        </p:spPr>
        <p:style>
          <a:lnRef idx="0">
            <a:scrgbClr r="0" g="0" b="0"/>
          </a:lnRef>
          <a:fillRef idx="0">
            <a:scrgbClr r="0" g="0" b="0"/>
          </a:fillRef>
          <a:effectRef idx="0">
            <a:scrgbClr r="0" g="0" b="0"/>
          </a:effectRef>
          <a:fontRef idx="minor"/>
        </p:style>
      </p:sp>
      <p:sp>
        <p:nvSpPr>
          <p:cNvPr id="504" name="CustomShape 15"/>
          <p:cNvSpPr/>
          <p:nvPr/>
        </p:nvSpPr>
        <p:spPr>
          <a:xfrm>
            <a:off x="474480" y="3254400"/>
            <a:ext cx="116784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NO</a:t>
            </a:r>
            <a:endParaRPr lang="en-US" sz="1600" b="0" strike="noStrike" spc="-1">
              <a:latin typeface="Arial"/>
            </a:endParaRPr>
          </a:p>
        </p:txBody>
      </p:sp>
      <p:sp>
        <p:nvSpPr>
          <p:cNvPr id="505" name="CustomShape 16"/>
          <p:cNvSpPr/>
          <p:nvPr/>
        </p:nvSpPr>
        <p:spPr>
          <a:xfrm>
            <a:off x="3860640" y="4259160"/>
            <a:ext cx="751320" cy="465480"/>
          </a:xfrm>
          <a:prstGeom prst="roundRect">
            <a:avLst>
              <a:gd name="adj" fmla="val 16667"/>
            </a:avLst>
          </a:prstGeom>
          <a:solidFill>
            <a:srgbClr val="33CCFF"/>
          </a:solidFill>
          <a:ln>
            <a:noFill/>
          </a:ln>
        </p:spPr>
        <p:style>
          <a:lnRef idx="0">
            <a:scrgbClr r="0" g="0" b="0"/>
          </a:lnRef>
          <a:fillRef idx="0">
            <a:scrgbClr r="0" g="0" b="0"/>
          </a:fillRef>
          <a:effectRef idx="0">
            <a:scrgbClr r="0" g="0" b="0"/>
          </a:effectRef>
          <a:fontRef idx="minor"/>
        </p:style>
      </p:sp>
      <p:sp>
        <p:nvSpPr>
          <p:cNvPr id="506" name="CustomShape 17"/>
          <p:cNvSpPr/>
          <p:nvPr/>
        </p:nvSpPr>
        <p:spPr>
          <a:xfrm>
            <a:off x="3629520" y="4259160"/>
            <a:ext cx="116784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NO</a:t>
            </a:r>
            <a:endParaRPr lang="en-US" sz="1600" b="0" strike="noStrike" spc="-1">
              <a:latin typeface="Arial"/>
            </a:endParaRPr>
          </a:p>
        </p:txBody>
      </p:sp>
      <p:sp>
        <p:nvSpPr>
          <p:cNvPr id="507" name="CustomShape 18"/>
          <p:cNvSpPr/>
          <p:nvPr/>
        </p:nvSpPr>
        <p:spPr>
          <a:xfrm>
            <a:off x="528120" y="2685960"/>
            <a:ext cx="119700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Yes</a:t>
            </a:r>
            <a:endParaRPr lang="en-US" sz="1600" b="0" strike="noStrike" spc="-1">
              <a:latin typeface="Arial"/>
            </a:endParaRPr>
          </a:p>
        </p:txBody>
      </p:sp>
      <p:sp>
        <p:nvSpPr>
          <p:cNvPr id="508" name="CustomShape 19"/>
          <p:cNvSpPr/>
          <p:nvPr/>
        </p:nvSpPr>
        <p:spPr>
          <a:xfrm>
            <a:off x="2556360" y="2685960"/>
            <a:ext cx="11239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FF0000"/>
                </a:solidFill>
                <a:latin typeface="Arial"/>
                <a:ea typeface="ＭＳ Ｐゴシック"/>
              </a:rPr>
              <a:t>No</a:t>
            </a:r>
            <a:endParaRPr lang="en-US" sz="1600" b="0" strike="noStrike" spc="-1">
              <a:latin typeface="Arial"/>
            </a:endParaRPr>
          </a:p>
        </p:txBody>
      </p:sp>
      <p:sp>
        <p:nvSpPr>
          <p:cNvPr id="509" name="CustomShape 20"/>
          <p:cNvSpPr/>
          <p:nvPr/>
        </p:nvSpPr>
        <p:spPr>
          <a:xfrm>
            <a:off x="3683160" y="3624120"/>
            <a:ext cx="160848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Married</a:t>
            </a:r>
            <a:r>
              <a:rPr lang="en-US" sz="1600" b="0" strike="noStrike" spc="-1">
                <a:solidFill>
                  <a:srgbClr val="C0C0C0"/>
                </a:solidFill>
                <a:latin typeface="Arial"/>
                <a:ea typeface="ＭＳ Ｐゴシック"/>
              </a:rPr>
              <a:t> </a:t>
            </a:r>
            <a:endParaRPr lang="en-US" sz="1600" b="0" strike="noStrike" spc="-1">
              <a:latin typeface="Arial"/>
            </a:endParaRPr>
          </a:p>
        </p:txBody>
      </p:sp>
      <p:sp>
        <p:nvSpPr>
          <p:cNvPr id="510" name="CustomShape 21"/>
          <p:cNvSpPr/>
          <p:nvPr/>
        </p:nvSpPr>
        <p:spPr>
          <a:xfrm>
            <a:off x="1319760" y="3659040"/>
            <a:ext cx="234468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Single, Divorced</a:t>
            </a:r>
            <a:endParaRPr lang="en-US" sz="1600" b="0" strike="noStrike" spc="-1">
              <a:latin typeface="Arial"/>
            </a:endParaRPr>
          </a:p>
        </p:txBody>
      </p:sp>
      <p:sp>
        <p:nvSpPr>
          <p:cNvPr id="511" name="CustomShape 22"/>
          <p:cNvSpPr/>
          <p:nvPr/>
        </p:nvSpPr>
        <p:spPr>
          <a:xfrm>
            <a:off x="815040" y="4630680"/>
            <a:ext cx="14011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&lt; 80K</a:t>
            </a:r>
            <a:endParaRPr lang="en-US" sz="1600" b="0" strike="noStrike" spc="-1">
              <a:latin typeface="Arial"/>
            </a:endParaRPr>
          </a:p>
        </p:txBody>
      </p:sp>
      <p:sp>
        <p:nvSpPr>
          <p:cNvPr id="512" name="CustomShape 23"/>
          <p:cNvSpPr/>
          <p:nvPr/>
        </p:nvSpPr>
        <p:spPr>
          <a:xfrm>
            <a:off x="2761560" y="4630680"/>
            <a:ext cx="14011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&gt; 80K</a:t>
            </a:r>
            <a:endParaRPr lang="en-US" sz="1600" b="0" strike="noStrike" spc="-1">
              <a:latin typeface="Arial"/>
            </a:endParaRPr>
          </a:p>
        </p:txBody>
      </p:sp>
      <p:sp>
        <p:nvSpPr>
          <p:cNvPr id="513" name="CustomShape 24"/>
          <p:cNvSpPr/>
          <p:nvPr/>
        </p:nvSpPr>
        <p:spPr>
          <a:xfrm>
            <a:off x="4800600" y="1143000"/>
            <a:ext cx="159912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80000"/>
              </a:lnSpc>
              <a:spcBef>
                <a:spcPts val="400"/>
              </a:spcBef>
              <a:tabLst>
                <a:tab pos="0" algn="l"/>
              </a:tabLst>
            </a:pPr>
            <a:r>
              <a:rPr lang="en-US" sz="2000" b="1" strike="noStrike" spc="-1">
                <a:solidFill>
                  <a:srgbClr val="006B61"/>
                </a:solidFill>
                <a:latin typeface="Arial"/>
                <a:ea typeface="ＭＳ Ｐゴシック"/>
              </a:rPr>
              <a:t>Test Data</a:t>
            </a:r>
            <a:endParaRPr lang="en-US" sz="2000" b="0" strike="noStrike" spc="-1">
              <a:latin typeface="Arial"/>
            </a:endParaRPr>
          </a:p>
        </p:txBody>
      </p:sp>
      <p:sp>
        <p:nvSpPr>
          <p:cNvPr id="514" name="Line 25"/>
          <p:cNvSpPr/>
          <p:nvPr/>
        </p:nvSpPr>
        <p:spPr>
          <a:xfrm flipH="1">
            <a:off x="3352680" y="2361960"/>
            <a:ext cx="1600200" cy="457200"/>
          </a:xfrm>
          <a:prstGeom prst="line">
            <a:avLst/>
          </a:prstGeom>
          <a:ln w="15840" cap="rnd">
            <a:solidFill>
              <a:srgbClr val="FF0000"/>
            </a:solidFill>
            <a:prstDash val="dash"/>
            <a:round/>
            <a:headEnd type="triangle" w="med" len="med"/>
            <a:tailEnd type="triangle" w="med" len="med"/>
          </a:ln>
        </p:spPr>
        <p:style>
          <a:lnRef idx="0">
            <a:scrgbClr r="0" g="0" b="0"/>
          </a:lnRef>
          <a:fillRef idx="0">
            <a:scrgbClr r="0" g="0" b="0"/>
          </a:fillRef>
          <a:effectRef idx="0">
            <a:scrgbClr r="0" g="0" b="0"/>
          </a:effectRef>
          <a:fontRef idx="minor"/>
        </p:style>
      </p:sp>
      <p:sp>
        <p:nvSpPr>
          <p:cNvPr id="515" name="CustomShape 26"/>
          <p:cNvSpPr/>
          <p:nvPr/>
        </p:nvSpPr>
        <p:spPr>
          <a:xfrm>
            <a:off x="1606680" y="2362320"/>
            <a:ext cx="1026000" cy="576360"/>
          </a:xfrm>
          <a:prstGeom prst="rect">
            <a:avLst/>
          </a:prstGeom>
          <a:solidFill>
            <a:srgbClr val="FFFF00"/>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320"/>
              </a:spcBef>
            </a:pPr>
            <a:r>
              <a:rPr lang="en-US" sz="1600" b="1" strike="noStrike" spc="-1">
                <a:solidFill>
                  <a:srgbClr val="2D1993"/>
                </a:solidFill>
                <a:latin typeface="Arial"/>
                <a:ea typeface="ＭＳ Ｐゴシック"/>
              </a:rPr>
              <a:t>Home Owner</a:t>
            </a:r>
            <a:endParaRPr lang="en-US" sz="1600" b="0" strike="noStrike" spc="-1">
              <a:latin typeface="Arial"/>
            </a:endParaRPr>
          </a:p>
        </p:txBody>
      </p:sp>
      <p:sp>
        <p:nvSpPr>
          <p:cNvPr id="516" name="CustomShape 27"/>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517" name="CustomShape 28"/>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518" name="CustomShape 29"/>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09B4364-AF3C-4392-8BD6-0146521AD500}" type="slidenum">
              <a:rPr lang="en-US" sz="1200" b="1" strike="noStrike" spc="-1">
                <a:solidFill>
                  <a:srgbClr val="8B8B8B"/>
                </a:solidFill>
                <a:latin typeface="Arial"/>
                <a:ea typeface="ＭＳ Ｐゴシック"/>
              </a:rPr>
              <a:t>10</a:t>
            </a:fld>
            <a:endParaRPr lang="en-US" sz="1200" b="0" strike="noStrike" spc="-1">
              <a:latin typeface="Arial"/>
            </a:endParaRPr>
          </a:p>
        </p:txBody>
      </p:sp>
      <p:pic>
        <p:nvPicPr>
          <p:cNvPr id="519" name="Picture 518"/>
          <p:cNvPicPr/>
          <p:nvPr/>
        </p:nvPicPr>
        <p:blipFill>
          <a:blip r:embed="rId2"/>
          <a:stretch/>
        </p:blipFill>
        <p:spPr>
          <a:xfrm>
            <a:off x="4952880" y="1600200"/>
            <a:ext cx="3644280" cy="111672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Apply Model to Test Data</a:t>
            </a:r>
            <a:endParaRPr lang="en-US" sz="3200" b="0" strike="noStrike" spc="-1">
              <a:latin typeface="Arial"/>
            </a:endParaRPr>
          </a:p>
        </p:txBody>
      </p:sp>
      <p:sp>
        <p:nvSpPr>
          <p:cNvPr id="521" name="Line 2"/>
          <p:cNvSpPr/>
          <p:nvPr/>
        </p:nvSpPr>
        <p:spPr>
          <a:xfrm>
            <a:off x="2898720" y="4551120"/>
            <a:ext cx="266400" cy="64620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522" name="Line 3"/>
          <p:cNvSpPr/>
          <p:nvPr/>
        </p:nvSpPr>
        <p:spPr>
          <a:xfrm flipH="1">
            <a:off x="1658880" y="4551120"/>
            <a:ext cx="355320" cy="64620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523" name="Line 4"/>
          <p:cNvSpPr/>
          <p:nvPr/>
        </p:nvSpPr>
        <p:spPr>
          <a:xfrm flipH="1">
            <a:off x="2366640" y="3576600"/>
            <a:ext cx="443160" cy="64908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524" name="Line 5"/>
          <p:cNvSpPr/>
          <p:nvPr/>
        </p:nvSpPr>
        <p:spPr>
          <a:xfrm>
            <a:off x="3695400" y="3576600"/>
            <a:ext cx="532080" cy="64908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525" name="Line 6"/>
          <p:cNvSpPr/>
          <p:nvPr/>
        </p:nvSpPr>
        <p:spPr>
          <a:xfrm>
            <a:off x="2544480" y="2685960"/>
            <a:ext cx="620640" cy="568080"/>
          </a:xfrm>
          <a:prstGeom prst="line">
            <a:avLst/>
          </a:prstGeom>
          <a:ln w="38160">
            <a:solidFill>
              <a:srgbClr val="FF0000"/>
            </a:solidFill>
            <a:round/>
            <a:tailEnd type="triangle" w="med" len="med"/>
          </a:ln>
        </p:spPr>
        <p:style>
          <a:lnRef idx="0">
            <a:scrgbClr r="0" g="0" b="0"/>
          </a:lnRef>
          <a:fillRef idx="0">
            <a:scrgbClr r="0" g="0" b="0"/>
          </a:fillRef>
          <a:effectRef idx="0">
            <a:scrgbClr r="0" g="0" b="0"/>
          </a:effectRef>
          <a:fontRef idx="minor"/>
        </p:style>
      </p:sp>
      <p:sp>
        <p:nvSpPr>
          <p:cNvPr id="526" name="Line 7"/>
          <p:cNvSpPr/>
          <p:nvPr/>
        </p:nvSpPr>
        <p:spPr>
          <a:xfrm flipH="1">
            <a:off x="1039680" y="2685960"/>
            <a:ext cx="619200" cy="56808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527" name="CustomShape 8"/>
          <p:cNvSpPr/>
          <p:nvPr/>
        </p:nvSpPr>
        <p:spPr>
          <a:xfrm>
            <a:off x="2720880" y="3254400"/>
            <a:ext cx="1024560" cy="333000"/>
          </a:xfrm>
          <a:prstGeom prst="rect">
            <a:avLst/>
          </a:prstGeom>
          <a:solidFill>
            <a:srgbClr val="FFFF00"/>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2D1993"/>
                </a:solidFill>
                <a:latin typeface="Arial"/>
                <a:ea typeface="ＭＳ Ｐゴシック"/>
              </a:rPr>
              <a:t>MarSt</a:t>
            </a:r>
            <a:endParaRPr lang="en-US" sz="1600" b="0" strike="noStrike" spc="-1">
              <a:latin typeface="Arial"/>
            </a:endParaRPr>
          </a:p>
        </p:txBody>
      </p:sp>
      <p:sp>
        <p:nvSpPr>
          <p:cNvPr id="528" name="CustomShape 9"/>
          <p:cNvSpPr/>
          <p:nvPr/>
        </p:nvSpPr>
        <p:spPr>
          <a:xfrm>
            <a:off x="1925640" y="4226040"/>
            <a:ext cx="1060920" cy="333000"/>
          </a:xfrm>
          <a:prstGeom prst="rect">
            <a:avLst/>
          </a:prstGeom>
          <a:solidFill>
            <a:srgbClr val="FFFF00"/>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2D1993"/>
                </a:solidFill>
                <a:latin typeface="Arial"/>
                <a:ea typeface="ＭＳ Ｐゴシック"/>
              </a:rPr>
              <a:t>Income</a:t>
            </a:r>
            <a:endParaRPr lang="en-US" sz="1600" b="0" strike="noStrike" spc="-1">
              <a:latin typeface="Arial"/>
            </a:endParaRPr>
          </a:p>
        </p:txBody>
      </p:sp>
      <p:sp>
        <p:nvSpPr>
          <p:cNvPr id="529" name="CustomShape 10"/>
          <p:cNvSpPr/>
          <p:nvPr/>
        </p:nvSpPr>
        <p:spPr>
          <a:xfrm>
            <a:off x="2941560" y="5194440"/>
            <a:ext cx="687960" cy="448200"/>
          </a:xfrm>
          <a:prstGeom prst="roundRect">
            <a:avLst>
              <a:gd name="adj" fmla="val 16769"/>
            </a:avLst>
          </a:prstGeom>
          <a:solidFill>
            <a:srgbClr val="33CCFF"/>
          </a:solidFill>
          <a:ln>
            <a:noFill/>
          </a:ln>
        </p:spPr>
        <p:style>
          <a:lnRef idx="0">
            <a:scrgbClr r="0" g="0" b="0"/>
          </a:lnRef>
          <a:fillRef idx="0">
            <a:scrgbClr r="0" g="0" b="0"/>
          </a:fillRef>
          <a:effectRef idx="0">
            <a:scrgbClr r="0" g="0" b="0"/>
          </a:effectRef>
          <a:fontRef idx="minor"/>
        </p:style>
      </p:sp>
      <p:sp>
        <p:nvSpPr>
          <p:cNvPr id="530" name="CustomShape 11"/>
          <p:cNvSpPr/>
          <p:nvPr/>
        </p:nvSpPr>
        <p:spPr>
          <a:xfrm>
            <a:off x="2859120" y="5194440"/>
            <a:ext cx="749880" cy="33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YES</a:t>
            </a:r>
            <a:endParaRPr lang="en-US" sz="1600" b="0" strike="noStrike" spc="-1">
              <a:latin typeface="Arial"/>
            </a:endParaRPr>
          </a:p>
        </p:txBody>
      </p:sp>
      <p:sp>
        <p:nvSpPr>
          <p:cNvPr id="531" name="CustomShape 12"/>
          <p:cNvSpPr/>
          <p:nvPr/>
        </p:nvSpPr>
        <p:spPr>
          <a:xfrm>
            <a:off x="1305000" y="5214960"/>
            <a:ext cx="716400" cy="444960"/>
          </a:xfrm>
          <a:prstGeom prst="roundRect">
            <a:avLst>
              <a:gd name="adj" fmla="val 16667"/>
            </a:avLst>
          </a:prstGeom>
          <a:solidFill>
            <a:srgbClr val="33CCFF"/>
          </a:solidFill>
          <a:ln>
            <a:noFill/>
          </a:ln>
        </p:spPr>
        <p:style>
          <a:lnRef idx="0">
            <a:scrgbClr r="0" g="0" b="0"/>
          </a:lnRef>
          <a:fillRef idx="0">
            <a:scrgbClr r="0" g="0" b="0"/>
          </a:fillRef>
          <a:effectRef idx="0">
            <a:scrgbClr r="0" g="0" b="0"/>
          </a:effectRef>
          <a:fontRef idx="minor"/>
        </p:style>
      </p:sp>
      <p:sp>
        <p:nvSpPr>
          <p:cNvPr id="532" name="CustomShape 13"/>
          <p:cNvSpPr/>
          <p:nvPr/>
        </p:nvSpPr>
        <p:spPr>
          <a:xfrm>
            <a:off x="1095120" y="5197320"/>
            <a:ext cx="116784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NO</a:t>
            </a:r>
            <a:endParaRPr lang="en-US" sz="1600" b="0" strike="noStrike" spc="-1">
              <a:latin typeface="Arial"/>
            </a:endParaRPr>
          </a:p>
        </p:txBody>
      </p:sp>
      <p:sp>
        <p:nvSpPr>
          <p:cNvPr id="533" name="CustomShape 14"/>
          <p:cNvSpPr/>
          <p:nvPr/>
        </p:nvSpPr>
        <p:spPr>
          <a:xfrm>
            <a:off x="685800" y="3271680"/>
            <a:ext cx="751320" cy="425880"/>
          </a:xfrm>
          <a:prstGeom prst="roundRect">
            <a:avLst>
              <a:gd name="adj" fmla="val 16667"/>
            </a:avLst>
          </a:prstGeom>
          <a:solidFill>
            <a:srgbClr val="33CCFF"/>
          </a:solidFill>
          <a:ln>
            <a:noFill/>
          </a:ln>
        </p:spPr>
        <p:style>
          <a:lnRef idx="0">
            <a:scrgbClr r="0" g="0" b="0"/>
          </a:lnRef>
          <a:fillRef idx="0">
            <a:scrgbClr r="0" g="0" b="0"/>
          </a:fillRef>
          <a:effectRef idx="0">
            <a:scrgbClr r="0" g="0" b="0"/>
          </a:effectRef>
          <a:fontRef idx="minor"/>
        </p:style>
      </p:sp>
      <p:sp>
        <p:nvSpPr>
          <p:cNvPr id="534" name="CustomShape 15"/>
          <p:cNvSpPr/>
          <p:nvPr/>
        </p:nvSpPr>
        <p:spPr>
          <a:xfrm>
            <a:off x="474480" y="3254400"/>
            <a:ext cx="116784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NO</a:t>
            </a:r>
            <a:endParaRPr lang="en-US" sz="1600" b="0" strike="noStrike" spc="-1">
              <a:latin typeface="Arial"/>
            </a:endParaRPr>
          </a:p>
        </p:txBody>
      </p:sp>
      <p:sp>
        <p:nvSpPr>
          <p:cNvPr id="535" name="CustomShape 16"/>
          <p:cNvSpPr/>
          <p:nvPr/>
        </p:nvSpPr>
        <p:spPr>
          <a:xfrm>
            <a:off x="3860640" y="4259160"/>
            <a:ext cx="751320" cy="465480"/>
          </a:xfrm>
          <a:prstGeom prst="roundRect">
            <a:avLst>
              <a:gd name="adj" fmla="val 16667"/>
            </a:avLst>
          </a:prstGeom>
          <a:solidFill>
            <a:srgbClr val="33CCFF"/>
          </a:solidFill>
          <a:ln>
            <a:noFill/>
          </a:ln>
        </p:spPr>
        <p:style>
          <a:lnRef idx="0">
            <a:scrgbClr r="0" g="0" b="0"/>
          </a:lnRef>
          <a:fillRef idx="0">
            <a:scrgbClr r="0" g="0" b="0"/>
          </a:fillRef>
          <a:effectRef idx="0">
            <a:scrgbClr r="0" g="0" b="0"/>
          </a:effectRef>
          <a:fontRef idx="minor"/>
        </p:style>
      </p:sp>
      <p:sp>
        <p:nvSpPr>
          <p:cNvPr id="536" name="CustomShape 17"/>
          <p:cNvSpPr/>
          <p:nvPr/>
        </p:nvSpPr>
        <p:spPr>
          <a:xfrm>
            <a:off x="3629520" y="4259160"/>
            <a:ext cx="116784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NO</a:t>
            </a:r>
            <a:endParaRPr lang="en-US" sz="1600" b="0" strike="noStrike" spc="-1">
              <a:latin typeface="Arial"/>
            </a:endParaRPr>
          </a:p>
        </p:txBody>
      </p:sp>
      <p:sp>
        <p:nvSpPr>
          <p:cNvPr id="537" name="CustomShape 18"/>
          <p:cNvSpPr/>
          <p:nvPr/>
        </p:nvSpPr>
        <p:spPr>
          <a:xfrm>
            <a:off x="528120" y="2685960"/>
            <a:ext cx="119700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Yes</a:t>
            </a:r>
            <a:endParaRPr lang="en-US" sz="1600" b="0" strike="noStrike" spc="-1">
              <a:latin typeface="Arial"/>
            </a:endParaRPr>
          </a:p>
        </p:txBody>
      </p:sp>
      <p:sp>
        <p:nvSpPr>
          <p:cNvPr id="538" name="CustomShape 19"/>
          <p:cNvSpPr/>
          <p:nvPr/>
        </p:nvSpPr>
        <p:spPr>
          <a:xfrm>
            <a:off x="2556360" y="2685960"/>
            <a:ext cx="11239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FF0000"/>
                </a:solidFill>
                <a:latin typeface="Arial"/>
                <a:ea typeface="ＭＳ Ｐゴシック"/>
              </a:rPr>
              <a:t>No</a:t>
            </a:r>
            <a:endParaRPr lang="en-US" sz="1600" b="0" strike="noStrike" spc="-1">
              <a:latin typeface="Arial"/>
            </a:endParaRPr>
          </a:p>
        </p:txBody>
      </p:sp>
      <p:sp>
        <p:nvSpPr>
          <p:cNvPr id="539" name="CustomShape 20"/>
          <p:cNvSpPr/>
          <p:nvPr/>
        </p:nvSpPr>
        <p:spPr>
          <a:xfrm>
            <a:off x="3683160" y="3624120"/>
            <a:ext cx="160848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Married</a:t>
            </a:r>
            <a:r>
              <a:rPr lang="en-US" sz="1600" b="0" strike="noStrike" spc="-1">
                <a:solidFill>
                  <a:srgbClr val="C0C0C0"/>
                </a:solidFill>
                <a:latin typeface="Arial"/>
                <a:ea typeface="ＭＳ Ｐゴシック"/>
              </a:rPr>
              <a:t> </a:t>
            </a:r>
            <a:endParaRPr lang="en-US" sz="1600" b="0" strike="noStrike" spc="-1">
              <a:latin typeface="Arial"/>
            </a:endParaRPr>
          </a:p>
        </p:txBody>
      </p:sp>
      <p:sp>
        <p:nvSpPr>
          <p:cNvPr id="540" name="CustomShape 21"/>
          <p:cNvSpPr/>
          <p:nvPr/>
        </p:nvSpPr>
        <p:spPr>
          <a:xfrm>
            <a:off x="1319760" y="3659040"/>
            <a:ext cx="234468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Single, Divorced</a:t>
            </a:r>
            <a:endParaRPr lang="en-US" sz="1600" b="0" strike="noStrike" spc="-1">
              <a:latin typeface="Arial"/>
            </a:endParaRPr>
          </a:p>
        </p:txBody>
      </p:sp>
      <p:sp>
        <p:nvSpPr>
          <p:cNvPr id="541" name="CustomShape 22"/>
          <p:cNvSpPr/>
          <p:nvPr/>
        </p:nvSpPr>
        <p:spPr>
          <a:xfrm>
            <a:off x="815040" y="4630680"/>
            <a:ext cx="14011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&lt; 80K</a:t>
            </a:r>
            <a:endParaRPr lang="en-US" sz="1600" b="0" strike="noStrike" spc="-1">
              <a:latin typeface="Arial"/>
            </a:endParaRPr>
          </a:p>
        </p:txBody>
      </p:sp>
      <p:sp>
        <p:nvSpPr>
          <p:cNvPr id="542" name="CustomShape 23"/>
          <p:cNvSpPr/>
          <p:nvPr/>
        </p:nvSpPr>
        <p:spPr>
          <a:xfrm>
            <a:off x="2761560" y="4630680"/>
            <a:ext cx="14011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&gt; 80K</a:t>
            </a:r>
            <a:endParaRPr lang="en-US" sz="1600" b="0" strike="noStrike" spc="-1">
              <a:latin typeface="Arial"/>
            </a:endParaRPr>
          </a:p>
        </p:txBody>
      </p:sp>
      <p:sp>
        <p:nvSpPr>
          <p:cNvPr id="543" name="CustomShape 24"/>
          <p:cNvSpPr/>
          <p:nvPr/>
        </p:nvSpPr>
        <p:spPr>
          <a:xfrm>
            <a:off x="4800600" y="1143000"/>
            <a:ext cx="159912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80000"/>
              </a:lnSpc>
              <a:spcBef>
                <a:spcPts val="400"/>
              </a:spcBef>
              <a:tabLst>
                <a:tab pos="0" algn="l"/>
              </a:tabLst>
            </a:pPr>
            <a:r>
              <a:rPr lang="en-US" sz="2000" b="1" strike="noStrike" spc="-1">
                <a:solidFill>
                  <a:srgbClr val="006B61"/>
                </a:solidFill>
                <a:latin typeface="Arial"/>
                <a:ea typeface="ＭＳ Ｐゴシック"/>
              </a:rPr>
              <a:t>Test Data</a:t>
            </a:r>
            <a:endParaRPr lang="en-US" sz="2000" b="0" strike="noStrike" spc="-1">
              <a:latin typeface="Arial"/>
            </a:endParaRPr>
          </a:p>
        </p:txBody>
      </p:sp>
      <p:sp>
        <p:nvSpPr>
          <p:cNvPr id="544" name="Line 25"/>
          <p:cNvSpPr/>
          <p:nvPr/>
        </p:nvSpPr>
        <p:spPr>
          <a:xfrm flipH="1">
            <a:off x="3809880" y="2057400"/>
            <a:ext cx="2057400" cy="1295280"/>
          </a:xfrm>
          <a:prstGeom prst="line">
            <a:avLst/>
          </a:prstGeom>
          <a:ln w="15840" cap="rnd">
            <a:solidFill>
              <a:srgbClr val="FF0000"/>
            </a:solidFill>
            <a:prstDash val="dash"/>
            <a:round/>
            <a:headEnd type="triangle" w="med" len="med"/>
          </a:ln>
        </p:spPr>
        <p:style>
          <a:lnRef idx="0">
            <a:scrgbClr r="0" g="0" b="0"/>
          </a:lnRef>
          <a:fillRef idx="0">
            <a:scrgbClr r="0" g="0" b="0"/>
          </a:fillRef>
          <a:effectRef idx="0">
            <a:scrgbClr r="0" g="0" b="0"/>
          </a:effectRef>
          <a:fontRef idx="minor"/>
        </p:style>
      </p:sp>
      <p:sp>
        <p:nvSpPr>
          <p:cNvPr id="545" name="CustomShape 26"/>
          <p:cNvSpPr/>
          <p:nvPr/>
        </p:nvSpPr>
        <p:spPr>
          <a:xfrm>
            <a:off x="1606680" y="2362320"/>
            <a:ext cx="1026000" cy="576360"/>
          </a:xfrm>
          <a:prstGeom prst="rect">
            <a:avLst/>
          </a:prstGeom>
          <a:solidFill>
            <a:srgbClr val="FFFF00"/>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320"/>
              </a:spcBef>
            </a:pPr>
            <a:r>
              <a:rPr lang="en-US" sz="1600" b="1" strike="noStrike" spc="-1">
                <a:solidFill>
                  <a:srgbClr val="2D1993"/>
                </a:solidFill>
                <a:latin typeface="Arial"/>
                <a:ea typeface="ＭＳ Ｐゴシック"/>
              </a:rPr>
              <a:t>Home Owner</a:t>
            </a:r>
            <a:endParaRPr lang="en-US" sz="1600" b="0" strike="noStrike" spc="-1">
              <a:latin typeface="Arial"/>
            </a:endParaRPr>
          </a:p>
        </p:txBody>
      </p:sp>
      <p:sp>
        <p:nvSpPr>
          <p:cNvPr id="546" name="CustomShape 27"/>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547" name="CustomShape 28"/>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548" name="CustomShape 29"/>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CF05395-3F9C-477C-AC5A-318438D827DB}" type="slidenum">
              <a:rPr lang="en-US" sz="1200" b="1" strike="noStrike" spc="-1">
                <a:solidFill>
                  <a:srgbClr val="8B8B8B"/>
                </a:solidFill>
                <a:latin typeface="Arial"/>
                <a:ea typeface="ＭＳ Ｐゴシック"/>
              </a:rPr>
              <a:t>11</a:t>
            </a:fld>
            <a:endParaRPr lang="en-US" sz="1200" b="0" strike="noStrike" spc="-1">
              <a:latin typeface="Arial"/>
            </a:endParaRPr>
          </a:p>
        </p:txBody>
      </p:sp>
      <p:pic>
        <p:nvPicPr>
          <p:cNvPr id="549" name="Picture 548"/>
          <p:cNvPicPr/>
          <p:nvPr/>
        </p:nvPicPr>
        <p:blipFill>
          <a:blip r:embed="rId2"/>
          <a:stretch/>
        </p:blipFill>
        <p:spPr>
          <a:xfrm>
            <a:off x="4952880" y="1600200"/>
            <a:ext cx="3567960" cy="111672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Apply Model to Test Data</a:t>
            </a:r>
            <a:endParaRPr lang="en-US" sz="3200" b="0" strike="noStrike" spc="-1">
              <a:latin typeface="Arial"/>
            </a:endParaRPr>
          </a:p>
        </p:txBody>
      </p:sp>
      <p:sp>
        <p:nvSpPr>
          <p:cNvPr id="551" name="Line 2"/>
          <p:cNvSpPr/>
          <p:nvPr/>
        </p:nvSpPr>
        <p:spPr>
          <a:xfrm>
            <a:off x="2898720" y="4551120"/>
            <a:ext cx="266400" cy="64620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552" name="Line 3"/>
          <p:cNvSpPr/>
          <p:nvPr/>
        </p:nvSpPr>
        <p:spPr>
          <a:xfrm flipH="1">
            <a:off x="1658880" y="4551120"/>
            <a:ext cx="355320" cy="64620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553" name="Line 4"/>
          <p:cNvSpPr/>
          <p:nvPr/>
        </p:nvSpPr>
        <p:spPr>
          <a:xfrm flipH="1">
            <a:off x="2366640" y="3576600"/>
            <a:ext cx="443160" cy="64908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554" name="Line 5"/>
          <p:cNvSpPr/>
          <p:nvPr/>
        </p:nvSpPr>
        <p:spPr>
          <a:xfrm>
            <a:off x="3695400" y="3576600"/>
            <a:ext cx="532080" cy="649080"/>
          </a:xfrm>
          <a:prstGeom prst="line">
            <a:avLst/>
          </a:prstGeom>
          <a:ln w="38160">
            <a:solidFill>
              <a:srgbClr val="FF0000"/>
            </a:solidFill>
            <a:round/>
            <a:tailEnd type="triangle" w="med" len="med"/>
          </a:ln>
        </p:spPr>
        <p:style>
          <a:lnRef idx="0">
            <a:scrgbClr r="0" g="0" b="0"/>
          </a:lnRef>
          <a:fillRef idx="0">
            <a:scrgbClr r="0" g="0" b="0"/>
          </a:fillRef>
          <a:effectRef idx="0">
            <a:scrgbClr r="0" g="0" b="0"/>
          </a:effectRef>
          <a:fontRef idx="minor"/>
        </p:style>
      </p:sp>
      <p:sp>
        <p:nvSpPr>
          <p:cNvPr id="555" name="Line 6"/>
          <p:cNvSpPr/>
          <p:nvPr/>
        </p:nvSpPr>
        <p:spPr>
          <a:xfrm>
            <a:off x="2544480" y="2685960"/>
            <a:ext cx="620640" cy="568080"/>
          </a:xfrm>
          <a:prstGeom prst="line">
            <a:avLst/>
          </a:prstGeom>
          <a:ln w="38160">
            <a:solidFill>
              <a:srgbClr val="FF0000"/>
            </a:solidFill>
            <a:round/>
            <a:tailEnd type="triangle" w="med" len="med"/>
          </a:ln>
        </p:spPr>
        <p:style>
          <a:lnRef idx="0">
            <a:scrgbClr r="0" g="0" b="0"/>
          </a:lnRef>
          <a:fillRef idx="0">
            <a:scrgbClr r="0" g="0" b="0"/>
          </a:fillRef>
          <a:effectRef idx="0">
            <a:scrgbClr r="0" g="0" b="0"/>
          </a:effectRef>
          <a:fontRef idx="minor"/>
        </p:style>
      </p:sp>
      <p:sp>
        <p:nvSpPr>
          <p:cNvPr id="556" name="Line 7"/>
          <p:cNvSpPr/>
          <p:nvPr/>
        </p:nvSpPr>
        <p:spPr>
          <a:xfrm flipH="1">
            <a:off x="1039680" y="2685960"/>
            <a:ext cx="619200" cy="56808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557" name="CustomShape 8"/>
          <p:cNvSpPr/>
          <p:nvPr/>
        </p:nvSpPr>
        <p:spPr>
          <a:xfrm>
            <a:off x="2720880" y="3254400"/>
            <a:ext cx="1024560" cy="333000"/>
          </a:xfrm>
          <a:prstGeom prst="rect">
            <a:avLst/>
          </a:prstGeom>
          <a:solidFill>
            <a:srgbClr val="FFFF00"/>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2D1993"/>
                </a:solidFill>
                <a:latin typeface="Arial"/>
                <a:ea typeface="ＭＳ Ｐゴシック"/>
              </a:rPr>
              <a:t>MarSt</a:t>
            </a:r>
            <a:endParaRPr lang="en-US" sz="1600" b="0" strike="noStrike" spc="-1">
              <a:latin typeface="Arial"/>
            </a:endParaRPr>
          </a:p>
        </p:txBody>
      </p:sp>
      <p:sp>
        <p:nvSpPr>
          <p:cNvPr id="558" name="CustomShape 9"/>
          <p:cNvSpPr/>
          <p:nvPr/>
        </p:nvSpPr>
        <p:spPr>
          <a:xfrm>
            <a:off x="1925640" y="4226040"/>
            <a:ext cx="1060920" cy="333000"/>
          </a:xfrm>
          <a:prstGeom prst="rect">
            <a:avLst/>
          </a:prstGeom>
          <a:solidFill>
            <a:srgbClr val="FFFF00"/>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2D1993"/>
                </a:solidFill>
                <a:latin typeface="Arial"/>
                <a:ea typeface="ＭＳ Ｐゴシック"/>
              </a:rPr>
              <a:t>Income</a:t>
            </a:r>
            <a:endParaRPr lang="en-US" sz="1600" b="0" strike="noStrike" spc="-1">
              <a:latin typeface="Arial"/>
            </a:endParaRPr>
          </a:p>
        </p:txBody>
      </p:sp>
      <p:sp>
        <p:nvSpPr>
          <p:cNvPr id="559" name="CustomShape 10"/>
          <p:cNvSpPr/>
          <p:nvPr/>
        </p:nvSpPr>
        <p:spPr>
          <a:xfrm>
            <a:off x="2941560" y="5194440"/>
            <a:ext cx="687960" cy="448200"/>
          </a:xfrm>
          <a:prstGeom prst="roundRect">
            <a:avLst>
              <a:gd name="adj" fmla="val 16769"/>
            </a:avLst>
          </a:prstGeom>
          <a:solidFill>
            <a:srgbClr val="33CCFF"/>
          </a:solidFill>
          <a:ln>
            <a:noFill/>
          </a:ln>
        </p:spPr>
        <p:style>
          <a:lnRef idx="0">
            <a:scrgbClr r="0" g="0" b="0"/>
          </a:lnRef>
          <a:fillRef idx="0">
            <a:scrgbClr r="0" g="0" b="0"/>
          </a:fillRef>
          <a:effectRef idx="0">
            <a:scrgbClr r="0" g="0" b="0"/>
          </a:effectRef>
          <a:fontRef idx="minor"/>
        </p:style>
      </p:sp>
      <p:sp>
        <p:nvSpPr>
          <p:cNvPr id="560" name="CustomShape 11"/>
          <p:cNvSpPr/>
          <p:nvPr/>
        </p:nvSpPr>
        <p:spPr>
          <a:xfrm>
            <a:off x="2859120" y="5194440"/>
            <a:ext cx="749880" cy="33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YES</a:t>
            </a:r>
            <a:endParaRPr lang="en-US" sz="1600" b="0" strike="noStrike" spc="-1">
              <a:latin typeface="Arial"/>
            </a:endParaRPr>
          </a:p>
        </p:txBody>
      </p:sp>
      <p:sp>
        <p:nvSpPr>
          <p:cNvPr id="561" name="CustomShape 12"/>
          <p:cNvSpPr/>
          <p:nvPr/>
        </p:nvSpPr>
        <p:spPr>
          <a:xfrm>
            <a:off x="1305000" y="5214960"/>
            <a:ext cx="716400" cy="444960"/>
          </a:xfrm>
          <a:prstGeom prst="roundRect">
            <a:avLst>
              <a:gd name="adj" fmla="val 16667"/>
            </a:avLst>
          </a:prstGeom>
          <a:solidFill>
            <a:srgbClr val="33CCFF"/>
          </a:solidFill>
          <a:ln>
            <a:noFill/>
          </a:ln>
        </p:spPr>
        <p:style>
          <a:lnRef idx="0">
            <a:scrgbClr r="0" g="0" b="0"/>
          </a:lnRef>
          <a:fillRef idx="0">
            <a:scrgbClr r="0" g="0" b="0"/>
          </a:fillRef>
          <a:effectRef idx="0">
            <a:scrgbClr r="0" g="0" b="0"/>
          </a:effectRef>
          <a:fontRef idx="minor"/>
        </p:style>
      </p:sp>
      <p:sp>
        <p:nvSpPr>
          <p:cNvPr id="562" name="CustomShape 13"/>
          <p:cNvSpPr/>
          <p:nvPr/>
        </p:nvSpPr>
        <p:spPr>
          <a:xfrm>
            <a:off x="1095120" y="5197320"/>
            <a:ext cx="116784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NO</a:t>
            </a:r>
            <a:endParaRPr lang="en-US" sz="1600" b="0" strike="noStrike" spc="-1">
              <a:latin typeface="Arial"/>
            </a:endParaRPr>
          </a:p>
        </p:txBody>
      </p:sp>
      <p:sp>
        <p:nvSpPr>
          <p:cNvPr id="563" name="CustomShape 14"/>
          <p:cNvSpPr/>
          <p:nvPr/>
        </p:nvSpPr>
        <p:spPr>
          <a:xfrm>
            <a:off x="685800" y="3271680"/>
            <a:ext cx="751320" cy="425880"/>
          </a:xfrm>
          <a:prstGeom prst="roundRect">
            <a:avLst>
              <a:gd name="adj" fmla="val 16667"/>
            </a:avLst>
          </a:prstGeom>
          <a:solidFill>
            <a:srgbClr val="33CCFF"/>
          </a:solidFill>
          <a:ln>
            <a:noFill/>
          </a:ln>
        </p:spPr>
        <p:style>
          <a:lnRef idx="0">
            <a:scrgbClr r="0" g="0" b="0"/>
          </a:lnRef>
          <a:fillRef idx="0">
            <a:scrgbClr r="0" g="0" b="0"/>
          </a:fillRef>
          <a:effectRef idx="0">
            <a:scrgbClr r="0" g="0" b="0"/>
          </a:effectRef>
          <a:fontRef idx="minor"/>
        </p:style>
      </p:sp>
      <p:sp>
        <p:nvSpPr>
          <p:cNvPr id="564" name="CustomShape 15"/>
          <p:cNvSpPr/>
          <p:nvPr/>
        </p:nvSpPr>
        <p:spPr>
          <a:xfrm>
            <a:off x="474480" y="3254400"/>
            <a:ext cx="116784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NO</a:t>
            </a:r>
            <a:endParaRPr lang="en-US" sz="1600" b="0" strike="noStrike" spc="-1">
              <a:latin typeface="Arial"/>
            </a:endParaRPr>
          </a:p>
        </p:txBody>
      </p:sp>
      <p:sp>
        <p:nvSpPr>
          <p:cNvPr id="565" name="CustomShape 16"/>
          <p:cNvSpPr/>
          <p:nvPr/>
        </p:nvSpPr>
        <p:spPr>
          <a:xfrm>
            <a:off x="3860640" y="4259160"/>
            <a:ext cx="751320" cy="465480"/>
          </a:xfrm>
          <a:prstGeom prst="roundRect">
            <a:avLst>
              <a:gd name="adj" fmla="val 16667"/>
            </a:avLst>
          </a:prstGeom>
          <a:solidFill>
            <a:srgbClr val="33CCFF"/>
          </a:solidFill>
          <a:ln>
            <a:noFill/>
          </a:ln>
        </p:spPr>
        <p:style>
          <a:lnRef idx="0">
            <a:scrgbClr r="0" g="0" b="0"/>
          </a:lnRef>
          <a:fillRef idx="0">
            <a:scrgbClr r="0" g="0" b="0"/>
          </a:fillRef>
          <a:effectRef idx="0">
            <a:scrgbClr r="0" g="0" b="0"/>
          </a:effectRef>
          <a:fontRef idx="minor"/>
        </p:style>
      </p:sp>
      <p:sp>
        <p:nvSpPr>
          <p:cNvPr id="566" name="CustomShape 17"/>
          <p:cNvSpPr/>
          <p:nvPr/>
        </p:nvSpPr>
        <p:spPr>
          <a:xfrm>
            <a:off x="3629520" y="4259160"/>
            <a:ext cx="116784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NO</a:t>
            </a:r>
            <a:endParaRPr lang="en-US" sz="1600" b="0" strike="noStrike" spc="-1">
              <a:latin typeface="Arial"/>
            </a:endParaRPr>
          </a:p>
        </p:txBody>
      </p:sp>
      <p:sp>
        <p:nvSpPr>
          <p:cNvPr id="567" name="CustomShape 18"/>
          <p:cNvSpPr/>
          <p:nvPr/>
        </p:nvSpPr>
        <p:spPr>
          <a:xfrm>
            <a:off x="528120" y="2685960"/>
            <a:ext cx="119700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Yes</a:t>
            </a:r>
            <a:endParaRPr lang="en-US" sz="1600" b="0" strike="noStrike" spc="-1">
              <a:latin typeface="Arial"/>
            </a:endParaRPr>
          </a:p>
        </p:txBody>
      </p:sp>
      <p:sp>
        <p:nvSpPr>
          <p:cNvPr id="568" name="CustomShape 19"/>
          <p:cNvSpPr/>
          <p:nvPr/>
        </p:nvSpPr>
        <p:spPr>
          <a:xfrm>
            <a:off x="2556360" y="2685960"/>
            <a:ext cx="11239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FF0000"/>
                </a:solidFill>
                <a:latin typeface="Arial"/>
                <a:ea typeface="ＭＳ Ｐゴシック"/>
              </a:rPr>
              <a:t>No</a:t>
            </a:r>
            <a:endParaRPr lang="en-US" sz="1600" b="0" strike="noStrike" spc="-1">
              <a:latin typeface="Arial"/>
            </a:endParaRPr>
          </a:p>
        </p:txBody>
      </p:sp>
      <p:sp>
        <p:nvSpPr>
          <p:cNvPr id="569" name="CustomShape 20"/>
          <p:cNvSpPr/>
          <p:nvPr/>
        </p:nvSpPr>
        <p:spPr>
          <a:xfrm>
            <a:off x="3683160" y="3624120"/>
            <a:ext cx="160848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FF0000"/>
                </a:solidFill>
                <a:latin typeface="Arial"/>
                <a:ea typeface="ＭＳ Ｐゴシック"/>
              </a:rPr>
              <a:t>Married </a:t>
            </a:r>
            <a:endParaRPr lang="en-US" sz="1600" b="0" strike="noStrike" spc="-1">
              <a:latin typeface="Arial"/>
            </a:endParaRPr>
          </a:p>
        </p:txBody>
      </p:sp>
      <p:sp>
        <p:nvSpPr>
          <p:cNvPr id="570" name="CustomShape 21"/>
          <p:cNvSpPr/>
          <p:nvPr/>
        </p:nvSpPr>
        <p:spPr>
          <a:xfrm>
            <a:off x="1319760" y="3659040"/>
            <a:ext cx="234468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Single, Divorced</a:t>
            </a:r>
            <a:endParaRPr lang="en-US" sz="1600" b="0" strike="noStrike" spc="-1">
              <a:latin typeface="Arial"/>
            </a:endParaRPr>
          </a:p>
        </p:txBody>
      </p:sp>
      <p:sp>
        <p:nvSpPr>
          <p:cNvPr id="571" name="CustomShape 22"/>
          <p:cNvSpPr/>
          <p:nvPr/>
        </p:nvSpPr>
        <p:spPr>
          <a:xfrm>
            <a:off x="815040" y="4630680"/>
            <a:ext cx="14011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&lt; 80K</a:t>
            </a:r>
            <a:endParaRPr lang="en-US" sz="1600" b="0" strike="noStrike" spc="-1">
              <a:latin typeface="Arial"/>
            </a:endParaRPr>
          </a:p>
        </p:txBody>
      </p:sp>
      <p:sp>
        <p:nvSpPr>
          <p:cNvPr id="572" name="CustomShape 23"/>
          <p:cNvSpPr/>
          <p:nvPr/>
        </p:nvSpPr>
        <p:spPr>
          <a:xfrm>
            <a:off x="2761560" y="4630680"/>
            <a:ext cx="14011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&gt; 80K</a:t>
            </a:r>
            <a:endParaRPr lang="en-US" sz="1600" b="0" strike="noStrike" spc="-1">
              <a:latin typeface="Arial"/>
            </a:endParaRPr>
          </a:p>
        </p:txBody>
      </p:sp>
      <p:sp>
        <p:nvSpPr>
          <p:cNvPr id="573" name="CustomShape 24"/>
          <p:cNvSpPr/>
          <p:nvPr/>
        </p:nvSpPr>
        <p:spPr>
          <a:xfrm>
            <a:off x="4800600" y="1143000"/>
            <a:ext cx="159912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80000"/>
              </a:lnSpc>
              <a:spcBef>
                <a:spcPts val="400"/>
              </a:spcBef>
              <a:tabLst>
                <a:tab pos="0" algn="l"/>
              </a:tabLst>
            </a:pPr>
            <a:r>
              <a:rPr lang="en-US" sz="2000" b="1" strike="noStrike" spc="-1">
                <a:solidFill>
                  <a:srgbClr val="006B61"/>
                </a:solidFill>
                <a:latin typeface="Arial"/>
                <a:ea typeface="ＭＳ Ｐゴシック"/>
              </a:rPr>
              <a:t>Test Data</a:t>
            </a:r>
            <a:endParaRPr lang="en-US" sz="2000" b="0" strike="noStrike" spc="-1">
              <a:latin typeface="Arial"/>
            </a:endParaRPr>
          </a:p>
        </p:txBody>
      </p:sp>
      <p:sp>
        <p:nvSpPr>
          <p:cNvPr id="574" name="Line 25"/>
          <p:cNvSpPr/>
          <p:nvPr/>
        </p:nvSpPr>
        <p:spPr>
          <a:xfrm flipH="1">
            <a:off x="4647960" y="2590560"/>
            <a:ext cx="1295640" cy="990720"/>
          </a:xfrm>
          <a:prstGeom prst="line">
            <a:avLst/>
          </a:prstGeom>
          <a:ln w="15840" cap="rnd">
            <a:solidFill>
              <a:srgbClr val="FF0000"/>
            </a:solidFill>
            <a:prstDash val="dash"/>
            <a:round/>
            <a:headEnd type="triangle" w="med" len="med"/>
            <a:tailEnd type="triangle" w="med" len="med"/>
          </a:ln>
        </p:spPr>
        <p:style>
          <a:lnRef idx="0">
            <a:scrgbClr r="0" g="0" b="0"/>
          </a:lnRef>
          <a:fillRef idx="0">
            <a:scrgbClr r="0" g="0" b="0"/>
          </a:fillRef>
          <a:effectRef idx="0">
            <a:scrgbClr r="0" g="0" b="0"/>
          </a:effectRef>
          <a:fontRef idx="minor"/>
        </p:style>
      </p:sp>
      <p:sp>
        <p:nvSpPr>
          <p:cNvPr id="575" name="CustomShape 26"/>
          <p:cNvSpPr/>
          <p:nvPr/>
        </p:nvSpPr>
        <p:spPr>
          <a:xfrm>
            <a:off x="1606680" y="2362320"/>
            <a:ext cx="1026000" cy="576360"/>
          </a:xfrm>
          <a:prstGeom prst="rect">
            <a:avLst/>
          </a:prstGeom>
          <a:solidFill>
            <a:srgbClr val="FFFF00"/>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320"/>
              </a:spcBef>
            </a:pPr>
            <a:r>
              <a:rPr lang="en-US" sz="1600" b="1" strike="noStrike" spc="-1">
                <a:solidFill>
                  <a:srgbClr val="2D1993"/>
                </a:solidFill>
                <a:latin typeface="Arial"/>
                <a:ea typeface="ＭＳ Ｐゴシック"/>
              </a:rPr>
              <a:t>Home Owner</a:t>
            </a:r>
            <a:endParaRPr lang="en-US" sz="1600" b="0" strike="noStrike" spc="-1">
              <a:latin typeface="Arial"/>
            </a:endParaRPr>
          </a:p>
        </p:txBody>
      </p:sp>
      <p:sp>
        <p:nvSpPr>
          <p:cNvPr id="576" name="CustomShape 27"/>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577" name="CustomShape 28"/>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578" name="CustomShape 29"/>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CEE5D81-1588-4215-BAC8-70D36CC64958}" type="slidenum">
              <a:rPr lang="en-US" sz="1200" b="1" strike="noStrike" spc="-1">
                <a:solidFill>
                  <a:srgbClr val="8B8B8B"/>
                </a:solidFill>
                <a:latin typeface="Arial"/>
                <a:ea typeface="ＭＳ Ｐゴシック"/>
              </a:rPr>
              <a:t>12</a:t>
            </a:fld>
            <a:endParaRPr lang="en-US" sz="1200" b="0" strike="noStrike" spc="-1">
              <a:latin typeface="Arial"/>
            </a:endParaRPr>
          </a:p>
        </p:txBody>
      </p:sp>
      <p:pic>
        <p:nvPicPr>
          <p:cNvPr id="579" name="Picture 578"/>
          <p:cNvPicPr/>
          <p:nvPr/>
        </p:nvPicPr>
        <p:blipFill>
          <a:blip r:embed="rId2"/>
          <a:stretch/>
        </p:blipFill>
        <p:spPr>
          <a:xfrm>
            <a:off x="4952880" y="1600200"/>
            <a:ext cx="3707640" cy="109152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Apply Model to Test Data</a:t>
            </a:r>
            <a:endParaRPr lang="en-US" sz="3200" b="0" strike="noStrike" spc="-1">
              <a:latin typeface="Arial"/>
            </a:endParaRPr>
          </a:p>
        </p:txBody>
      </p:sp>
      <p:sp>
        <p:nvSpPr>
          <p:cNvPr id="581" name="Line 2"/>
          <p:cNvSpPr/>
          <p:nvPr/>
        </p:nvSpPr>
        <p:spPr>
          <a:xfrm>
            <a:off x="2898720" y="4551120"/>
            <a:ext cx="266400" cy="64620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582" name="Line 3"/>
          <p:cNvSpPr/>
          <p:nvPr/>
        </p:nvSpPr>
        <p:spPr>
          <a:xfrm flipH="1">
            <a:off x="1658880" y="4551120"/>
            <a:ext cx="355320" cy="64620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583" name="Line 4"/>
          <p:cNvSpPr/>
          <p:nvPr/>
        </p:nvSpPr>
        <p:spPr>
          <a:xfrm flipH="1">
            <a:off x="2366640" y="3576600"/>
            <a:ext cx="443160" cy="64908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584" name="Line 5"/>
          <p:cNvSpPr/>
          <p:nvPr/>
        </p:nvSpPr>
        <p:spPr>
          <a:xfrm>
            <a:off x="3695400" y="3576600"/>
            <a:ext cx="532080" cy="649080"/>
          </a:xfrm>
          <a:prstGeom prst="line">
            <a:avLst/>
          </a:prstGeom>
          <a:ln w="38160">
            <a:solidFill>
              <a:srgbClr val="FF0000"/>
            </a:solidFill>
            <a:round/>
            <a:tailEnd type="triangle" w="med" len="med"/>
          </a:ln>
        </p:spPr>
        <p:style>
          <a:lnRef idx="0">
            <a:scrgbClr r="0" g="0" b="0"/>
          </a:lnRef>
          <a:fillRef idx="0">
            <a:scrgbClr r="0" g="0" b="0"/>
          </a:fillRef>
          <a:effectRef idx="0">
            <a:scrgbClr r="0" g="0" b="0"/>
          </a:effectRef>
          <a:fontRef idx="minor"/>
        </p:style>
      </p:sp>
      <p:sp>
        <p:nvSpPr>
          <p:cNvPr id="585" name="Line 6"/>
          <p:cNvSpPr/>
          <p:nvPr/>
        </p:nvSpPr>
        <p:spPr>
          <a:xfrm>
            <a:off x="2544480" y="2685960"/>
            <a:ext cx="620640" cy="568080"/>
          </a:xfrm>
          <a:prstGeom prst="line">
            <a:avLst/>
          </a:prstGeom>
          <a:ln w="38160">
            <a:solidFill>
              <a:srgbClr val="FF0000"/>
            </a:solidFill>
            <a:round/>
            <a:tailEnd type="triangle" w="med" len="med"/>
          </a:ln>
        </p:spPr>
        <p:style>
          <a:lnRef idx="0">
            <a:scrgbClr r="0" g="0" b="0"/>
          </a:lnRef>
          <a:fillRef idx="0">
            <a:scrgbClr r="0" g="0" b="0"/>
          </a:fillRef>
          <a:effectRef idx="0">
            <a:scrgbClr r="0" g="0" b="0"/>
          </a:effectRef>
          <a:fontRef idx="minor"/>
        </p:style>
      </p:sp>
      <p:sp>
        <p:nvSpPr>
          <p:cNvPr id="586" name="Line 7"/>
          <p:cNvSpPr/>
          <p:nvPr/>
        </p:nvSpPr>
        <p:spPr>
          <a:xfrm flipH="1">
            <a:off x="1039680" y="2685960"/>
            <a:ext cx="619200" cy="56808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587" name="CustomShape 8"/>
          <p:cNvSpPr/>
          <p:nvPr/>
        </p:nvSpPr>
        <p:spPr>
          <a:xfrm>
            <a:off x="2720880" y="3254400"/>
            <a:ext cx="1024560" cy="333000"/>
          </a:xfrm>
          <a:prstGeom prst="rect">
            <a:avLst/>
          </a:prstGeom>
          <a:solidFill>
            <a:srgbClr val="FFFF00"/>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2D1993"/>
                </a:solidFill>
                <a:latin typeface="Arial"/>
                <a:ea typeface="ＭＳ Ｐゴシック"/>
              </a:rPr>
              <a:t>MarSt</a:t>
            </a:r>
            <a:endParaRPr lang="en-US" sz="1600" b="0" strike="noStrike" spc="-1">
              <a:latin typeface="Arial"/>
            </a:endParaRPr>
          </a:p>
        </p:txBody>
      </p:sp>
      <p:sp>
        <p:nvSpPr>
          <p:cNvPr id="588" name="CustomShape 9"/>
          <p:cNvSpPr/>
          <p:nvPr/>
        </p:nvSpPr>
        <p:spPr>
          <a:xfrm>
            <a:off x="1925640" y="4226040"/>
            <a:ext cx="1060920" cy="333000"/>
          </a:xfrm>
          <a:prstGeom prst="rect">
            <a:avLst/>
          </a:prstGeom>
          <a:solidFill>
            <a:srgbClr val="FFFF00"/>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2D1993"/>
                </a:solidFill>
                <a:latin typeface="Arial"/>
                <a:ea typeface="ＭＳ Ｐゴシック"/>
              </a:rPr>
              <a:t>Income</a:t>
            </a:r>
            <a:endParaRPr lang="en-US" sz="1600" b="0" strike="noStrike" spc="-1">
              <a:latin typeface="Arial"/>
            </a:endParaRPr>
          </a:p>
        </p:txBody>
      </p:sp>
      <p:sp>
        <p:nvSpPr>
          <p:cNvPr id="589" name="CustomShape 10"/>
          <p:cNvSpPr/>
          <p:nvPr/>
        </p:nvSpPr>
        <p:spPr>
          <a:xfrm>
            <a:off x="2941560" y="5194440"/>
            <a:ext cx="687960" cy="448200"/>
          </a:xfrm>
          <a:prstGeom prst="roundRect">
            <a:avLst>
              <a:gd name="adj" fmla="val 16769"/>
            </a:avLst>
          </a:prstGeom>
          <a:solidFill>
            <a:srgbClr val="33CCFF"/>
          </a:solidFill>
          <a:ln>
            <a:noFill/>
          </a:ln>
        </p:spPr>
        <p:style>
          <a:lnRef idx="0">
            <a:scrgbClr r="0" g="0" b="0"/>
          </a:lnRef>
          <a:fillRef idx="0">
            <a:scrgbClr r="0" g="0" b="0"/>
          </a:fillRef>
          <a:effectRef idx="0">
            <a:scrgbClr r="0" g="0" b="0"/>
          </a:effectRef>
          <a:fontRef idx="minor"/>
        </p:style>
      </p:sp>
      <p:sp>
        <p:nvSpPr>
          <p:cNvPr id="590" name="CustomShape 11"/>
          <p:cNvSpPr/>
          <p:nvPr/>
        </p:nvSpPr>
        <p:spPr>
          <a:xfrm>
            <a:off x="2859120" y="5194440"/>
            <a:ext cx="749880" cy="33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YES</a:t>
            </a:r>
            <a:endParaRPr lang="en-US" sz="1600" b="0" strike="noStrike" spc="-1">
              <a:latin typeface="Arial"/>
            </a:endParaRPr>
          </a:p>
        </p:txBody>
      </p:sp>
      <p:sp>
        <p:nvSpPr>
          <p:cNvPr id="591" name="CustomShape 12"/>
          <p:cNvSpPr/>
          <p:nvPr/>
        </p:nvSpPr>
        <p:spPr>
          <a:xfrm>
            <a:off x="1305000" y="5214960"/>
            <a:ext cx="716400" cy="444960"/>
          </a:xfrm>
          <a:prstGeom prst="roundRect">
            <a:avLst>
              <a:gd name="adj" fmla="val 16667"/>
            </a:avLst>
          </a:prstGeom>
          <a:solidFill>
            <a:srgbClr val="33CCFF"/>
          </a:solidFill>
          <a:ln>
            <a:noFill/>
          </a:ln>
        </p:spPr>
        <p:style>
          <a:lnRef idx="0">
            <a:scrgbClr r="0" g="0" b="0"/>
          </a:lnRef>
          <a:fillRef idx="0">
            <a:scrgbClr r="0" g="0" b="0"/>
          </a:fillRef>
          <a:effectRef idx="0">
            <a:scrgbClr r="0" g="0" b="0"/>
          </a:effectRef>
          <a:fontRef idx="minor"/>
        </p:style>
      </p:sp>
      <p:sp>
        <p:nvSpPr>
          <p:cNvPr id="592" name="CustomShape 13"/>
          <p:cNvSpPr/>
          <p:nvPr/>
        </p:nvSpPr>
        <p:spPr>
          <a:xfrm>
            <a:off x="1095120" y="5197320"/>
            <a:ext cx="116784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NO</a:t>
            </a:r>
            <a:endParaRPr lang="en-US" sz="1600" b="0" strike="noStrike" spc="-1">
              <a:latin typeface="Arial"/>
            </a:endParaRPr>
          </a:p>
        </p:txBody>
      </p:sp>
      <p:sp>
        <p:nvSpPr>
          <p:cNvPr id="593" name="CustomShape 14"/>
          <p:cNvSpPr/>
          <p:nvPr/>
        </p:nvSpPr>
        <p:spPr>
          <a:xfrm>
            <a:off x="685800" y="3271680"/>
            <a:ext cx="751320" cy="425880"/>
          </a:xfrm>
          <a:prstGeom prst="roundRect">
            <a:avLst>
              <a:gd name="adj" fmla="val 16667"/>
            </a:avLst>
          </a:prstGeom>
          <a:solidFill>
            <a:srgbClr val="33CCFF"/>
          </a:solidFill>
          <a:ln>
            <a:noFill/>
          </a:ln>
        </p:spPr>
        <p:style>
          <a:lnRef idx="0">
            <a:scrgbClr r="0" g="0" b="0"/>
          </a:lnRef>
          <a:fillRef idx="0">
            <a:scrgbClr r="0" g="0" b="0"/>
          </a:fillRef>
          <a:effectRef idx="0">
            <a:scrgbClr r="0" g="0" b="0"/>
          </a:effectRef>
          <a:fontRef idx="minor"/>
        </p:style>
      </p:sp>
      <p:sp>
        <p:nvSpPr>
          <p:cNvPr id="594" name="CustomShape 15"/>
          <p:cNvSpPr/>
          <p:nvPr/>
        </p:nvSpPr>
        <p:spPr>
          <a:xfrm>
            <a:off x="474480" y="3254400"/>
            <a:ext cx="116784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NO</a:t>
            </a:r>
            <a:endParaRPr lang="en-US" sz="1600" b="0" strike="noStrike" spc="-1">
              <a:latin typeface="Arial"/>
            </a:endParaRPr>
          </a:p>
        </p:txBody>
      </p:sp>
      <p:sp>
        <p:nvSpPr>
          <p:cNvPr id="595" name="CustomShape 16"/>
          <p:cNvSpPr/>
          <p:nvPr/>
        </p:nvSpPr>
        <p:spPr>
          <a:xfrm>
            <a:off x="3860640" y="4259160"/>
            <a:ext cx="751320" cy="465480"/>
          </a:xfrm>
          <a:prstGeom prst="roundRect">
            <a:avLst>
              <a:gd name="adj" fmla="val 16667"/>
            </a:avLst>
          </a:prstGeom>
          <a:solidFill>
            <a:srgbClr val="33CCFF"/>
          </a:solidFill>
          <a:ln>
            <a:noFill/>
          </a:ln>
        </p:spPr>
        <p:style>
          <a:lnRef idx="0">
            <a:scrgbClr r="0" g="0" b="0"/>
          </a:lnRef>
          <a:fillRef idx="0">
            <a:scrgbClr r="0" g="0" b="0"/>
          </a:fillRef>
          <a:effectRef idx="0">
            <a:scrgbClr r="0" g="0" b="0"/>
          </a:effectRef>
          <a:fontRef idx="minor"/>
        </p:style>
      </p:sp>
      <p:sp>
        <p:nvSpPr>
          <p:cNvPr id="596" name="CustomShape 17"/>
          <p:cNvSpPr/>
          <p:nvPr/>
        </p:nvSpPr>
        <p:spPr>
          <a:xfrm>
            <a:off x="3629520" y="4259160"/>
            <a:ext cx="116784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NO</a:t>
            </a:r>
            <a:endParaRPr lang="en-US" sz="1600" b="0" strike="noStrike" spc="-1">
              <a:latin typeface="Arial"/>
            </a:endParaRPr>
          </a:p>
        </p:txBody>
      </p:sp>
      <p:sp>
        <p:nvSpPr>
          <p:cNvPr id="597" name="CustomShape 18"/>
          <p:cNvSpPr/>
          <p:nvPr/>
        </p:nvSpPr>
        <p:spPr>
          <a:xfrm>
            <a:off x="528120" y="2685960"/>
            <a:ext cx="119700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Yes</a:t>
            </a:r>
            <a:endParaRPr lang="en-US" sz="1600" b="0" strike="noStrike" spc="-1">
              <a:latin typeface="Arial"/>
            </a:endParaRPr>
          </a:p>
        </p:txBody>
      </p:sp>
      <p:sp>
        <p:nvSpPr>
          <p:cNvPr id="598" name="CustomShape 19"/>
          <p:cNvSpPr/>
          <p:nvPr/>
        </p:nvSpPr>
        <p:spPr>
          <a:xfrm>
            <a:off x="2556360" y="2685960"/>
            <a:ext cx="11239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FF0000"/>
                </a:solidFill>
                <a:latin typeface="Arial"/>
                <a:ea typeface="ＭＳ Ｐゴシック"/>
              </a:rPr>
              <a:t>No</a:t>
            </a:r>
            <a:endParaRPr lang="en-US" sz="1600" b="0" strike="noStrike" spc="-1">
              <a:latin typeface="Arial"/>
            </a:endParaRPr>
          </a:p>
        </p:txBody>
      </p:sp>
      <p:sp>
        <p:nvSpPr>
          <p:cNvPr id="599" name="CustomShape 20"/>
          <p:cNvSpPr/>
          <p:nvPr/>
        </p:nvSpPr>
        <p:spPr>
          <a:xfrm>
            <a:off x="3683160" y="3624120"/>
            <a:ext cx="160848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FF0000"/>
                </a:solidFill>
                <a:latin typeface="Arial"/>
                <a:ea typeface="ＭＳ Ｐゴシック"/>
              </a:rPr>
              <a:t>Married </a:t>
            </a:r>
            <a:endParaRPr lang="en-US" sz="1600" b="0" strike="noStrike" spc="-1">
              <a:latin typeface="Arial"/>
            </a:endParaRPr>
          </a:p>
        </p:txBody>
      </p:sp>
      <p:sp>
        <p:nvSpPr>
          <p:cNvPr id="600" name="CustomShape 21"/>
          <p:cNvSpPr/>
          <p:nvPr/>
        </p:nvSpPr>
        <p:spPr>
          <a:xfrm>
            <a:off x="1319760" y="3659040"/>
            <a:ext cx="234468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Single, Divorced</a:t>
            </a:r>
            <a:endParaRPr lang="en-US" sz="1600" b="0" strike="noStrike" spc="-1">
              <a:latin typeface="Arial"/>
            </a:endParaRPr>
          </a:p>
        </p:txBody>
      </p:sp>
      <p:sp>
        <p:nvSpPr>
          <p:cNvPr id="601" name="CustomShape 22"/>
          <p:cNvSpPr/>
          <p:nvPr/>
        </p:nvSpPr>
        <p:spPr>
          <a:xfrm>
            <a:off x="815040" y="4630680"/>
            <a:ext cx="14011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&lt; 80K</a:t>
            </a:r>
            <a:endParaRPr lang="en-US" sz="1600" b="0" strike="noStrike" spc="-1">
              <a:latin typeface="Arial"/>
            </a:endParaRPr>
          </a:p>
        </p:txBody>
      </p:sp>
      <p:sp>
        <p:nvSpPr>
          <p:cNvPr id="602" name="CustomShape 23"/>
          <p:cNvSpPr/>
          <p:nvPr/>
        </p:nvSpPr>
        <p:spPr>
          <a:xfrm>
            <a:off x="2761560" y="4630680"/>
            <a:ext cx="14011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&gt; 80K</a:t>
            </a:r>
            <a:endParaRPr lang="en-US" sz="1600" b="0" strike="noStrike" spc="-1">
              <a:latin typeface="Arial"/>
            </a:endParaRPr>
          </a:p>
        </p:txBody>
      </p:sp>
      <p:sp>
        <p:nvSpPr>
          <p:cNvPr id="603" name="CustomShape 24"/>
          <p:cNvSpPr/>
          <p:nvPr/>
        </p:nvSpPr>
        <p:spPr>
          <a:xfrm>
            <a:off x="4800600" y="1143000"/>
            <a:ext cx="159912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80000"/>
              </a:lnSpc>
              <a:spcBef>
                <a:spcPts val="400"/>
              </a:spcBef>
              <a:tabLst>
                <a:tab pos="0" algn="l"/>
              </a:tabLst>
            </a:pPr>
            <a:r>
              <a:rPr lang="en-US" sz="2000" b="1" strike="noStrike" spc="-1">
                <a:solidFill>
                  <a:srgbClr val="006B61"/>
                </a:solidFill>
                <a:latin typeface="Arial"/>
                <a:ea typeface="ＭＳ Ｐゴシック"/>
              </a:rPr>
              <a:t>Test Data</a:t>
            </a:r>
            <a:endParaRPr lang="en-US" sz="2000" b="0" strike="noStrike" spc="-1">
              <a:latin typeface="Arial"/>
            </a:endParaRPr>
          </a:p>
        </p:txBody>
      </p:sp>
      <p:sp>
        <p:nvSpPr>
          <p:cNvPr id="604" name="Line 25"/>
          <p:cNvSpPr/>
          <p:nvPr/>
        </p:nvSpPr>
        <p:spPr>
          <a:xfrm flipH="1">
            <a:off x="4495680" y="2590560"/>
            <a:ext cx="3124080" cy="1828800"/>
          </a:xfrm>
          <a:prstGeom prst="line">
            <a:avLst/>
          </a:prstGeom>
          <a:ln w="15840" cap="rnd">
            <a:solidFill>
              <a:srgbClr val="FF0000"/>
            </a:solidFill>
            <a:prstDash val="dash"/>
            <a:round/>
            <a:headEnd type="triangle" w="med" len="med"/>
          </a:ln>
        </p:spPr>
        <p:style>
          <a:lnRef idx="0">
            <a:scrgbClr r="0" g="0" b="0"/>
          </a:lnRef>
          <a:fillRef idx="0">
            <a:scrgbClr r="0" g="0" b="0"/>
          </a:fillRef>
          <a:effectRef idx="0">
            <a:scrgbClr r="0" g="0" b="0"/>
          </a:effectRef>
          <a:fontRef idx="minor"/>
        </p:style>
      </p:sp>
      <p:sp>
        <p:nvSpPr>
          <p:cNvPr id="605" name="CustomShape 26"/>
          <p:cNvSpPr/>
          <p:nvPr/>
        </p:nvSpPr>
        <p:spPr>
          <a:xfrm>
            <a:off x="6019920" y="3581280"/>
            <a:ext cx="2665800" cy="5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80000"/>
              </a:lnSpc>
              <a:spcBef>
                <a:spcPts val="400"/>
              </a:spcBef>
              <a:tabLst>
                <a:tab pos="0" algn="l"/>
              </a:tabLst>
            </a:pPr>
            <a:r>
              <a:rPr lang="en-US" sz="2000" b="0" strike="noStrike" spc="-1">
                <a:solidFill>
                  <a:srgbClr val="000000"/>
                </a:solidFill>
                <a:latin typeface="Arial"/>
                <a:ea typeface="ＭＳ Ｐゴシック"/>
              </a:rPr>
              <a:t>Assign Defaulted to “No”</a:t>
            </a:r>
            <a:endParaRPr lang="en-US" sz="2000" b="0" strike="noStrike" spc="-1">
              <a:latin typeface="Arial"/>
            </a:endParaRPr>
          </a:p>
        </p:txBody>
      </p:sp>
      <p:sp>
        <p:nvSpPr>
          <p:cNvPr id="606" name="CustomShape 27"/>
          <p:cNvSpPr/>
          <p:nvPr/>
        </p:nvSpPr>
        <p:spPr>
          <a:xfrm>
            <a:off x="1606680" y="2362320"/>
            <a:ext cx="1026000" cy="576360"/>
          </a:xfrm>
          <a:prstGeom prst="rect">
            <a:avLst/>
          </a:prstGeom>
          <a:solidFill>
            <a:srgbClr val="FFFF00"/>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320"/>
              </a:spcBef>
            </a:pPr>
            <a:r>
              <a:rPr lang="en-US" sz="1600" b="1" strike="noStrike" spc="-1">
                <a:solidFill>
                  <a:srgbClr val="2D1993"/>
                </a:solidFill>
                <a:latin typeface="Arial"/>
                <a:ea typeface="ＭＳ Ｐゴシック"/>
              </a:rPr>
              <a:t>Home Owner</a:t>
            </a:r>
            <a:endParaRPr lang="en-US" sz="1600" b="0" strike="noStrike" spc="-1">
              <a:latin typeface="Arial"/>
            </a:endParaRPr>
          </a:p>
        </p:txBody>
      </p:sp>
      <p:sp>
        <p:nvSpPr>
          <p:cNvPr id="607" name="CustomShape 28"/>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608" name="CustomShape 29"/>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609" name="CustomShape 30"/>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CA09F94-B892-4025-8BF7-9B74DE61215A}" type="slidenum">
              <a:rPr lang="en-US" sz="1200" b="1" strike="noStrike" spc="-1">
                <a:solidFill>
                  <a:srgbClr val="8B8B8B"/>
                </a:solidFill>
                <a:latin typeface="Arial"/>
                <a:ea typeface="ＭＳ Ｐゴシック"/>
              </a:rPr>
              <a:t>13</a:t>
            </a:fld>
            <a:endParaRPr lang="en-US" sz="1200" b="0" strike="noStrike" spc="-1">
              <a:latin typeface="Arial"/>
            </a:endParaRPr>
          </a:p>
        </p:txBody>
      </p:sp>
      <p:pic>
        <p:nvPicPr>
          <p:cNvPr id="610" name="Picture 609"/>
          <p:cNvPicPr/>
          <p:nvPr/>
        </p:nvPicPr>
        <p:blipFill>
          <a:blip r:embed="rId2"/>
          <a:stretch/>
        </p:blipFill>
        <p:spPr>
          <a:xfrm>
            <a:off x="4952880" y="1600200"/>
            <a:ext cx="3656880" cy="110412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Decision Tree Classification Task</a:t>
            </a:r>
            <a:endParaRPr lang="en-US" sz="3200" b="0" strike="noStrike" spc="-1">
              <a:latin typeface="Arial"/>
            </a:endParaRPr>
          </a:p>
        </p:txBody>
      </p:sp>
      <p:sp>
        <p:nvSpPr>
          <p:cNvPr id="612" name="Line 2"/>
          <p:cNvSpPr/>
          <p:nvPr/>
        </p:nvSpPr>
        <p:spPr>
          <a:xfrm flipH="1">
            <a:off x="6400800" y="2361960"/>
            <a:ext cx="685800" cy="360"/>
          </a:xfrm>
          <a:prstGeom prst="line">
            <a:avLst/>
          </a:prstGeom>
          <a:ln w="63360">
            <a:solidFill>
              <a:srgbClr val="FF0000"/>
            </a:solidFill>
            <a:round/>
            <a:tailEnd type="triangle" w="med" len="med"/>
          </a:ln>
        </p:spPr>
        <p:style>
          <a:lnRef idx="0">
            <a:scrgbClr r="0" g="0" b="0"/>
          </a:lnRef>
          <a:fillRef idx="0">
            <a:scrgbClr r="0" g="0" b="0"/>
          </a:fillRef>
          <a:effectRef idx="0">
            <a:scrgbClr r="0" g="0" b="0"/>
          </a:effectRef>
          <a:fontRef idx="minor"/>
        </p:style>
      </p:sp>
      <p:sp>
        <p:nvSpPr>
          <p:cNvPr id="613" name="CustomShape 3"/>
          <p:cNvSpPr/>
          <p:nvPr/>
        </p:nvSpPr>
        <p:spPr>
          <a:xfrm>
            <a:off x="7086600" y="4282920"/>
            <a:ext cx="121824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700"/>
              </a:spcBef>
            </a:pPr>
            <a:r>
              <a:rPr lang="en-US" sz="1400" b="1" strike="noStrike" spc="-1">
                <a:solidFill>
                  <a:srgbClr val="000000"/>
                </a:solidFill>
                <a:latin typeface="Arial"/>
                <a:ea typeface="ＭＳ Ｐゴシック"/>
              </a:rPr>
              <a:t>Decision Tree</a:t>
            </a:r>
            <a:endParaRPr lang="en-US" sz="1400" b="0" strike="noStrike" spc="-1">
              <a:latin typeface="Arial"/>
            </a:endParaRPr>
          </a:p>
        </p:txBody>
      </p:sp>
      <p:sp>
        <p:nvSpPr>
          <p:cNvPr id="614" name="CustomShape 4"/>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615" name="CustomShape 5"/>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616" name="CustomShape 6"/>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8897ACF-D6A5-458E-B89C-7323CF625CCD}" type="slidenum">
              <a:rPr lang="en-US" sz="1200" b="1" strike="noStrike" spc="-1">
                <a:solidFill>
                  <a:srgbClr val="8B8B8B"/>
                </a:solidFill>
                <a:latin typeface="Arial"/>
                <a:ea typeface="ＭＳ Ｐゴシック"/>
              </a:rPr>
              <a:t>14</a:t>
            </a:fld>
            <a:endParaRPr lang="en-US" sz="1200" b="0" strike="noStrike" spc="-1">
              <a:latin typeface="Arial"/>
            </a:endParaRPr>
          </a:p>
        </p:txBody>
      </p:sp>
      <p:pic>
        <p:nvPicPr>
          <p:cNvPr id="617" name="Picture 616"/>
          <p:cNvPicPr/>
          <p:nvPr/>
        </p:nvPicPr>
        <p:blipFill>
          <a:blip r:embed="rId2"/>
          <a:stretch/>
        </p:blipFill>
        <p:spPr>
          <a:xfrm>
            <a:off x="1092240" y="1143000"/>
            <a:ext cx="6946200" cy="518076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Decision Tree Induction</a:t>
            </a:r>
            <a:endParaRPr lang="en-US" sz="3200" b="0" strike="noStrike" spc="-1">
              <a:latin typeface="Arial"/>
            </a:endParaRPr>
          </a:p>
        </p:txBody>
      </p:sp>
      <p:sp>
        <p:nvSpPr>
          <p:cNvPr id="619" name="CustomShape 2"/>
          <p:cNvSpPr/>
          <p:nvPr/>
        </p:nvSpPr>
        <p:spPr>
          <a:xfrm>
            <a:off x="411120" y="1143000"/>
            <a:ext cx="8317440" cy="51804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291960" indent="-290880">
              <a:lnSpc>
                <a:spcPct val="100000"/>
              </a:lnSpc>
              <a:spcBef>
                <a:spcPts val="281"/>
              </a:spcBef>
              <a:spcAft>
                <a:spcPts val="400"/>
              </a:spcAft>
              <a:buClr>
                <a:srgbClr val="0C7B9C"/>
              </a:buClr>
              <a:buSzPct val="75000"/>
              <a:buFont typeface="Monotype Sorts" charset="2"/>
              <a:buChar char=""/>
            </a:pPr>
            <a:r>
              <a:rPr lang="en-US" sz="2800" b="0" strike="noStrike" spc="-1">
                <a:solidFill>
                  <a:srgbClr val="000000"/>
                </a:solidFill>
                <a:latin typeface="Arial"/>
                <a:ea typeface="ＭＳ Ｐゴシック"/>
              </a:rPr>
              <a:t>Many Algorithms:</a:t>
            </a:r>
            <a:endParaRPr lang="en-US" sz="2800" b="0" strike="noStrike" spc="-1">
              <a:latin typeface="Arial"/>
            </a:endParaRPr>
          </a:p>
          <a:p>
            <a:pPr marL="800280" lvl="1" indent="-342000">
              <a:lnSpc>
                <a:spcPct val="10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Hunt’s Algorithm (one of the earliest)</a:t>
            </a:r>
            <a:endParaRPr lang="en-US" sz="2800" b="0" strike="noStrike" spc="-1">
              <a:latin typeface="Arial"/>
            </a:endParaRPr>
          </a:p>
          <a:p>
            <a:pPr marL="800280" lvl="1" indent="-342000">
              <a:lnSpc>
                <a:spcPct val="10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CART</a:t>
            </a:r>
            <a:endParaRPr lang="en-US" sz="2800" b="0" strike="noStrike" spc="-1">
              <a:latin typeface="Arial"/>
            </a:endParaRPr>
          </a:p>
          <a:p>
            <a:pPr marL="800280" lvl="1" indent="-342000">
              <a:lnSpc>
                <a:spcPct val="10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ID3, C4.5</a:t>
            </a:r>
            <a:endParaRPr lang="en-US" sz="2800" b="0" strike="noStrike" spc="-1">
              <a:latin typeface="Arial"/>
            </a:endParaRPr>
          </a:p>
          <a:p>
            <a:pPr marL="800280" lvl="1" indent="-342000">
              <a:lnSpc>
                <a:spcPct val="10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SLIQ,SPRINT</a:t>
            </a:r>
            <a:endParaRPr lang="en-US" sz="2800" b="0" strike="noStrike" spc="-1">
              <a:latin typeface="Arial"/>
            </a:endParaRPr>
          </a:p>
        </p:txBody>
      </p:sp>
      <p:sp>
        <p:nvSpPr>
          <p:cNvPr id="620" name="CustomShape 3"/>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621" name="CustomShape 4"/>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622" name="CustomShape 5"/>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3F0AC6D-F62D-4547-9B39-8EDC57778D09}" type="slidenum">
              <a:rPr lang="en-US" sz="1200" b="1" strike="noStrike" spc="-1">
                <a:solidFill>
                  <a:srgbClr val="8B8B8B"/>
                </a:solidFill>
                <a:latin typeface="Arial"/>
                <a:ea typeface="ＭＳ Ｐゴシック"/>
              </a:rPr>
              <a:t>15</a:t>
            </a:fld>
            <a:endParaRPr lang="en-US" sz="12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General Structure of Hunt’s Algorithm</a:t>
            </a:r>
            <a:endParaRPr lang="en-US" sz="3200" b="0" strike="noStrike" spc="-1">
              <a:latin typeface="Arial"/>
            </a:endParaRPr>
          </a:p>
        </p:txBody>
      </p:sp>
      <p:sp>
        <p:nvSpPr>
          <p:cNvPr id="624" name="CustomShape 2"/>
          <p:cNvSpPr/>
          <p:nvPr/>
        </p:nvSpPr>
        <p:spPr>
          <a:xfrm>
            <a:off x="411120" y="1143000"/>
            <a:ext cx="4082040" cy="51804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291960" indent="-290880">
              <a:lnSpc>
                <a:spcPct val="100000"/>
              </a:lnSpc>
              <a:spcBef>
                <a:spcPts val="201"/>
              </a:spcBef>
              <a:spcAft>
                <a:spcPts val="400"/>
              </a:spcAft>
              <a:buClr>
                <a:srgbClr val="0C7B9C"/>
              </a:buClr>
              <a:buSzPct val="75000"/>
              <a:buFont typeface="Monotype Sorts" charset="2"/>
              <a:buChar char=""/>
            </a:pPr>
            <a:r>
              <a:rPr lang="en-US" sz="2000" b="0" strike="noStrike" spc="-1">
                <a:solidFill>
                  <a:srgbClr val="000000"/>
                </a:solidFill>
                <a:latin typeface="Arial"/>
                <a:ea typeface="ＭＳ Ｐゴシック"/>
              </a:rPr>
              <a:t>Let D</a:t>
            </a:r>
            <a:r>
              <a:rPr lang="en-US" sz="2000" b="0" strike="noStrike" spc="-1" baseline="-25000">
                <a:solidFill>
                  <a:srgbClr val="000000"/>
                </a:solidFill>
                <a:latin typeface="Arial"/>
                <a:ea typeface="ＭＳ Ｐゴシック"/>
              </a:rPr>
              <a:t>t</a:t>
            </a:r>
            <a:r>
              <a:rPr lang="en-US" sz="2000" b="0" strike="noStrike" spc="-1">
                <a:solidFill>
                  <a:srgbClr val="000000"/>
                </a:solidFill>
                <a:latin typeface="Arial"/>
                <a:ea typeface="ＭＳ Ｐゴシック"/>
              </a:rPr>
              <a:t> be the set of training records that reach a node t</a:t>
            </a:r>
            <a:endParaRPr lang="en-US" sz="2000" b="0" strike="noStrike" spc="-1">
              <a:latin typeface="Arial"/>
            </a:endParaRPr>
          </a:p>
          <a:p>
            <a:pPr>
              <a:lnSpc>
                <a:spcPct val="100000"/>
              </a:lnSpc>
            </a:pPr>
            <a:endParaRPr lang="en-US" sz="2000" b="0" strike="noStrike" spc="-1">
              <a:latin typeface="Arial"/>
            </a:endParaRPr>
          </a:p>
          <a:p>
            <a:pPr marL="291960" indent="-290880">
              <a:lnSpc>
                <a:spcPct val="100000"/>
              </a:lnSpc>
              <a:spcBef>
                <a:spcPts val="201"/>
              </a:spcBef>
              <a:spcAft>
                <a:spcPts val="400"/>
              </a:spcAft>
              <a:buClr>
                <a:srgbClr val="0C7B9C"/>
              </a:buClr>
              <a:buSzPct val="75000"/>
              <a:buFont typeface="Monotype Sorts" charset="2"/>
              <a:buChar char=""/>
            </a:pPr>
            <a:r>
              <a:rPr lang="en-US" sz="2000" b="0" strike="noStrike" spc="-1">
                <a:solidFill>
                  <a:srgbClr val="000000"/>
                </a:solidFill>
                <a:latin typeface="Arial"/>
                <a:ea typeface="ＭＳ Ｐゴシック"/>
              </a:rPr>
              <a:t>General Procedure:</a:t>
            </a:r>
            <a:endParaRPr lang="en-US" sz="2000" b="0" strike="noStrike" spc="-1">
              <a:latin typeface="Arial"/>
            </a:endParaRPr>
          </a:p>
          <a:p>
            <a:pPr marL="800280" lvl="1" indent="-342000">
              <a:lnSpc>
                <a:spcPct val="10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If D</a:t>
            </a:r>
            <a:r>
              <a:rPr lang="en-US" sz="2000" b="0" strike="noStrike" spc="-1" baseline="-25000">
                <a:solidFill>
                  <a:srgbClr val="000000"/>
                </a:solidFill>
                <a:latin typeface="Arial"/>
                <a:ea typeface="ＭＳ Ｐゴシック"/>
              </a:rPr>
              <a:t>t</a:t>
            </a:r>
            <a:r>
              <a:rPr lang="en-US" sz="2000" b="0" strike="noStrike" spc="-1">
                <a:solidFill>
                  <a:srgbClr val="000000"/>
                </a:solidFill>
                <a:latin typeface="Arial"/>
                <a:ea typeface="ＭＳ Ｐゴシック"/>
              </a:rPr>
              <a:t> contains records that belong the same class y</a:t>
            </a:r>
            <a:r>
              <a:rPr lang="en-US" sz="2000" b="0" strike="noStrike" spc="-1" baseline="-25000">
                <a:solidFill>
                  <a:srgbClr val="000000"/>
                </a:solidFill>
                <a:latin typeface="Arial"/>
                <a:ea typeface="ＭＳ Ｐゴシック"/>
              </a:rPr>
              <a:t>t</a:t>
            </a:r>
            <a:r>
              <a:rPr lang="en-US" sz="2000" b="0" strike="noStrike" spc="-1">
                <a:solidFill>
                  <a:srgbClr val="000000"/>
                </a:solidFill>
                <a:latin typeface="Arial"/>
                <a:ea typeface="ＭＳ Ｐゴシック"/>
              </a:rPr>
              <a:t>, then t is a leaf node labeled as y</a:t>
            </a:r>
            <a:r>
              <a:rPr lang="en-US" sz="2000" b="0" strike="noStrike" spc="-1" baseline="-25000">
                <a:solidFill>
                  <a:srgbClr val="000000"/>
                </a:solidFill>
                <a:latin typeface="Arial"/>
                <a:ea typeface="ＭＳ Ｐゴシック"/>
              </a:rPr>
              <a:t>t</a:t>
            </a:r>
            <a:endParaRPr lang="en-US" sz="2000" b="0" strike="noStrike" spc="-1">
              <a:latin typeface="Arial"/>
            </a:endParaRPr>
          </a:p>
          <a:p>
            <a:pPr marL="800280" lvl="1" indent="-342000">
              <a:lnSpc>
                <a:spcPct val="10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If D</a:t>
            </a:r>
            <a:r>
              <a:rPr lang="en-US" sz="2000" b="0" strike="noStrike" spc="-1" baseline="-25000">
                <a:solidFill>
                  <a:srgbClr val="000000"/>
                </a:solidFill>
                <a:latin typeface="Arial"/>
                <a:ea typeface="ＭＳ Ｐゴシック"/>
              </a:rPr>
              <a:t>t</a:t>
            </a:r>
            <a:r>
              <a:rPr lang="en-US" sz="2000" b="0" strike="noStrike" spc="-1">
                <a:solidFill>
                  <a:srgbClr val="000000"/>
                </a:solidFill>
                <a:latin typeface="Arial"/>
                <a:ea typeface="ＭＳ Ｐゴシック"/>
              </a:rPr>
              <a:t> contains records that belong to more than one class, use an attribute test to split the data into smaller subsets. Recursively apply the procedure to each subset.</a:t>
            </a:r>
            <a:endParaRPr lang="en-US" sz="2000" b="0" strike="noStrike" spc="-1">
              <a:latin typeface="Arial"/>
            </a:endParaRPr>
          </a:p>
        </p:txBody>
      </p:sp>
      <p:sp>
        <p:nvSpPr>
          <p:cNvPr id="625" name="CustomShape 3"/>
          <p:cNvSpPr/>
          <p:nvPr/>
        </p:nvSpPr>
        <p:spPr>
          <a:xfrm>
            <a:off x="6172200" y="4800600"/>
            <a:ext cx="1446840" cy="761040"/>
          </a:xfrm>
          <a:prstGeom prst="ellipse">
            <a:avLst/>
          </a:prstGeom>
          <a:noFill/>
          <a:ln w="38160">
            <a:solidFill>
              <a:srgbClr val="FF0000"/>
            </a:solidFill>
            <a:round/>
          </a:ln>
        </p:spPr>
        <p:style>
          <a:lnRef idx="0">
            <a:scrgbClr r="0" g="0" b="0"/>
          </a:lnRef>
          <a:fillRef idx="0">
            <a:scrgbClr r="0" g="0" b="0"/>
          </a:fillRef>
          <a:effectRef idx="0">
            <a:scrgbClr r="0" g="0" b="0"/>
          </a:effectRef>
          <a:fontRef idx="minor"/>
        </p:style>
      </p:sp>
      <p:sp>
        <p:nvSpPr>
          <p:cNvPr id="626" name="Line 4"/>
          <p:cNvSpPr/>
          <p:nvPr/>
        </p:nvSpPr>
        <p:spPr>
          <a:xfrm flipH="1">
            <a:off x="5715000" y="5562360"/>
            <a:ext cx="990360" cy="38124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627" name="Line 5"/>
          <p:cNvSpPr/>
          <p:nvPr/>
        </p:nvSpPr>
        <p:spPr>
          <a:xfrm>
            <a:off x="6858000" y="5562360"/>
            <a:ext cx="360" cy="53352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628" name="Line 6"/>
          <p:cNvSpPr/>
          <p:nvPr/>
        </p:nvSpPr>
        <p:spPr>
          <a:xfrm>
            <a:off x="7010280" y="5562360"/>
            <a:ext cx="990720" cy="38124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629" name="Line 7"/>
          <p:cNvSpPr/>
          <p:nvPr/>
        </p:nvSpPr>
        <p:spPr>
          <a:xfrm flipH="1">
            <a:off x="6858000" y="4419360"/>
            <a:ext cx="228600" cy="381240"/>
          </a:xfrm>
          <a:prstGeom prst="line">
            <a:avLst/>
          </a:prstGeom>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630" name="CustomShape 8"/>
          <p:cNvSpPr/>
          <p:nvPr/>
        </p:nvSpPr>
        <p:spPr>
          <a:xfrm>
            <a:off x="7086600" y="4267080"/>
            <a:ext cx="608400" cy="43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US" sz="2000" b="1" strike="noStrike" spc="-1">
                <a:solidFill>
                  <a:srgbClr val="000000"/>
                </a:solidFill>
                <a:latin typeface="Arial"/>
                <a:ea typeface="ＭＳ Ｐゴシック"/>
              </a:rPr>
              <a:t>D</a:t>
            </a:r>
            <a:r>
              <a:rPr lang="en-US" sz="2000" b="1" strike="noStrike" spc="-1" baseline="-25000">
                <a:solidFill>
                  <a:srgbClr val="000000"/>
                </a:solidFill>
                <a:latin typeface="Arial"/>
                <a:ea typeface="ＭＳ Ｐゴシック"/>
              </a:rPr>
              <a:t>t</a:t>
            </a:r>
            <a:endParaRPr lang="en-US" sz="2000" b="0" strike="noStrike" spc="-1">
              <a:latin typeface="Arial"/>
            </a:endParaRPr>
          </a:p>
        </p:txBody>
      </p:sp>
      <p:sp>
        <p:nvSpPr>
          <p:cNvPr id="631" name="CustomShape 9"/>
          <p:cNvSpPr/>
          <p:nvPr/>
        </p:nvSpPr>
        <p:spPr>
          <a:xfrm>
            <a:off x="6705720" y="4952880"/>
            <a:ext cx="3798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199"/>
              </a:spcBef>
            </a:pPr>
            <a:r>
              <a:rPr lang="en-US" sz="2400" b="1" strike="noStrike" spc="-1">
                <a:solidFill>
                  <a:srgbClr val="000000"/>
                </a:solidFill>
                <a:latin typeface="Arial"/>
                <a:ea typeface="ＭＳ Ｐゴシック"/>
              </a:rPr>
              <a:t>?</a:t>
            </a:r>
            <a:endParaRPr lang="en-US" sz="2400" b="0" strike="noStrike" spc="-1">
              <a:latin typeface="Arial"/>
            </a:endParaRPr>
          </a:p>
        </p:txBody>
      </p:sp>
      <p:sp>
        <p:nvSpPr>
          <p:cNvPr id="632" name="CustomShape 10"/>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633" name="CustomShape 11"/>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634" name="CustomShape 12"/>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C71A898-A633-4DA7-8B8E-0C070A147A73}" type="slidenum">
              <a:rPr lang="en-US" sz="1200" b="1" strike="noStrike" spc="-1">
                <a:solidFill>
                  <a:srgbClr val="8B8B8B"/>
                </a:solidFill>
                <a:latin typeface="Arial"/>
                <a:ea typeface="ＭＳ Ｐゴシック"/>
              </a:rPr>
              <a:t>16</a:t>
            </a:fld>
            <a:endParaRPr lang="en-US" sz="1200" b="0" strike="noStrike" spc="-1">
              <a:latin typeface="Arial"/>
            </a:endParaRPr>
          </a:p>
        </p:txBody>
      </p:sp>
      <p:pic>
        <p:nvPicPr>
          <p:cNvPr id="635" name="Picture 634"/>
          <p:cNvPicPr/>
          <p:nvPr/>
        </p:nvPicPr>
        <p:blipFill>
          <a:blip r:embed="rId2"/>
          <a:stretch/>
        </p:blipFill>
        <p:spPr>
          <a:xfrm>
            <a:off x="5410080" y="1143000"/>
            <a:ext cx="3199680" cy="314892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Hunt’s Algorithm</a:t>
            </a:r>
            <a:endParaRPr lang="en-US" sz="3200" b="0" strike="noStrike" spc="-1">
              <a:latin typeface="Arial"/>
            </a:endParaRPr>
          </a:p>
        </p:txBody>
      </p:sp>
      <p:sp>
        <p:nvSpPr>
          <p:cNvPr id="637" name="CustomShape 2"/>
          <p:cNvSpPr/>
          <p:nvPr/>
        </p:nvSpPr>
        <p:spPr>
          <a:xfrm>
            <a:off x="3735720" y="220968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(3,0)</a:t>
            </a:r>
            <a:endParaRPr lang="en-US" sz="1400" b="0" strike="noStrike" spc="-1">
              <a:latin typeface="Arial"/>
            </a:endParaRPr>
          </a:p>
        </p:txBody>
      </p:sp>
      <p:sp>
        <p:nvSpPr>
          <p:cNvPr id="638" name="CustomShape 3"/>
          <p:cNvSpPr/>
          <p:nvPr/>
        </p:nvSpPr>
        <p:spPr>
          <a:xfrm>
            <a:off x="5011920" y="220968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(4,3)</a:t>
            </a:r>
            <a:endParaRPr lang="en-US" sz="1400" b="0" strike="noStrike" spc="-1">
              <a:latin typeface="Arial"/>
            </a:endParaRPr>
          </a:p>
        </p:txBody>
      </p:sp>
      <p:sp>
        <p:nvSpPr>
          <p:cNvPr id="639" name="CustomShape 4"/>
          <p:cNvSpPr/>
          <p:nvPr/>
        </p:nvSpPr>
        <p:spPr>
          <a:xfrm>
            <a:off x="154080" y="464832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(3,0)</a:t>
            </a:r>
            <a:endParaRPr lang="en-US" sz="1400" b="0" strike="noStrike" spc="-1">
              <a:latin typeface="Arial"/>
            </a:endParaRPr>
          </a:p>
        </p:txBody>
      </p:sp>
      <p:sp>
        <p:nvSpPr>
          <p:cNvPr id="640" name="CustomShape 5"/>
          <p:cNvSpPr/>
          <p:nvPr/>
        </p:nvSpPr>
        <p:spPr>
          <a:xfrm>
            <a:off x="611280" y="540720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(1,3)</a:t>
            </a:r>
            <a:endParaRPr lang="en-US" sz="1400" b="0" strike="noStrike" spc="-1">
              <a:latin typeface="Arial"/>
            </a:endParaRPr>
          </a:p>
        </p:txBody>
      </p:sp>
      <p:sp>
        <p:nvSpPr>
          <p:cNvPr id="641" name="CustomShape 6"/>
          <p:cNvSpPr/>
          <p:nvPr/>
        </p:nvSpPr>
        <p:spPr>
          <a:xfrm>
            <a:off x="2040120" y="540720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(3,0)</a:t>
            </a:r>
            <a:endParaRPr lang="en-US" sz="1400" b="0" strike="noStrike" spc="-1">
              <a:latin typeface="Arial"/>
            </a:endParaRPr>
          </a:p>
        </p:txBody>
      </p:sp>
      <p:sp>
        <p:nvSpPr>
          <p:cNvPr id="642" name="CustomShape 7"/>
          <p:cNvSpPr/>
          <p:nvPr/>
        </p:nvSpPr>
        <p:spPr>
          <a:xfrm>
            <a:off x="3659400" y="418788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(3,0)</a:t>
            </a:r>
            <a:endParaRPr lang="en-US" sz="1400" b="0" strike="noStrike" spc="-1">
              <a:latin typeface="Arial"/>
            </a:endParaRPr>
          </a:p>
        </p:txBody>
      </p:sp>
      <p:sp>
        <p:nvSpPr>
          <p:cNvPr id="643" name="CustomShape 8"/>
          <p:cNvSpPr/>
          <p:nvPr/>
        </p:nvSpPr>
        <p:spPr>
          <a:xfrm>
            <a:off x="3659400" y="563580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(1,0)</a:t>
            </a:r>
            <a:endParaRPr lang="en-US" sz="1400" b="0" strike="noStrike" spc="-1">
              <a:latin typeface="Arial"/>
            </a:endParaRPr>
          </a:p>
        </p:txBody>
      </p:sp>
      <p:sp>
        <p:nvSpPr>
          <p:cNvPr id="644" name="CustomShape 9"/>
          <p:cNvSpPr/>
          <p:nvPr/>
        </p:nvSpPr>
        <p:spPr>
          <a:xfrm>
            <a:off x="4859640" y="563580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(0,3)</a:t>
            </a:r>
            <a:endParaRPr lang="en-US" sz="1400" b="0" strike="noStrike" spc="-1">
              <a:latin typeface="Arial"/>
            </a:endParaRPr>
          </a:p>
        </p:txBody>
      </p:sp>
      <p:sp>
        <p:nvSpPr>
          <p:cNvPr id="645" name="CustomShape 10"/>
          <p:cNvSpPr/>
          <p:nvPr/>
        </p:nvSpPr>
        <p:spPr>
          <a:xfrm>
            <a:off x="5545440" y="487368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(3,0)</a:t>
            </a:r>
            <a:endParaRPr lang="en-US" sz="1400" b="0" strike="noStrike" spc="-1">
              <a:latin typeface="Arial"/>
            </a:endParaRPr>
          </a:p>
        </p:txBody>
      </p:sp>
      <p:sp>
        <p:nvSpPr>
          <p:cNvPr id="646" name="CustomShape 11"/>
          <p:cNvSpPr/>
          <p:nvPr/>
        </p:nvSpPr>
        <p:spPr>
          <a:xfrm>
            <a:off x="992520" y="205416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(7,3)</a:t>
            </a:r>
            <a:endParaRPr lang="en-US" sz="1400" b="0" strike="noStrike" spc="-1">
              <a:latin typeface="Arial"/>
            </a:endParaRPr>
          </a:p>
        </p:txBody>
      </p:sp>
      <p:sp>
        <p:nvSpPr>
          <p:cNvPr id="647" name="CustomShape 12"/>
          <p:cNvSpPr/>
          <p:nvPr/>
        </p:nvSpPr>
        <p:spPr>
          <a:xfrm>
            <a:off x="3200400" y="4330800"/>
            <a:ext cx="3275640" cy="1916640"/>
          </a:xfrm>
          <a:prstGeom prst="rect">
            <a:avLst/>
          </a:prstGeom>
          <a:solidFill>
            <a:schemeClr val="accent3"/>
          </a:solidFill>
          <a:ln w="12600">
            <a:noFill/>
          </a:ln>
        </p:spPr>
        <p:style>
          <a:lnRef idx="0">
            <a:scrgbClr r="0" g="0" b="0"/>
          </a:lnRef>
          <a:fillRef idx="0">
            <a:scrgbClr r="0" g="0" b="0"/>
          </a:fillRef>
          <a:effectRef idx="0">
            <a:scrgbClr r="0" g="0" b="0"/>
          </a:effectRef>
          <a:fontRef idx="minor"/>
        </p:style>
      </p:sp>
      <p:sp>
        <p:nvSpPr>
          <p:cNvPr id="648" name="CustomShape 13"/>
          <p:cNvSpPr/>
          <p:nvPr/>
        </p:nvSpPr>
        <p:spPr>
          <a:xfrm>
            <a:off x="3048120" y="2919240"/>
            <a:ext cx="2815200" cy="1727640"/>
          </a:xfrm>
          <a:prstGeom prst="rect">
            <a:avLst/>
          </a:prstGeom>
          <a:solidFill>
            <a:schemeClr val="accent3"/>
          </a:solidFill>
          <a:ln w="12600">
            <a:noFill/>
          </a:ln>
        </p:spPr>
        <p:style>
          <a:lnRef idx="0">
            <a:scrgbClr r="0" g="0" b="0"/>
          </a:lnRef>
          <a:fillRef idx="0">
            <a:scrgbClr r="0" g="0" b="0"/>
          </a:fillRef>
          <a:effectRef idx="0">
            <a:scrgbClr r="0" g="0" b="0"/>
          </a:effectRef>
          <a:fontRef idx="minor"/>
        </p:style>
      </p:sp>
      <p:sp>
        <p:nvSpPr>
          <p:cNvPr id="649" name="CustomShape 14"/>
          <p:cNvSpPr/>
          <p:nvPr/>
        </p:nvSpPr>
        <p:spPr>
          <a:xfrm>
            <a:off x="57240" y="3476520"/>
            <a:ext cx="2815200" cy="2770560"/>
          </a:xfrm>
          <a:prstGeom prst="rect">
            <a:avLst/>
          </a:prstGeom>
          <a:solidFill>
            <a:schemeClr val="accent3"/>
          </a:solidFill>
          <a:ln w="12600">
            <a:noFill/>
          </a:ln>
        </p:spPr>
        <p:style>
          <a:lnRef idx="0">
            <a:scrgbClr r="0" g="0" b="0"/>
          </a:lnRef>
          <a:fillRef idx="0">
            <a:scrgbClr r="0" g="0" b="0"/>
          </a:fillRef>
          <a:effectRef idx="0">
            <a:scrgbClr r="0" g="0" b="0"/>
          </a:effectRef>
          <a:fontRef idx="minor"/>
        </p:style>
      </p:sp>
      <p:sp>
        <p:nvSpPr>
          <p:cNvPr id="650" name="CustomShape 15"/>
          <p:cNvSpPr/>
          <p:nvPr/>
        </p:nvSpPr>
        <p:spPr>
          <a:xfrm>
            <a:off x="3198960" y="1104840"/>
            <a:ext cx="2815200" cy="2770560"/>
          </a:xfrm>
          <a:prstGeom prst="rect">
            <a:avLst/>
          </a:prstGeom>
          <a:solidFill>
            <a:schemeClr val="accent3"/>
          </a:solidFill>
          <a:ln w="12600">
            <a:noFill/>
          </a:ln>
        </p:spPr>
        <p:style>
          <a:lnRef idx="0">
            <a:scrgbClr r="0" g="0" b="0"/>
          </a:lnRef>
          <a:fillRef idx="0">
            <a:scrgbClr r="0" g="0" b="0"/>
          </a:fillRef>
          <a:effectRef idx="0">
            <a:scrgbClr r="0" g="0" b="0"/>
          </a:effectRef>
          <a:fontRef idx="minor"/>
        </p:style>
      </p:sp>
      <p:sp>
        <p:nvSpPr>
          <p:cNvPr id="651" name="CustomShape 16"/>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652" name="CustomShape 17"/>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653" name="CustomShape 18"/>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15C8307-408B-4C1E-BC7E-19F2F2622627}" type="slidenum">
              <a:rPr lang="en-US" sz="1200" b="1" strike="noStrike" spc="-1">
                <a:solidFill>
                  <a:srgbClr val="8B8B8B"/>
                </a:solidFill>
                <a:latin typeface="Arial"/>
                <a:ea typeface="ＭＳ Ｐゴシック"/>
              </a:rPr>
              <a:t>17</a:t>
            </a:fld>
            <a:endParaRPr lang="en-US" sz="1200" b="0" strike="noStrike" spc="-1">
              <a:latin typeface="Arial"/>
            </a:endParaRPr>
          </a:p>
        </p:txBody>
      </p:sp>
      <p:pic>
        <p:nvPicPr>
          <p:cNvPr id="654" name="Picture 653"/>
          <p:cNvPicPr/>
          <p:nvPr/>
        </p:nvPicPr>
        <p:blipFill>
          <a:blip r:embed="rId2"/>
          <a:stretch/>
        </p:blipFill>
        <p:spPr>
          <a:xfrm>
            <a:off x="76320" y="1168560"/>
            <a:ext cx="6323760" cy="5066640"/>
          </a:xfrm>
          <a:prstGeom prst="rect">
            <a:avLst/>
          </a:prstGeom>
          <a:ln>
            <a:noFill/>
          </a:ln>
        </p:spPr>
      </p:pic>
      <p:pic>
        <p:nvPicPr>
          <p:cNvPr id="655" name="Picture 654"/>
          <p:cNvPicPr/>
          <p:nvPr/>
        </p:nvPicPr>
        <p:blipFill>
          <a:blip r:embed="rId3"/>
          <a:stretch/>
        </p:blipFill>
        <p:spPr>
          <a:xfrm>
            <a:off x="6019920" y="914400"/>
            <a:ext cx="2971080" cy="327600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Hunt’s Algorithm</a:t>
            </a:r>
            <a:endParaRPr lang="en-US" sz="3200" b="0" strike="noStrike" spc="-1">
              <a:latin typeface="Arial"/>
            </a:endParaRPr>
          </a:p>
        </p:txBody>
      </p:sp>
      <p:sp>
        <p:nvSpPr>
          <p:cNvPr id="657" name="CustomShape 2"/>
          <p:cNvSpPr/>
          <p:nvPr/>
        </p:nvSpPr>
        <p:spPr>
          <a:xfrm>
            <a:off x="3735720" y="220968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(3,0)</a:t>
            </a:r>
            <a:endParaRPr lang="en-US" sz="1400" b="0" strike="noStrike" spc="-1">
              <a:latin typeface="Arial"/>
            </a:endParaRPr>
          </a:p>
        </p:txBody>
      </p:sp>
      <p:sp>
        <p:nvSpPr>
          <p:cNvPr id="658" name="CustomShape 3"/>
          <p:cNvSpPr/>
          <p:nvPr/>
        </p:nvSpPr>
        <p:spPr>
          <a:xfrm>
            <a:off x="5011920" y="220968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(4,3)</a:t>
            </a:r>
            <a:endParaRPr lang="en-US" sz="1400" b="0" strike="noStrike" spc="-1">
              <a:latin typeface="Arial"/>
            </a:endParaRPr>
          </a:p>
        </p:txBody>
      </p:sp>
      <p:sp>
        <p:nvSpPr>
          <p:cNvPr id="659" name="CustomShape 4"/>
          <p:cNvSpPr/>
          <p:nvPr/>
        </p:nvSpPr>
        <p:spPr>
          <a:xfrm>
            <a:off x="154080" y="464832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(3,0)</a:t>
            </a:r>
            <a:endParaRPr lang="en-US" sz="1400" b="0" strike="noStrike" spc="-1">
              <a:latin typeface="Arial"/>
            </a:endParaRPr>
          </a:p>
        </p:txBody>
      </p:sp>
      <p:sp>
        <p:nvSpPr>
          <p:cNvPr id="660" name="CustomShape 5"/>
          <p:cNvSpPr/>
          <p:nvPr/>
        </p:nvSpPr>
        <p:spPr>
          <a:xfrm>
            <a:off x="611280" y="540720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(1,3)</a:t>
            </a:r>
            <a:endParaRPr lang="en-US" sz="1400" b="0" strike="noStrike" spc="-1">
              <a:latin typeface="Arial"/>
            </a:endParaRPr>
          </a:p>
        </p:txBody>
      </p:sp>
      <p:sp>
        <p:nvSpPr>
          <p:cNvPr id="661" name="CustomShape 6"/>
          <p:cNvSpPr/>
          <p:nvPr/>
        </p:nvSpPr>
        <p:spPr>
          <a:xfrm>
            <a:off x="2040120" y="540720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(3,0)</a:t>
            </a:r>
            <a:endParaRPr lang="en-US" sz="1400" b="0" strike="noStrike" spc="-1">
              <a:latin typeface="Arial"/>
            </a:endParaRPr>
          </a:p>
        </p:txBody>
      </p:sp>
      <p:sp>
        <p:nvSpPr>
          <p:cNvPr id="662" name="CustomShape 7"/>
          <p:cNvSpPr/>
          <p:nvPr/>
        </p:nvSpPr>
        <p:spPr>
          <a:xfrm>
            <a:off x="3659400" y="418788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(3,0)</a:t>
            </a:r>
            <a:endParaRPr lang="en-US" sz="1400" b="0" strike="noStrike" spc="-1">
              <a:latin typeface="Arial"/>
            </a:endParaRPr>
          </a:p>
        </p:txBody>
      </p:sp>
      <p:sp>
        <p:nvSpPr>
          <p:cNvPr id="663" name="CustomShape 8"/>
          <p:cNvSpPr/>
          <p:nvPr/>
        </p:nvSpPr>
        <p:spPr>
          <a:xfrm>
            <a:off x="3659400" y="563580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(1,0)</a:t>
            </a:r>
            <a:endParaRPr lang="en-US" sz="1400" b="0" strike="noStrike" spc="-1">
              <a:latin typeface="Arial"/>
            </a:endParaRPr>
          </a:p>
        </p:txBody>
      </p:sp>
      <p:sp>
        <p:nvSpPr>
          <p:cNvPr id="664" name="CustomShape 9"/>
          <p:cNvSpPr/>
          <p:nvPr/>
        </p:nvSpPr>
        <p:spPr>
          <a:xfrm>
            <a:off x="4859640" y="563580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(0,3)</a:t>
            </a:r>
            <a:endParaRPr lang="en-US" sz="1400" b="0" strike="noStrike" spc="-1">
              <a:latin typeface="Arial"/>
            </a:endParaRPr>
          </a:p>
        </p:txBody>
      </p:sp>
      <p:sp>
        <p:nvSpPr>
          <p:cNvPr id="665" name="CustomShape 10"/>
          <p:cNvSpPr/>
          <p:nvPr/>
        </p:nvSpPr>
        <p:spPr>
          <a:xfrm>
            <a:off x="5545440" y="487368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(3,0)</a:t>
            </a:r>
            <a:endParaRPr lang="en-US" sz="1400" b="0" strike="noStrike" spc="-1">
              <a:latin typeface="Arial"/>
            </a:endParaRPr>
          </a:p>
        </p:txBody>
      </p:sp>
      <p:sp>
        <p:nvSpPr>
          <p:cNvPr id="666" name="CustomShape 11"/>
          <p:cNvSpPr/>
          <p:nvPr/>
        </p:nvSpPr>
        <p:spPr>
          <a:xfrm>
            <a:off x="992520" y="205416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(7,3)</a:t>
            </a:r>
            <a:endParaRPr lang="en-US" sz="1400" b="0" strike="noStrike" spc="-1">
              <a:latin typeface="Arial"/>
            </a:endParaRPr>
          </a:p>
        </p:txBody>
      </p:sp>
      <p:sp>
        <p:nvSpPr>
          <p:cNvPr id="667" name="CustomShape 12"/>
          <p:cNvSpPr/>
          <p:nvPr/>
        </p:nvSpPr>
        <p:spPr>
          <a:xfrm>
            <a:off x="3200400" y="4330800"/>
            <a:ext cx="3275640" cy="1916640"/>
          </a:xfrm>
          <a:prstGeom prst="rect">
            <a:avLst/>
          </a:prstGeom>
          <a:solidFill>
            <a:schemeClr val="accent3"/>
          </a:solidFill>
          <a:ln w="12600">
            <a:noFill/>
          </a:ln>
        </p:spPr>
        <p:style>
          <a:lnRef idx="0">
            <a:scrgbClr r="0" g="0" b="0"/>
          </a:lnRef>
          <a:fillRef idx="0">
            <a:scrgbClr r="0" g="0" b="0"/>
          </a:fillRef>
          <a:effectRef idx="0">
            <a:scrgbClr r="0" g="0" b="0"/>
          </a:effectRef>
          <a:fontRef idx="minor"/>
        </p:style>
      </p:sp>
      <p:sp>
        <p:nvSpPr>
          <p:cNvPr id="668" name="CustomShape 13"/>
          <p:cNvSpPr/>
          <p:nvPr/>
        </p:nvSpPr>
        <p:spPr>
          <a:xfrm>
            <a:off x="3048120" y="2919240"/>
            <a:ext cx="2815200" cy="1727640"/>
          </a:xfrm>
          <a:prstGeom prst="rect">
            <a:avLst/>
          </a:prstGeom>
          <a:solidFill>
            <a:schemeClr val="accent3"/>
          </a:solidFill>
          <a:ln w="12600">
            <a:noFill/>
          </a:ln>
        </p:spPr>
        <p:style>
          <a:lnRef idx="0">
            <a:scrgbClr r="0" g="0" b="0"/>
          </a:lnRef>
          <a:fillRef idx="0">
            <a:scrgbClr r="0" g="0" b="0"/>
          </a:fillRef>
          <a:effectRef idx="0">
            <a:scrgbClr r="0" g="0" b="0"/>
          </a:effectRef>
          <a:fontRef idx="minor"/>
        </p:style>
      </p:sp>
      <p:sp>
        <p:nvSpPr>
          <p:cNvPr id="669" name="CustomShape 14"/>
          <p:cNvSpPr/>
          <p:nvPr/>
        </p:nvSpPr>
        <p:spPr>
          <a:xfrm>
            <a:off x="57240" y="3476520"/>
            <a:ext cx="2815200" cy="2770560"/>
          </a:xfrm>
          <a:prstGeom prst="rect">
            <a:avLst/>
          </a:prstGeom>
          <a:solidFill>
            <a:schemeClr val="accent3"/>
          </a:solidFill>
          <a:ln w="12600">
            <a:noFill/>
          </a:ln>
        </p:spPr>
        <p:style>
          <a:lnRef idx="0">
            <a:scrgbClr r="0" g="0" b="0"/>
          </a:lnRef>
          <a:fillRef idx="0">
            <a:scrgbClr r="0" g="0" b="0"/>
          </a:fillRef>
          <a:effectRef idx="0">
            <a:scrgbClr r="0" g="0" b="0"/>
          </a:effectRef>
          <a:fontRef idx="minor"/>
        </p:style>
      </p:sp>
      <p:sp>
        <p:nvSpPr>
          <p:cNvPr id="670" name="CustomShape 15"/>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671" name="CustomShape 16"/>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672" name="CustomShape 17"/>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303533A-81AD-43C5-A03A-1ABB8F09E737}" type="slidenum">
              <a:rPr lang="en-US" sz="1200" b="1" strike="noStrike" spc="-1">
                <a:solidFill>
                  <a:srgbClr val="8B8B8B"/>
                </a:solidFill>
                <a:latin typeface="Arial"/>
                <a:ea typeface="ＭＳ Ｐゴシック"/>
              </a:rPr>
              <a:t>18</a:t>
            </a:fld>
            <a:endParaRPr lang="en-US" sz="1200" b="0" strike="noStrike" spc="-1">
              <a:latin typeface="Arial"/>
            </a:endParaRPr>
          </a:p>
        </p:txBody>
      </p:sp>
      <p:pic>
        <p:nvPicPr>
          <p:cNvPr id="673" name="Picture 672"/>
          <p:cNvPicPr/>
          <p:nvPr/>
        </p:nvPicPr>
        <p:blipFill>
          <a:blip r:embed="rId2"/>
          <a:stretch/>
        </p:blipFill>
        <p:spPr>
          <a:xfrm>
            <a:off x="76320" y="1168560"/>
            <a:ext cx="6323760" cy="5066640"/>
          </a:xfrm>
          <a:prstGeom prst="rect">
            <a:avLst/>
          </a:prstGeom>
          <a:ln>
            <a:noFill/>
          </a:ln>
        </p:spPr>
      </p:pic>
      <p:pic>
        <p:nvPicPr>
          <p:cNvPr id="674" name="Picture 673"/>
          <p:cNvPicPr/>
          <p:nvPr/>
        </p:nvPicPr>
        <p:blipFill>
          <a:blip r:embed="rId3"/>
          <a:stretch/>
        </p:blipFill>
        <p:spPr>
          <a:xfrm>
            <a:off x="6019920" y="914400"/>
            <a:ext cx="2971080" cy="327600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Hunt’s Algorithm</a:t>
            </a:r>
            <a:endParaRPr lang="en-US" sz="3200" b="0" strike="noStrike" spc="-1">
              <a:latin typeface="Arial"/>
            </a:endParaRPr>
          </a:p>
        </p:txBody>
      </p:sp>
      <p:sp>
        <p:nvSpPr>
          <p:cNvPr id="676" name="CustomShape 2"/>
          <p:cNvSpPr/>
          <p:nvPr/>
        </p:nvSpPr>
        <p:spPr>
          <a:xfrm>
            <a:off x="3735720" y="220968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(3,0)</a:t>
            </a:r>
            <a:endParaRPr lang="en-US" sz="1400" b="0" strike="noStrike" spc="-1">
              <a:latin typeface="Arial"/>
            </a:endParaRPr>
          </a:p>
        </p:txBody>
      </p:sp>
      <p:sp>
        <p:nvSpPr>
          <p:cNvPr id="677" name="CustomShape 3"/>
          <p:cNvSpPr/>
          <p:nvPr/>
        </p:nvSpPr>
        <p:spPr>
          <a:xfrm>
            <a:off x="5011920" y="220968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(4,3)</a:t>
            </a:r>
            <a:endParaRPr lang="en-US" sz="1400" b="0" strike="noStrike" spc="-1">
              <a:latin typeface="Arial"/>
            </a:endParaRPr>
          </a:p>
        </p:txBody>
      </p:sp>
      <p:sp>
        <p:nvSpPr>
          <p:cNvPr id="678" name="CustomShape 4"/>
          <p:cNvSpPr/>
          <p:nvPr/>
        </p:nvSpPr>
        <p:spPr>
          <a:xfrm>
            <a:off x="154080" y="464832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(3,0)</a:t>
            </a:r>
            <a:endParaRPr lang="en-US" sz="1400" b="0" strike="noStrike" spc="-1">
              <a:latin typeface="Arial"/>
            </a:endParaRPr>
          </a:p>
        </p:txBody>
      </p:sp>
      <p:sp>
        <p:nvSpPr>
          <p:cNvPr id="679" name="CustomShape 5"/>
          <p:cNvSpPr/>
          <p:nvPr/>
        </p:nvSpPr>
        <p:spPr>
          <a:xfrm>
            <a:off x="611280" y="540720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(1,3)</a:t>
            </a:r>
            <a:endParaRPr lang="en-US" sz="1400" b="0" strike="noStrike" spc="-1">
              <a:latin typeface="Arial"/>
            </a:endParaRPr>
          </a:p>
        </p:txBody>
      </p:sp>
      <p:sp>
        <p:nvSpPr>
          <p:cNvPr id="680" name="CustomShape 6"/>
          <p:cNvSpPr/>
          <p:nvPr/>
        </p:nvSpPr>
        <p:spPr>
          <a:xfrm>
            <a:off x="2040120" y="540720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(3,0)</a:t>
            </a:r>
            <a:endParaRPr lang="en-US" sz="1400" b="0" strike="noStrike" spc="-1">
              <a:latin typeface="Arial"/>
            </a:endParaRPr>
          </a:p>
        </p:txBody>
      </p:sp>
      <p:sp>
        <p:nvSpPr>
          <p:cNvPr id="681" name="CustomShape 7"/>
          <p:cNvSpPr/>
          <p:nvPr/>
        </p:nvSpPr>
        <p:spPr>
          <a:xfrm>
            <a:off x="3659400" y="418788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(3,0)</a:t>
            </a:r>
            <a:endParaRPr lang="en-US" sz="1400" b="0" strike="noStrike" spc="-1">
              <a:latin typeface="Arial"/>
            </a:endParaRPr>
          </a:p>
        </p:txBody>
      </p:sp>
      <p:sp>
        <p:nvSpPr>
          <p:cNvPr id="682" name="CustomShape 8"/>
          <p:cNvSpPr/>
          <p:nvPr/>
        </p:nvSpPr>
        <p:spPr>
          <a:xfrm>
            <a:off x="3659400" y="563580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(1,0)</a:t>
            </a:r>
            <a:endParaRPr lang="en-US" sz="1400" b="0" strike="noStrike" spc="-1">
              <a:latin typeface="Arial"/>
            </a:endParaRPr>
          </a:p>
        </p:txBody>
      </p:sp>
      <p:sp>
        <p:nvSpPr>
          <p:cNvPr id="683" name="CustomShape 9"/>
          <p:cNvSpPr/>
          <p:nvPr/>
        </p:nvSpPr>
        <p:spPr>
          <a:xfrm>
            <a:off x="4859640" y="563580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(0,3)</a:t>
            </a:r>
            <a:endParaRPr lang="en-US" sz="1400" b="0" strike="noStrike" spc="-1">
              <a:latin typeface="Arial"/>
            </a:endParaRPr>
          </a:p>
        </p:txBody>
      </p:sp>
      <p:sp>
        <p:nvSpPr>
          <p:cNvPr id="684" name="CustomShape 10"/>
          <p:cNvSpPr/>
          <p:nvPr/>
        </p:nvSpPr>
        <p:spPr>
          <a:xfrm>
            <a:off x="5545440" y="487368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(3,0)</a:t>
            </a:r>
            <a:endParaRPr lang="en-US" sz="1400" b="0" strike="noStrike" spc="-1">
              <a:latin typeface="Arial"/>
            </a:endParaRPr>
          </a:p>
        </p:txBody>
      </p:sp>
      <p:sp>
        <p:nvSpPr>
          <p:cNvPr id="685" name="CustomShape 11"/>
          <p:cNvSpPr/>
          <p:nvPr/>
        </p:nvSpPr>
        <p:spPr>
          <a:xfrm>
            <a:off x="992520" y="205416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(7,3)</a:t>
            </a:r>
            <a:endParaRPr lang="en-US" sz="1400" b="0" strike="noStrike" spc="-1">
              <a:latin typeface="Arial"/>
            </a:endParaRPr>
          </a:p>
        </p:txBody>
      </p:sp>
      <p:sp>
        <p:nvSpPr>
          <p:cNvPr id="686" name="CustomShape 12"/>
          <p:cNvSpPr/>
          <p:nvPr/>
        </p:nvSpPr>
        <p:spPr>
          <a:xfrm>
            <a:off x="3200400" y="4330800"/>
            <a:ext cx="3275640" cy="1916640"/>
          </a:xfrm>
          <a:prstGeom prst="rect">
            <a:avLst/>
          </a:prstGeom>
          <a:solidFill>
            <a:schemeClr val="accent3"/>
          </a:solidFill>
          <a:ln w="12600">
            <a:noFill/>
          </a:ln>
        </p:spPr>
        <p:style>
          <a:lnRef idx="0">
            <a:scrgbClr r="0" g="0" b="0"/>
          </a:lnRef>
          <a:fillRef idx="0">
            <a:scrgbClr r="0" g="0" b="0"/>
          </a:fillRef>
          <a:effectRef idx="0">
            <a:scrgbClr r="0" g="0" b="0"/>
          </a:effectRef>
          <a:fontRef idx="minor"/>
        </p:style>
      </p:sp>
      <p:sp>
        <p:nvSpPr>
          <p:cNvPr id="687" name="CustomShape 13"/>
          <p:cNvSpPr/>
          <p:nvPr/>
        </p:nvSpPr>
        <p:spPr>
          <a:xfrm>
            <a:off x="3048120" y="2919240"/>
            <a:ext cx="2815200" cy="1727640"/>
          </a:xfrm>
          <a:prstGeom prst="rect">
            <a:avLst/>
          </a:prstGeom>
          <a:solidFill>
            <a:schemeClr val="accent3"/>
          </a:solidFill>
          <a:ln w="12600">
            <a:noFill/>
          </a:ln>
        </p:spPr>
        <p:style>
          <a:lnRef idx="0">
            <a:scrgbClr r="0" g="0" b="0"/>
          </a:lnRef>
          <a:fillRef idx="0">
            <a:scrgbClr r="0" g="0" b="0"/>
          </a:fillRef>
          <a:effectRef idx="0">
            <a:scrgbClr r="0" g="0" b="0"/>
          </a:effectRef>
          <a:fontRef idx="minor"/>
        </p:style>
      </p:sp>
      <p:sp>
        <p:nvSpPr>
          <p:cNvPr id="688" name="CustomShape 14"/>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689" name="CustomShape 15"/>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690" name="CustomShape 16"/>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A9CB965-AB2B-460C-95BD-A7FEA67A4765}" type="slidenum">
              <a:rPr lang="en-US" sz="1200" b="1" strike="noStrike" spc="-1">
                <a:solidFill>
                  <a:srgbClr val="8B8B8B"/>
                </a:solidFill>
                <a:latin typeface="Arial"/>
                <a:ea typeface="ＭＳ Ｐゴシック"/>
              </a:rPr>
              <a:t>19</a:t>
            </a:fld>
            <a:endParaRPr lang="en-US" sz="1200" b="0" strike="noStrike" spc="-1">
              <a:latin typeface="Arial"/>
            </a:endParaRPr>
          </a:p>
        </p:txBody>
      </p:sp>
      <p:pic>
        <p:nvPicPr>
          <p:cNvPr id="691" name="Picture 690"/>
          <p:cNvPicPr/>
          <p:nvPr/>
        </p:nvPicPr>
        <p:blipFill>
          <a:blip r:embed="rId2"/>
          <a:stretch/>
        </p:blipFill>
        <p:spPr>
          <a:xfrm>
            <a:off x="76320" y="1168560"/>
            <a:ext cx="6323760" cy="5066640"/>
          </a:xfrm>
          <a:prstGeom prst="rect">
            <a:avLst/>
          </a:prstGeom>
          <a:ln>
            <a:noFill/>
          </a:ln>
        </p:spPr>
      </p:pic>
      <p:pic>
        <p:nvPicPr>
          <p:cNvPr id="692" name="Picture 691"/>
          <p:cNvPicPr/>
          <p:nvPr/>
        </p:nvPicPr>
        <p:blipFill>
          <a:blip r:embed="rId3"/>
          <a:stretch/>
        </p:blipFill>
        <p:spPr>
          <a:xfrm>
            <a:off x="6019920" y="914400"/>
            <a:ext cx="2971080" cy="327600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Classification: Definition</a:t>
            </a:r>
            <a:endParaRPr lang="en-US" sz="3200" b="0" strike="noStrike" spc="-1">
              <a:latin typeface="Arial"/>
            </a:endParaRPr>
          </a:p>
        </p:txBody>
      </p:sp>
      <p:sp>
        <p:nvSpPr>
          <p:cNvPr id="338" name="CustomShape 2"/>
          <p:cNvSpPr/>
          <p:nvPr/>
        </p:nvSpPr>
        <p:spPr>
          <a:xfrm>
            <a:off x="411120" y="1143000"/>
            <a:ext cx="8317440" cy="51804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291960" indent="-290880">
              <a:lnSpc>
                <a:spcPct val="100000"/>
              </a:lnSpc>
              <a:spcBef>
                <a:spcPts val="281"/>
              </a:spcBef>
              <a:spcAft>
                <a:spcPts val="400"/>
              </a:spcAft>
              <a:buClr>
                <a:srgbClr val="0C7B9C"/>
              </a:buClr>
              <a:buSzPct val="75000"/>
              <a:buFont typeface="Monotype Sorts" charset="2"/>
              <a:buChar char=""/>
            </a:pPr>
            <a:r>
              <a:rPr lang="en-US" sz="2800" b="0" strike="noStrike" spc="-1">
                <a:solidFill>
                  <a:srgbClr val="000000"/>
                </a:solidFill>
                <a:latin typeface="Arial"/>
                <a:ea typeface="ＭＳ Ｐゴシック"/>
              </a:rPr>
              <a:t>Given a collection of records (training set )</a:t>
            </a:r>
            <a:endParaRPr lang="en-US" sz="2800" b="0" strike="noStrike" spc="-1">
              <a:latin typeface="Arial"/>
            </a:endParaRPr>
          </a:p>
          <a:p>
            <a:pPr marL="800280" lvl="1" indent="-342000">
              <a:lnSpc>
                <a:spcPct val="10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Each record is by characterized by a tuple (</a:t>
            </a:r>
            <a:r>
              <a:rPr lang="en-US" sz="2800" b="1" i="1" strike="noStrike" spc="-1">
                <a:solidFill>
                  <a:srgbClr val="000000"/>
                </a:solidFill>
                <a:latin typeface="Times New Roman"/>
                <a:ea typeface="ＭＳ Ｐゴシック"/>
              </a:rPr>
              <a:t>x</a:t>
            </a:r>
            <a:r>
              <a:rPr lang="en-US" sz="2800" b="0" strike="noStrike" spc="-1">
                <a:solidFill>
                  <a:srgbClr val="000000"/>
                </a:solidFill>
                <a:latin typeface="Arial"/>
                <a:ea typeface="ＭＳ Ｐゴシック"/>
              </a:rPr>
              <a:t>,</a:t>
            </a:r>
            <a:r>
              <a:rPr lang="en-US" sz="2800" b="0" i="1" strike="noStrike" spc="-1">
                <a:solidFill>
                  <a:srgbClr val="000000"/>
                </a:solidFill>
                <a:latin typeface="Times New Roman"/>
                <a:ea typeface="ＭＳ Ｐゴシック"/>
              </a:rPr>
              <a:t>y</a:t>
            </a:r>
            <a:r>
              <a:rPr lang="en-US" sz="2800" b="0" strike="noStrike" spc="-1">
                <a:solidFill>
                  <a:srgbClr val="000000"/>
                </a:solidFill>
                <a:latin typeface="Arial"/>
                <a:ea typeface="ＭＳ Ｐゴシック"/>
              </a:rPr>
              <a:t>), where </a:t>
            </a:r>
            <a:r>
              <a:rPr lang="en-US" sz="2800" b="1" i="1" strike="noStrike" spc="-1">
                <a:solidFill>
                  <a:srgbClr val="000000"/>
                </a:solidFill>
                <a:latin typeface="Times New Roman"/>
                <a:ea typeface="ＭＳ Ｐゴシック"/>
              </a:rPr>
              <a:t>x </a:t>
            </a:r>
            <a:r>
              <a:rPr lang="en-US" sz="2800" b="0" strike="noStrike" spc="-1">
                <a:solidFill>
                  <a:srgbClr val="000000"/>
                </a:solidFill>
                <a:latin typeface="Arial"/>
                <a:ea typeface="ＭＳ Ｐゴシック"/>
              </a:rPr>
              <a:t>is the attribute set and </a:t>
            </a:r>
            <a:r>
              <a:rPr lang="en-US" sz="2800" b="0" i="1" strike="noStrike" spc="-1">
                <a:solidFill>
                  <a:srgbClr val="000000"/>
                </a:solidFill>
                <a:latin typeface="Times New Roman"/>
                <a:ea typeface="ＭＳ Ｐゴシック"/>
              </a:rPr>
              <a:t>y </a:t>
            </a:r>
            <a:r>
              <a:rPr lang="en-US" sz="2800" b="0" strike="noStrike" spc="-1">
                <a:solidFill>
                  <a:srgbClr val="000000"/>
                </a:solidFill>
                <a:latin typeface="Arial"/>
                <a:ea typeface="ＭＳ Ｐゴシック"/>
              </a:rPr>
              <a:t>is the class label</a:t>
            </a:r>
            <a:endParaRPr lang="en-US" sz="2800" b="0" strike="noStrike" spc="-1">
              <a:latin typeface="Arial"/>
            </a:endParaRPr>
          </a:p>
          <a:p>
            <a:pPr marL="914400" lvl="2" indent="-287280">
              <a:lnSpc>
                <a:spcPct val="100000"/>
              </a:lnSpc>
              <a:spcBef>
                <a:spcPts val="241"/>
              </a:spcBef>
              <a:spcAft>
                <a:spcPts val="400"/>
              </a:spcAft>
              <a:buClr>
                <a:srgbClr val="0C7B9C"/>
              </a:buClr>
              <a:buSzPct val="70000"/>
              <a:buFont typeface="Wingdings" charset="2"/>
              <a:buChar char=""/>
            </a:pPr>
            <a:r>
              <a:rPr lang="en-US" sz="2400" b="0" strike="noStrike" spc="-1">
                <a:solidFill>
                  <a:srgbClr val="000000"/>
                </a:solidFill>
                <a:latin typeface="Arial"/>
                <a:ea typeface="ＭＳ Ｐゴシック"/>
              </a:rPr>
              <a:t> </a:t>
            </a:r>
            <a:r>
              <a:rPr lang="en-US" sz="2400" b="1" i="1" strike="noStrike" spc="-1">
                <a:solidFill>
                  <a:srgbClr val="000000"/>
                </a:solidFill>
                <a:latin typeface="Times New Roman"/>
                <a:ea typeface="ＭＳ Ｐゴシック"/>
              </a:rPr>
              <a:t>x</a:t>
            </a:r>
            <a:r>
              <a:rPr lang="en-US" sz="2400" b="0" strike="noStrike" spc="-1">
                <a:solidFill>
                  <a:srgbClr val="000000"/>
                </a:solidFill>
                <a:latin typeface="Arial"/>
                <a:ea typeface="ＭＳ Ｐゴシック"/>
              </a:rPr>
              <a:t>: attribute, predictor, independent variable, input</a:t>
            </a:r>
            <a:endParaRPr lang="en-US" sz="2400" b="0" strike="noStrike" spc="-1">
              <a:latin typeface="Arial"/>
            </a:endParaRPr>
          </a:p>
          <a:p>
            <a:pPr marL="914400" lvl="2" indent="-287280">
              <a:lnSpc>
                <a:spcPct val="100000"/>
              </a:lnSpc>
              <a:spcBef>
                <a:spcPts val="241"/>
              </a:spcBef>
              <a:spcAft>
                <a:spcPts val="400"/>
              </a:spcAft>
              <a:buClr>
                <a:srgbClr val="0C7B9C"/>
              </a:buClr>
              <a:buSzPct val="70000"/>
              <a:buFont typeface="Wingdings" charset="2"/>
              <a:buChar char=""/>
            </a:pPr>
            <a:r>
              <a:rPr lang="en-US" sz="2400" b="0" strike="noStrike" spc="-1">
                <a:solidFill>
                  <a:srgbClr val="000000"/>
                </a:solidFill>
                <a:latin typeface="Arial"/>
                <a:ea typeface="ＭＳ Ｐゴシック"/>
              </a:rPr>
              <a:t> </a:t>
            </a:r>
            <a:r>
              <a:rPr lang="en-US" sz="2400" b="0" i="1" strike="noStrike" spc="-1">
                <a:solidFill>
                  <a:srgbClr val="000000"/>
                </a:solidFill>
                <a:latin typeface="Times New Roman"/>
                <a:ea typeface="ＭＳ Ｐゴシック"/>
              </a:rPr>
              <a:t>y</a:t>
            </a:r>
            <a:r>
              <a:rPr lang="en-US" sz="2400" b="0" strike="noStrike" spc="-1">
                <a:solidFill>
                  <a:srgbClr val="000000"/>
                </a:solidFill>
                <a:latin typeface="Arial"/>
                <a:ea typeface="ＭＳ Ｐゴシック"/>
              </a:rPr>
              <a:t>: class, response, dependent variable, output</a:t>
            </a:r>
            <a:endParaRPr lang="en-US" sz="2400" b="0" strike="noStrike" spc="-1">
              <a:latin typeface="Arial"/>
            </a:endParaRPr>
          </a:p>
          <a:p>
            <a:pPr>
              <a:lnSpc>
                <a:spcPct val="100000"/>
              </a:lnSpc>
            </a:pPr>
            <a:endParaRPr lang="en-US" sz="2400" b="0" strike="noStrike" spc="-1">
              <a:latin typeface="Arial"/>
            </a:endParaRPr>
          </a:p>
          <a:p>
            <a:pPr marL="291960" indent="-290880">
              <a:lnSpc>
                <a:spcPct val="100000"/>
              </a:lnSpc>
              <a:spcBef>
                <a:spcPts val="281"/>
              </a:spcBef>
              <a:spcAft>
                <a:spcPts val="400"/>
              </a:spcAft>
              <a:buClr>
                <a:srgbClr val="0C7B9C"/>
              </a:buClr>
              <a:buSzPct val="75000"/>
              <a:buFont typeface="Monotype Sorts" charset="2"/>
              <a:buChar char=""/>
            </a:pPr>
            <a:r>
              <a:rPr lang="en-US" sz="2800" b="0" strike="noStrike" spc="-1">
                <a:solidFill>
                  <a:srgbClr val="000000"/>
                </a:solidFill>
                <a:latin typeface="Arial"/>
                <a:ea typeface="ＭＳ Ｐゴシック"/>
              </a:rPr>
              <a:t>Task:</a:t>
            </a:r>
            <a:endParaRPr lang="en-US" sz="2800" b="0" strike="noStrike" spc="-1">
              <a:latin typeface="Arial"/>
            </a:endParaRPr>
          </a:p>
          <a:p>
            <a:pPr marL="800280" lvl="1" indent="-342000">
              <a:lnSpc>
                <a:spcPct val="10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Learn a model that maps each attribute set </a:t>
            </a:r>
            <a:r>
              <a:rPr lang="en-US" sz="2800" b="1" i="1" strike="noStrike" spc="-1">
                <a:solidFill>
                  <a:srgbClr val="000000"/>
                </a:solidFill>
                <a:latin typeface="Times New Roman"/>
                <a:ea typeface="ＭＳ Ｐゴシック"/>
              </a:rPr>
              <a:t>x </a:t>
            </a:r>
            <a:r>
              <a:rPr lang="en-US" sz="2800" b="0" strike="noStrike" spc="-1">
                <a:solidFill>
                  <a:srgbClr val="000000"/>
                </a:solidFill>
                <a:latin typeface="Arial"/>
                <a:ea typeface="ＭＳ Ｐゴシック"/>
              </a:rPr>
              <a:t>into one of the predefined class labels </a:t>
            </a:r>
            <a:r>
              <a:rPr lang="en-US" sz="2800" b="0" i="1" strike="noStrike" spc="-1">
                <a:solidFill>
                  <a:srgbClr val="000000"/>
                </a:solidFill>
                <a:latin typeface="Times New Roman"/>
                <a:ea typeface="ＭＳ Ｐゴシック"/>
              </a:rPr>
              <a:t>y</a:t>
            </a:r>
            <a:endParaRPr lang="en-US" sz="2800" b="0" strike="noStrike" spc="-1">
              <a:latin typeface="Arial"/>
            </a:endParaRPr>
          </a:p>
        </p:txBody>
      </p:sp>
      <p:sp>
        <p:nvSpPr>
          <p:cNvPr id="339" name="CustomShape 3"/>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340" name="CustomShape 4"/>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341" name="CustomShape 5"/>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788DE9C-1731-4344-AB32-3587A70F7534}" type="slidenum">
              <a:rPr lang="en-US" sz="1200" b="1" strike="noStrike" spc="-1">
                <a:solidFill>
                  <a:srgbClr val="8B8B8B"/>
                </a:solidFill>
                <a:latin typeface="Arial"/>
                <a:ea typeface="ＭＳ Ｐゴシック"/>
              </a:rPr>
              <a:t>2</a:t>
            </a:fld>
            <a:endParaRPr lang="en-US" sz="12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Hunt’s Algorithm</a:t>
            </a:r>
            <a:endParaRPr lang="en-US" sz="3200" b="0" strike="noStrike" spc="-1">
              <a:latin typeface="Arial"/>
            </a:endParaRPr>
          </a:p>
        </p:txBody>
      </p:sp>
      <p:sp>
        <p:nvSpPr>
          <p:cNvPr id="694" name="CustomShape 2"/>
          <p:cNvSpPr/>
          <p:nvPr/>
        </p:nvSpPr>
        <p:spPr>
          <a:xfrm>
            <a:off x="3735720" y="220968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(3,0)</a:t>
            </a:r>
            <a:endParaRPr lang="en-US" sz="1400" b="0" strike="noStrike" spc="-1">
              <a:latin typeface="Arial"/>
            </a:endParaRPr>
          </a:p>
        </p:txBody>
      </p:sp>
      <p:sp>
        <p:nvSpPr>
          <p:cNvPr id="695" name="CustomShape 3"/>
          <p:cNvSpPr/>
          <p:nvPr/>
        </p:nvSpPr>
        <p:spPr>
          <a:xfrm>
            <a:off x="5011920" y="220968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(4,3)</a:t>
            </a:r>
            <a:endParaRPr lang="en-US" sz="1400" b="0" strike="noStrike" spc="-1">
              <a:latin typeface="Arial"/>
            </a:endParaRPr>
          </a:p>
        </p:txBody>
      </p:sp>
      <p:sp>
        <p:nvSpPr>
          <p:cNvPr id="696" name="CustomShape 4"/>
          <p:cNvSpPr/>
          <p:nvPr/>
        </p:nvSpPr>
        <p:spPr>
          <a:xfrm>
            <a:off x="154080" y="464832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(3,0)</a:t>
            </a:r>
            <a:endParaRPr lang="en-US" sz="1400" b="0" strike="noStrike" spc="-1">
              <a:latin typeface="Arial"/>
            </a:endParaRPr>
          </a:p>
        </p:txBody>
      </p:sp>
      <p:sp>
        <p:nvSpPr>
          <p:cNvPr id="697" name="CustomShape 5"/>
          <p:cNvSpPr/>
          <p:nvPr/>
        </p:nvSpPr>
        <p:spPr>
          <a:xfrm>
            <a:off x="611280" y="540720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(1,3)</a:t>
            </a:r>
            <a:endParaRPr lang="en-US" sz="1400" b="0" strike="noStrike" spc="-1">
              <a:latin typeface="Arial"/>
            </a:endParaRPr>
          </a:p>
        </p:txBody>
      </p:sp>
      <p:sp>
        <p:nvSpPr>
          <p:cNvPr id="698" name="CustomShape 6"/>
          <p:cNvSpPr/>
          <p:nvPr/>
        </p:nvSpPr>
        <p:spPr>
          <a:xfrm>
            <a:off x="2040120" y="540720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(3,0)</a:t>
            </a:r>
            <a:endParaRPr lang="en-US" sz="1400" b="0" strike="noStrike" spc="-1">
              <a:latin typeface="Arial"/>
            </a:endParaRPr>
          </a:p>
        </p:txBody>
      </p:sp>
      <p:sp>
        <p:nvSpPr>
          <p:cNvPr id="699" name="CustomShape 7"/>
          <p:cNvSpPr/>
          <p:nvPr/>
        </p:nvSpPr>
        <p:spPr>
          <a:xfrm>
            <a:off x="3659400" y="418788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(3,0)</a:t>
            </a:r>
            <a:endParaRPr lang="en-US" sz="1400" b="0" strike="noStrike" spc="-1">
              <a:latin typeface="Arial"/>
            </a:endParaRPr>
          </a:p>
        </p:txBody>
      </p:sp>
      <p:sp>
        <p:nvSpPr>
          <p:cNvPr id="700" name="CustomShape 8"/>
          <p:cNvSpPr/>
          <p:nvPr/>
        </p:nvSpPr>
        <p:spPr>
          <a:xfrm>
            <a:off x="3659400" y="563580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(1,0)</a:t>
            </a:r>
            <a:endParaRPr lang="en-US" sz="1400" b="0" strike="noStrike" spc="-1">
              <a:latin typeface="Arial"/>
            </a:endParaRPr>
          </a:p>
        </p:txBody>
      </p:sp>
      <p:sp>
        <p:nvSpPr>
          <p:cNvPr id="701" name="CustomShape 9"/>
          <p:cNvSpPr/>
          <p:nvPr/>
        </p:nvSpPr>
        <p:spPr>
          <a:xfrm>
            <a:off x="4859640" y="563580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(0,3)</a:t>
            </a:r>
            <a:endParaRPr lang="en-US" sz="1400" b="0" strike="noStrike" spc="-1">
              <a:latin typeface="Arial"/>
            </a:endParaRPr>
          </a:p>
        </p:txBody>
      </p:sp>
      <p:sp>
        <p:nvSpPr>
          <p:cNvPr id="702" name="CustomShape 10"/>
          <p:cNvSpPr/>
          <p:nvPr/>
        </p:nvSpPr>
        <p:spPr>
          <a:xfrm>
            <a:off x="5545440" y="487368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(3,0)</a:t>
            </a:r>
            <a:endParaRPr lang="en-US" sz="1400" b="0" strike="noStrike" spc="-1">
              <a:latin typeface="Arial"/>
            </a:endParaRPr>
          </a:p>
        </p:txBody>
      </p:sp>
      <p:sp>
        <p:nvSpPr>
          <p:cNvPr id="703" name="CustomShape 11"/>
          <p:cNvSpPr/>
          <p:nvPr/>
        </p:nvSpPr>
        <p:spPr>
          <a:xfrm>
            <a:off x="992520" y="2054160"/>
            <a:ext cx="547560" cy="302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400" b="1" strike="noStrike" spc="-1">
                <a:solidFill>
                  <a:srgbClr val="000000"/>
                </a:solidFill>
                <a:latin typeface="Arial"/>
                <a:ea typeface="ＭＳ Ｐゴシック"/>
              </a:rPr>
              <a:t>(7,3)</a:t>
            </a:r>
            <a:endParaRPr lang="en-US" sz="1400" b="0" strike="noStrike" spc="-1">
              <a:latin typeface="Arial"/>
            </a:endParaRPr>
          </a:p>
        </p:txBody>
      </p:sp>
      <p:sp>
        <p:nvSpPr>
          <p:cNvPr id="704" name="CustomShape 12"/>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705" name="CustomShape 13"/>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706" name="CustomShape 14"/>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28962C6-0332-4774-B3D0-1091DB1711E8}" type="slidenum">
              <a:rPr lang="en-US" sz="1200" b="1" strike="noStrike" spc="-1">
                <a:solidFill>
                  <a:srgbClr val="8B8B8B"/>
                </a:solidFill>
                <a:latin typeface="Arial"/>
                <a:ea typeface="ＭＳ Ｐゴシック"/>
              </a:rPr>
              <a:t>20</a:t>
            </a:fld>
            <a:endParaRPr lang="en-US" sz="1200" b="0" strike="noStrike" spc="-1">
              <a:latin typeface="Arial"/>
            </a:endParaRPr>
          </a:p>
        </p:txBody>
      </p:sp>
      <p:pic>
        <p:nvPicPr>
          <p:cNvPr id="707" name="Picture 706"/>
          <p:cNvPicPr/>
          <p:nvPr/>
        </p:nvPicPr>
        <p:blipFill>
          <a:blip r:embed="rId2"/>
          <a:stretch/>
        </p:blipFill>
        <p:spPr>
          <a:xfrm>
            <a:off x="76320" y="1168560"/>
            <a:ext cx="6323760" cy="5066640"/>
          </a:xfrm>
          <a:prstGeom prst="rect">
            <a:avLst/>
          </a:prstGeom>
          <a:ln>
            <a:noFill/>
          </a:ln>
        </p:spPr>
      </p:pic>
      <p:pic>
        <p:nvPicPr>
          <p:cNvPr id="708" name="Picture 707"/>
          <p:cNvPicPr/>
          <p:nvPr/>
        </p:nvPicPr>
        <p:blipFill>
          <a:blip r:embed="rId3"/>
          <a:stretch/>
        </p:blipFill>
        <p:spPr>
          <a:xfrm>
            <a:off x="6019920" y="914400"/>
            <a:ext cx="2971080" cy="327600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380880" y="152280"/>
            <a:ext cx="860940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Design Issues of Decision Tree Induction</a:t>
            </a:r>
            <a:endParaRPr lang="en-US" sz="3200" b="0" strike="noStrike" spc="-1">
              <a:latin typeface="Arial"/>
            </a:endParaRPr>
          </a:p>
        </p:txBody>
      </p:sp>
      <p:sp>
        <p:nvSpPr>
          <p:cNvPr id="710" name="CustomShape 2"/>
          <p:cNvSpPr/>
          <p:nvPr/>
        </p:nvSpPr>
        <p:spPr>
          <a:xfrm>
            <a:off x="411120" y="1143000"/>
            <a:ext cx="8317440" cy="51804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291960" indent="-290880">
              <a:lnSpc>
                <a:spcPct val="100000"/>
              </a:lnSpc>
              <a:spcBef>
                <a:spcPts val="281"/>
              </a:spcBef>
              <a:spcAft>
                <a:spcPts val="400"/>
              </a:spcAft>
              <a:buClr>
                <a:srgbClr val="0C7B9C"/>
              </a:buClr>
              <a:buSzPct val="75000"/>
              <a:buFont typeface="Monotype Sorts" charset="2"/>
              <a:buChar char=""/>
            </a:pPr>
            <a:r>
              <a:rPr lang="en-US" sz="2800" b="0" strike="noStrike" spc="-1">
                <a:solidFill>
                  <a:srgbClr val="000000"/>
                </a:solidFill>
                <a:latin typeface="Arial"/>
                <a:ea typeface="ＭＳ Ｐゴシック"/>
              </a:rPr>
              <a:t>How should training records be split?</a:t>
            </a:r>
            <a:endParaRPr lang="en-US" sz="2800" b="0" strike="noStrike" spc="-1">
              <a:latin typeface="Arial"/>
            </a:endParaRPr>
          </a:p>
          <a:p>
            <a:pPr marL="800280" lvl="1" indent="-342000">
              <a:lnSpc>
                <a:spcPct val="10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Method for specifying test condition </a:t>
            </a:r>
            <a:endParaRPr lang="en-US" sz="2800" b="0" strike="noStrike" spc="-1">
              <a:latin typeface="Arial"/>
            </a:endParaRPr>
          </a:p>
          <a:p>
            <a:pPr marL="914400" lvl="2" indent="-287280">
              <a:lnSpc>
                <a:spcPct val="100000"/>
              </a:lnSpc>
              <a:spcBef>
                <a:spcPts val="241"/>
              </a:spcBef>
              <a:spcAft>
                <a:spcPts val="400"/>
              </a:spcAft>
              <a:buClr>
                <a:srgbClr val="0C7B9C"/>
              </a:buClr>
              <a:buSzPct val="70000"/>
              <a:buFont typeface="Wingdings" charset="2"/>
              <a:buChar char=""/>
            </a:pPr>
            <a:r>
              <a:rPr lang="en-US" sz="2400" b="0" strike="noStrike" spc="-1">
                <a:solidFill>
                  <a:srgbClr val="000000"/>
                </a:solidFill>
                <a:latin typeface="Arial"/>
                <a:ea typeface="ＭＳ Ｐゴシック"/>
              </a:rPr>
              <a:t> depending on attribute types</a:t>
            </a:r>
            <a:endParaRPr lang="en-US" sz="2400" b="0" strike="noStrike" spc="-1">
              <a:latin typeface="Arial"/>
            </a:endParaRPr>
          </a:p>
          <a:p>
            <a:pPr marL="800280" lvl="1" indent="-342000">
              <a:lnSpc>
                <a:spcPct val="10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Measure for evaluating the goodness of a test condition</a:t>
            </a:r>
            <a:endParaRPr lang="en-US" sz="2800" b="0" strike="noStrike" spc="-1">
              <a:latin typeface="Arial"/>
            </a:endParaRPr>
          </a:p>
          <a:p>
            <a:pPr>
              <a:lnSpc>
                <a:spcPct val="100000"/>
              </a:lnSpc>
            </a:pPr>
            <a:endParaRPr lang="en-US" sz="2800" b="0" strike="noStrike" spc="-1">
              <a:latin typeface="Arial"/>
            </a:endParaRPr>
          </a:p>
          <a:p>
            <a:pPr marL="291960" indent="-290880">
              <a:lnSpc>
                <a:spcPct val="100000"/>
              </a:lnSpc>
              <a:spcBef>
                <a:spcPts val="281"/>
              </a:spcBef>
              <a:spcAft>
                <a:spcPts val="400"/>
              </a:spcAft>
              <a:buClr>
                <a:srgbClr val="0C7B9C"/>
              </a:buClr>
              <a:buSzPct val="75000"/>
              <a:buFont typeface="Monotype Sorts" charset="2"/>
              <a:buChar char=""/>
            </a:pPr>
            <a:r>
              <a:rPr lang="en-US" sz="2800" b="0" strike="noStrike" spc="-1">
                <a:solidFill>
                  <a:srgbClr val="000000"/>
                </a:solidFill>
                <a:latin typeface="Arial"/>
                <a:ea typeface="ＭＳ Ｐゴシック"/>
              </a:rPr>
              <a:t>How should the splitting procedure stop?</a:t>
            </a:r>
            <a:endParaRPr lang="en-US" sz="2800" b="0" strike="noStrike" spc="-1">
              <a:latin typeface="Arial"/>
            </a:endParaRPr>
          </a:p>
          <a:p>
            <a:pPr marL="800280" lvl="1" indent="-342000">
              <a:lnSpc>
                <a:spcPct val="10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Stop splitting if all the records belong to the same class or have identical attribute values</a:t>
            </a:r>
            <a:endParaRPr lang="en-US" sz="2800" b="0" strike="noStrike" spc="-1">
              <a:latin typeface="Arial"/>
            </a:endParaRPr>
          </a:p>
          <a:p>
            <a:pPr marL="800280" lvl="1" indent="-342000">
              <a:lnSpc>
                <a:spcPct val="10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Early termination </a:t>
            </a:r>
            <a:endParaRPr lang="en-US" sz="2800" b="0" strike="noStrike" spc="-1">
              <a:latin typeface="Arial"/>
            </a:endParaRPr>
          </a:p>
        </p:txBody>
      </p:sp>
      <p:sp>
        <p:nvSpPr>
          <p:cNvPr id="711" name="CustomShape 3"/>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712" name="CustomShape 4"/>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713" name="CustomShape 5"/>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5B7B45C-13EB-41B9-B112-620BF01BDBFD}" type="slidenum">
              <a:rPr lang="en-US" sz="1200" b="1" strike="noStrike" spc="-1">
                <a:solidFill>
                  <a:srgbClr val="8B8B8B"/>
                </a:solidFill>
                <a:latin typeface="Arial"/>
                <a:ea typeface="ＭＳ Ｐゴシック"/>
              </a:rPr>
              <a:t>21</a:t>
            </a:fld>
            <a:endParaRPr lang="en-US" sz="12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Methods for Expressing Test Conditions</a:t>
            </a:r>
            <a:endParaRPr lang="en-US" sz="3200" b="0" strike="noStrike" spc="-1">
              <a:latin typeface="Arial"/>
            </a:endParaRPr>
          </a:p>
        </p:txBody>
      </p:sp>
      <p:sp>
        <p:nvSpPr>
          <p:cNvPr id="715" name="CustomShape 2"/>
          <p:cNvSpPr/>
          <p:nvPr/>
        </p:nvSpPr>
        <p:spPr>
          <a:xfrm>
            <a:off x="411120" y="1143000"/>
            <a:ext cx="8317440" cy="51804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291960" indent="-290880">
              <a:lnSpc>
                <a:spcPct val="100000"/>
              </a:lnSpc>
              <a:spcBef>
                <a:spcPts val="281"/>
              </a:spcBef>
              <a:spcAft>
                <a:spcPts val="400"/>
              </a:spcAft>
              <a:buClr>
                <a:srgbClr val="0C7B9C"/>
              </a:buClr>
              <a:buSzPct val="75000"/>
              <a:buFont typeface="Monotype Sorts" charset="2"/>
              <a:buChar char=""/>
            </a:pPr>
            <a:r>
              <a:rPr lang="en-US" sz="2800" b="0" strike="noStrike" spc="-1">
                <a:solidFill>
                  <a:srgbClr val="000000"/>
                </a:solidFill>
                <a:latin typeface="Arial"/>
                <a:ea typeface="ＭＳ Ｐゴシック"/>
              </a:rPr>
              <a:t>Depends on attribute types</a:t>
            </a:r>
            <a:endParaRPr lang="en-US" sz="2800" b="0" strike="noStrike" spc="-1">
              <a:latin typeface="Arial"/>
            </a:endParaRPr>
          </a:p>
          <a:p>
            <a:pPr marL="800280" lvl="1" indent="-342000">
              <a:lnSpc>
                <a:spcPct val="10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Binary</a:t>
            </a:r>
            <a:endParaRPr lang="en-US" sz="2800" b="0" strike="noStrike" spc="-1">
              <a:latin typeface="Arial"/>
            </a:endParaRPr>
          </a:p>
          <a:p>
            <a:pPr marL="800280" lvl="1" indent="-342000">
              <a:lnSpc>
                <a:spcPct val="10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Nominal</a:t>
            </a:r>
            <a:endParaRPr lang="en-US" sz="2800" b="0" strike="noStrike" spc="-1">
              <a:latin typeface="Arial"/>
            </a:endParaRPr>
          </a:p>
          <a:p>
            <a:pPr marL="800280" lvl="1" indent="-342000">
              <a:lnSpc>
                <a:spcPct val="10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Ordinal</a:t>
            </a:r>
            <a:endParaRPr lang="en-US" sz="2800" b="0" strike="noStrike" spc="-1">
              <a:latin typeface="Arial"/>
            </a:endParaRPr>
          </a:p>
          <a:p>
            <a:pPr marL="800280" lvl="1" indent="-342000">
              <a:lnSpc>
                <a:spcPct val="10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Continuous</a:t>
            </a:r>
            <a:endParaRPr lang="en-US" sz="2800" b="0" strike="noStrike" spc="-1">
              <a:latin typeface="Arial"/>
            </a:endParaRPr>
          </a:p>
          <a:p>
            <a:pPr>
              <a:lnSpc>
                <a:spcPct val="100000"/>
              </a:lnSpc>
            </a:pPr>
            <a:endParaRPr lang="en-US" sz="2800" b="0" strike="noStrike" spc="-1">
              <a:latin typeface="Arial"/>
            </a:endParaRPr>
          </a:p>
          <a:p>
            <a:pPr marL="291960" indent="-290880">
              <a:lnSpc>
                <a:spcPct val="100000"/>
              </a:lnSpc>
              <a:spcBef>
                <a:spcPts val="281"/>
              </a:spcBef>
              <a:spcAft>
                <a:spcPts val="400"/>
              </a:spcAft>
              <a:buClr>
                <a:srgbClr val="0C7B9C"/>
              </a:buClr>
              <a:buSzPct val="75000"/>
              <a:buFont typeface="Monotype Sorts" charset="2"/>
              <a:buChar char=""/>
            </a:pPr>
            <a:r>
              <a:rPr lang="en-US" sz="2800" b="0" strike="noStrike" spc="-1">
                <a:solidFill>
                  <a:srgbClr val="000000"/>
                </a:solidFill>
                <a:latin typeface="Arial"/>
                <a:ea typeface="ＭＳ Ｐゴシック"/>
              </a:rPr>
              <a:t>Depends on number of ways to split</a:t>
            </a:r>
            <a:endParaRPr lang="en-US" sz="2800" b="0" strike="noStrike" spc="-1">
              <a:latin typeface="Arial"/>
            </a:endParaRPr>
          </a:p>
          <a:p>
            <a:pPr marL="800280" lvl="1" indent="-342000">
              <a:lnSpc>
                <a:spcPct val="10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2-way split</a:t>
            </a:r>
            <a:endParaRPr lang="en-US" sz="2800" b="0" strike="noStrike" spc="-1">
              <a:latin typeface="Arial"/>
            </a:endParaRPr>
          </a:p>
          <a:p>
            <a:pPr marL="800280" lvl="1" indent="-342000">
              <a:lnSpc>
                <a:spcPct val="10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Multi-way split</a:t>
            </a:r>
            <a:endParaRPr lang="en-US" sz="2800" b="0" strike="noStrike" spc="-1">
              <a:latin typeface="Arial"/>
            </a:endParaRPr>
          </a:p>
        </p:txBody>
      </p:sp>
      <p:sp>
        <p:nvSpPr>
          <p:cNvPr id="716" name="CustomShape 3"/>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717" name="CustomShape 4"/>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718" name="CustomShape 5"/>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F4928F7-B4F1-476D-BD93-7668B98D67E3}" type="slidenum">
              <a:rPr lang="en-US" sz="1200" b="1" strike="noStrike" spc="-1">
                <a:solidFill>
                  <a:srgbClr val="8B8B8B"/>
                </a:solidFill>
                <a:latin typeface="Arial"/>
                <a:ea typeface="ＭＳ Ｐゴシック"/>
              </a:rPr>
              <a:t>22</a:t>
            </a:fld>
            <a:endParaRPr lang="en-US" sz="12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Test Condition for Nominal Attributes</a:t>
            </a:r>
            <a:endParaRPr lang="en-US" sz="3200" b="0" strike="noStrike" spc="-1">
              <a:latin typeface="Arial"/>
            </a:endParaRPr>
          </a:p>
        </p:txBody>
      </p:sp>
      <p:sp>
        <p:nvSpPr>
          <p:cNvPr id="720" name="CustomShape 2"/>
          <p:cNvSpPr/>
          <p:nvPr/>
        </p:nvSpPr>
        <p:spPr>
          <a:xfrm>
            <a:off x="411120" y="1143000"/>
            <a:ext cx="5302800" cy="51804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343080" indent="-342000">
              <a:lnSpc>
                <a:spcPct val="100000"/>
              </a:lnSpc>
              <a:spcBef>
                <a:spcPts val="241"/>
              </a:spcBef>
              <a:spcAft>
                <a:spcPts val="400"/>
              </a:spcAft>
              <a:buClr>
                <a:srgbClr val="0C7B9C"/>
              </a:buClr>
              <a:buSzPct val="75000"/>
              <a:buFont typeface="Monotype Sorts" charset="2"/>
              <a:buChar char=""/>
            </a:pPr>
            <a:r>
              <a:rPr lang="en-US" sz="2400" b="0" strike="noStrike" spc="-1">
                <a:solidFill>
                  <a:srgbClr val="FF0000"/>
                </a:solidFill>
                <a:latin typeface="Arial"/>
                <a:ea typeface="DejaVu Sans"/>
              </a:rPr>
              <a:t>Multi-way split:</a:t>
            </a:r>
            <a:r>
              <a:rPr lang="en-US" sz="2400" b="0" strike="noStrike" spc="-1">
                <a:solidFill>
                  <a:srgbClr val="000000"/>
                </a:solidFill>
                <a:latin typeface="Arial"/>
                <a:ea typeface="DejaVu Sans"/>
              </a:rPr>
              <a:t> </a:t>
            </a:r>
            <a:endParaRPr lang="en-US" sz="2400" b="0" strike="noStrike" spc="-1">
              <a:latin typeface="Arial"/>
            </a:endParaRPr>
          </a:p>
          <a:p>
            <a:pPr marL="743040" lvl="1" indent="-284760">
              <a:lnSpc>
                <a:spcPct val="100000"/>
              </a:lnSpc>
              <a:spcBef>
                <a:spcPts val="241"/>
              </a:spcBef>
              <a:spcAft>
                <a:spcPts val="400"/>
              </a:spcAft>
              <a:buClr>
                <a:srgbClr val="0C7B9C"/>
              </a:buClr>
              <a:buFont typeface="Arial"/>
              <a:buChar char="–"/>
            </a:pPr>
            <a:r>
              <a:rPr lang="en-US" sz="2400" b="0" strike="noStrike" spc="-1">
                <a:solidFill>
                  <a:srgbClr val="000000"/>
                </a:solidFill>
                <a:latin typeface="Arial"/>
                <a:ea typeface="ＭＳ Ｐゴシック"/>
              </a:rPr>
              <a:t>Use as many partitions as distinct values. </a:t>
            </a:r>
            <a:endParaRPr lang="en-US" sz="2400" b="0" strike="noStrike" spc="-1">
              <a:latin typeface="Arial"/>
            </a:endParaRPr>
          </a:p>
          <a:p>
            <a:pPr>
              <a:lnSpc>
                <a:spcPct val="100000"/>
              </a:lnSpc>
              <a:spcBef>
                <a:spcPts val="241"/>
              </a:spcBef>
              <a:spcAft>
                <a:spcPts val="400"/>
              </a:spcAft>
            </a:pPr>
            <a:endParaRPr lang="en-US" sz="2400" b="0" strike="noStrike" spc="-1">
              <a:latin typeface="Arial"/>
            </a:endParaRPr>
          </a:p>
          <a:p>
            <a:pPr>
              <a:lnSpc>
                <a:spcPct val="100000"/>
              </a:lnSpc>
              <a:spcBef>
                <a:spcPts val="241"/>
              </a:spcBef>
              <a:spcAft>
                <a:spcPts val="400"/>
              </a:spcAft>
            </a:pPr>
            <a:endParaRPr lang="en-US" sz="2400" b="0" strike="noStrike" spc="-1">
              <a:latin typeface="Arial"/>
            </a:endParaRPr>
          </a:p>
          <a:p>
            <a:pPr marL="343080" indent="-342000">
              <a:lnSpc>
                <a:spcPct val="100000"/>
              </a:lnSpc>
              <a:spcBef>
                <a:spcPts val="241"/>
              </a:spcBef>
              <a:spcAft>
                <a:spcPts val="400"/>
              </a:spcAft>
              <a:buClr>
                <a:srgbClr val="0C7B9C"/>
              </a:buClr>
              <a:buSzPct val="75000"/>
              <a:buFont typeface="Monotype Sorts" charset="2"/>
              <a:buChar char=""/>
            </a:pPr>
            <a:r>
              <a:rPr lang="en-US" sz="2400" b="0" strike="noStrike" spc="-1">
                <a:solidFill>
                  <a:srgbClr val="FF0000"/>
                </a:solidFill>
                <a:latin typeface="Arial"/>
                <a:ea typeface="ＭＳ Ｐゴシック"/>
              </a:rPr>
              <a:t>Binary split:</a:t>
            </a:r>
            <a:r>
              <a:rPr lang="en-US" sz="2400" b="0" strike="noStrike" spc="-1">
                <a:solidFill>
                  <a:srgbClr val="000000"/>
                </a:solidFill>
                <a:latin typeface="Arial"/>
                <a:ea typeface="ＭＳ Ｐゴシック"/>
              </a:rPr>
              <a:t>  </a:t>
            </a:r>
            <a:endParaRPr lang="en-US" sz="2400" b="0" strike="noStrike" spc="-1">
              <a:latin typeface="Arial"/>
            </a:endParaRPr>
          </a:p>
          <a:p>
            <a:pPr marL="743040" lvl="1" indent="-284760">
              <a:lnSpc>
                <a:spcPct val="100000"/>
              </a:lnSpc>
              <a:spcBef>
                <a:spcPts val="241"/>
              </a:spcBef>
              <a:spcAft>
                <a:spcPts val="400"/>
              </a:spcAft>
              <a:buClr>
                <a:srgbClr val="0C7B9C"/>
              </a:buClr>
              <a:buFont typeface="Arial"/>
              <a:buChar char="–"/>
            </a:pPr>
            <a:r>
              <a:rPr lang="en-US" sz="2400" b="0" strike="noStrike" spc="-1">
                <a:solidFill>
                  <a:srgbClr val="000000"/>
                </a:solidFill>
                <a:latin typeface="Arial"/>
                <a:ea typeface="ＭＳ Ｐゴシック"/>
              </a:rPr>
              <a:t>Divides values into two subsets</a:t>
            </a:r>
            <a:endParaRPr lang="en-US" sz="2400" b="0" strike="noStrike" spc="-1">
              <a:latin typeface="Arial"/>
            </a:endParaRPr>
          </a:p>
        </p:txBody>
      </p:sp>
      <p:sp>
        <p:nvSpPr>
          <p:cNvPr id="721" name="CustomShape 3"/>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722" name="CustomShape 4"/>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723" name="CustomShape 5"/>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FB8DE5F-DADE-4B42-9DA1-A7750AFC97BC}" type="slidenum">
              <a:rPr lang="en-US" sz="1200" b="1" strike="noStrike" spc="-1">
                <a:solidFill>
                  <a:srgbClr val="8B8B8B"/>
                </a:solidFill>
                <a:latin typeface="Arial"/>
                <a:ea typeface="ＭＳ Ｐゴシック"/>
              </a:rPr>
              <a:t>23</a:t>
            </a:fld>
            <a:endParaRPr lang="en-US" sz="1200" b="0" strike="noStrike" spc="-1">
              <a:latin typeface="Arial"/>
            </a:endParaRPr>
          </a:p>
        </p:txBody>
      </p:sp>
      <p:pic>
        <p:nvPicPr>
          <p:cNvPr id="724" name="Picture 723"/>
          <p:cNvPicPr/>
          <p:nvPr/>
        </p:nvPicPr>
        <p:blipFill>
          <a:blip r:embed="rId2"/>
          <a:stretch/>
        </p:blipFill>
        <p:spPr>
          <a:xfrm>
            <a:off x="5334120" y="1371600"/>
            <a:ext cx="3351960" cy="1815480"/>
          </a:xfrm>
          <a:prstGeom prst="rect">
            <a:avLst/>
          </a:prstGeom>
          <a:ln>
            <a:noFill/>
          </a:ln>
        </p:spPr>
      </p:pic>
      <p:pic>
        <p:nvPicPr>
          <p:cNvPr id="725" name="Picture 724"/>
          <p:cNvPicPr/>
          <p:nvPr/>
        </p:nvPicPr>
        <p:blipFill>
          <a:blip r:embed="rId3"/>
          <a:stretch/>
        </p:blipFill>
        <p:spPr>
          <a:xfrm>
            <a:off x="3809880" y="4495680"/>
            <a:ext cx="3466440" cy="1802520"/>
          </a:xfrm>
          <a:prstGeom prst="rect">
            <a:avLst/>
          </a:prstGeom>
          <a:ln>
            <a:noFill/>
          </a:ln>
        </p:spPr>
      </p:pic>
      <p:pic>
        <p:nvPicPr>
          <p:cNvPr id="726" name="Picture 725"/>
          <p:cNvPicPr/>
          <p:nvPr/>
        </p:nvPicPr>
        <p:blipFill>
          <a:blip r:embed="rId4"/>
          <a:stretch/>
        </p:blipFill>
        <p:spPr>
          <a:xfrm>
            <a:off x="7086600" y="4495680"/>
            <a:ext cx="2018520" cy="180252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Test Condition for Ordinal Attributes</a:t>
            </a:r>
            <a:endParaRPr lang="en-US" sz="3200" b="0" strike="noStrike" spc="-1">
              <a:latin typeface="Arial"/>
            </a:endParaRPr>
          </a:p>
        </p:txBody>
      </p:sp>
      <p:sp>
        <p:nvSpPr>
          <p:cNvPr id="728" name="CustomShape 2"/>
          <p:cNvSpPr/>
          <p:nvPr/>
        </p:nvSpPr>
        <p:spPr>
          <a:xfrm>
            <a:off x="411120" y="1143000"/>
            <a:ext cx="4082040" cy="51804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343080" indent="-342000">
              <a:lnSpc>
                <a:spcPct val="100000"/>
              </a:lnSpc>
              <a:spcBef>
                <a:spcPts val="241"/>
              </a:spcBef>
              <a:spcAft>
                <a:spcPts val="400"/>
              </a:spcAft>
              <a:buClr>
                <a:srgbClr val="0C7B9C"/>
              </a:buClr>
              <a:buSzPct val="75000"/>
              <a:buFont typeface="Monotype Sorts" charset="2"/>
              <a:buChar char=""/>
            </a:pPr>
            <a:r>
              <a:rPr lang="en-US" sz="2400" b="0" strike="noStrike" spc="-1">
                <a:solidFill>
                  <a:srgbClr val="FF0000"/>
                </a:solidFill>
                <a:latin typeface="Arial"/>
                <a:ea typeface="ＭＳ Ｐゴシック"/>
              </a:rPr>
              <a:t>Multi-way split:</a:t>
            </a:r>
            <a:r>
              <a:rPr lang="en-US" sz="2400" b="0" strike="noStrike" spc="-1">
                <a:solidFill>
                  <a:srgbClr val="000000"/>
                </a:solidFill>
                <a:latin typeface="Arial"/>
                <a:ea typeface="ＭＳ Ｐゴシック"/>
              </a:rPr>
              <a:t> </a:t>
            </a:r>
            <a:endParaRPr lang="en-US" sz="2400" b="0" strike="noStrike" spc="-1">
              <a:latin typeface="Arial"/>
            </a:endParaRPr>
          </a:p>
          <a:p>
            <a:pPr marL="743040" lvl="1" indent="-284760">
              <a:lnSpc>
                <a:spcPct val="100000"/>
              </a:lnSpc>
              <a:spcBef>
                <a:spcPts val="241"/>
              </a:spcBef>
              <a:spcAft>
                <a:spcPts val="400"/>
              </a:spcAft>
              <a:buClr>
                <a:srgbClr val="0C7B9C"/>
              </a:buClr>
              <a:buFont typeface="Arial"/>
              <a:buChar char="–"/>
            </a:pPr>
            <a:r>
              <a:rPr lang="en-US" sz="2400" b="0" strike="noStrike" spc="-1">
                <a:solidFill>
                  <a:srgbClr val="000000"/>
                </a:solidFill>
                <a:latin typeface="Arial"/>
                <a:ea typeface="ＭＳ Ｐゴシック"/>
              </a:rPr>
              <a:t>Use as many partitions as distinct values</a:t>
            </a:r>
            <a:endParaRPr lang="en-US" sz="2400" b="0" strike="noStrike" spc="-1">
              <a:latin typeface="Arial"/>
            </a:endParaRPr>
          </a:p>
          <a:p>
            <a:pPr>
              <a:lnSpc>
                <a:spcPct val="100000"/>
              </a:lnSpc>
            </a:pPr>
            <a:endParaRPr lang="en-US" sz="2400" b="0" strike="noStrike" spc="-1">
              <a:latin typeface="Arial"/>
            </a:endParaRPr>
          </a:p>
          <a:p>
            <a:pPr marL="343080" indent="-342000">
              <a:lnSpc>
                <a:spcPct val="100000"/>
              </a:lnSpc>
              <a:spcBef>
                <a:spcPts val="241"/>
              </a:spcBef>
              <a:spcAft>
                <a:spcPts val="400"/>
              </a:spcAft>
              <a:buClr>
                <a:srgbClr val="0C7B9C"/>
              </a:buClr>
              <a:buSzPct val="75000"/>
              <a:buFont typeface="Monotype Sorts" charset="2"/>
              <a:buChar char=""/>
            </a:pPr>
            <a:r>
              <a:rPr lang="en-US" sz="2400" b="0" strike="noStrike" spc="-1">
                <a:solidFill>
                  <a:srgbClr val="FF0000"/>
                </a:solidFill>
                <a:latin typeface="Arial"/>
                <a:ea typeface="ＭＳ Ｐゴシック"/>
              </a:rPr>
              <a:t>Binary split:</a:t>
            </a:r>
            <a:r>
              <a:rPr lang="en-US" sz="2400" b="0" strike="noStrike" spc="-1">
                <a:solidFill>
                  <a:srgbClr val="000000"/>
                </a:solidFill>
                <a:latin typeface="Arial"/>
                <a:ea typeface="ＭＳ Ｐゴシック"/>
              </a:rPr>
              <a:t>  </a:t>
            </a:r>
            <a:endParaRPr lang="en-US" sz="2400" b="0" strike="noStrike" spc="-1">
              <a:latin typeface="Arial"/>
            </a:endParaRPr>
          </a:p>
          <a:p>
            <a:pPr marL="743040" lvl="1" indent="-284760">
              <a:lnSpc>
                <a:spcPct val="100000"/>
              </a:lnSpc>
              <a:spcBef>
                <a:spcPts val="241"/>
              </a:spcBef>
              <a:spcAft>
                <a:spcPts val="400"/>
              </a:spcAft>
              <a:buClr>
                <a:srgbClr val="0C7B9C"/>
              </a:buClr>
              <a:buFont typeface="Arial"/>
              <a:buChar char="–"/>
            </a:pPr>
            <a:r>
              <a:rPr lang="en-US" sz="2400" b="0" strike="noStrike" spc="-1">
                <a:solidFill>
                  <a:srgbClr val="000000"/>
                </a:solidFill>
                <a:latin typeface="Arial"/>
                <a:ea typeface="ＭＳ Ｐゴシック"/>
              </a:rPr>
              <a:t>Divides values into two subsets</a:t>
            </a:r>
            <a:endParaRPr lang="en-US" sz="2400" b="0" strike="noStrike" spc="-1">
              <a:latin typeface="Arial"/>
            </a:endParaRPr>
          </a:p>
          <a:p>
            <a:pPr marL="743040" lvl="1" indent="-284760">
              <a:lnSpc>
                <a:spcPct val="100000"/>
              </a:lnSpc>
              <a:spcBef>
                <a:spcPts val="241"/>
              </a:spcBef>
              <a:spcAft>
                <a:spcPts val="400"/>
              </a:spcAft>
              <a:buClr>
                <a:srgbClr val="0C7B9C"/>
              </a:buClr>
              <a:buFont typeface="Arial"/>
              <a:buChar char="–"/>
            </a:pPr>
            <a:r>
              <a:rPr lang="en-US" sz="2400" b="0" strike="noStrike" spc="-1">
                <a:solidFill>
                  <a:srgbClr val="000000"/>
                </a:solidFill>
                <a:latin typeface="Arial"/>
                <a:ea typeface="ＭＳ Ｐゴシック"/>
              </a:rPr>
              <a:t>Preserve order property among attribute values</a:t>
            </a:r>
            <a:endParaRPr lang="en-US" sz="2400" b="0" strike="noStrike" spc="-1">
              <a:latin typeface="Arial"/>
            </a:endParaRPr>
          </a:p>
        </p:txBody>
      </p:sp>
      <p:sp>
        <p:nvSpPr>
          <p:cNvPr id="729" name="CustomShape 3"/>
          <p:cNvSpPr/>
          <p:nvPr/>
        </p:nvSpPr>
        <p:spPr>
          <a:xfrm>
            <a:off x="7086600" y="5105520"/>
            <a:ext cx="1522800" cy="722880"/>
          </a:xfrm>
          <a:prstGeom prst="borderCallout2">
            <a:avLst>
              <a:gd name="adj1" fmla="val 15792"/>
              <a:gd name="adj2" fmla="val -5000"/>
              <a:gd name="adj3" fmla="val 15792"/>
              <a:gd name="adj4" fmla="val -29898"/>
              <a:gd name="adj5" fmla="val 102412"/>
              <a:gd name="adj6" fmla="val -55625"/>
            </a:avLst>
          </a:prstGeom>
          <a:noFill/>
          <a:ln w="12600">
            <a:solidFill>
              <a:schemeClr val="tx1"/>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700"/>
              </a:spcBef>
            </a:pPr>
            <a:r>
              <a:rPr lang="en-US" sz="1400" b="1" strike="noStrike" spc="-1">
                <a:solidFill>
                  <a:srgbClr val="000000"/>
                </a:solidFill>
                <a:latin typeface="Arial"/>
                <a:ea typeface="ＭＳ Ｐゴシック"/>
              </a:rPr>
              <a:t>This grouping violates order property</a:t>
            </a:r>
            <a:endParaRPr lang="en-US" sz="1400" b="0" strike="noStrike" spc="-1">
              <a:latin typeface="Arial"/>
            </a:endParaRPr>
          </a:p>
          <a:p>
            <a:pPr algn="ctr">
              <a:lnSpc>
                <a:spcPct val="100000"/>
              </a:lnSpc>
            </a:pPr>
            <a:endParaRPr lang="en-US" sz="1400" b="0" strike="noStrike" spc="-1">
              <a:latin typeface="Arial"/>
            </a:endParaRPr>
          </a:p>
        </p:txBody>
      </p:sp>
      <p:sp>
        <p:nvSpPr>
          <p:cNvPr id="730" name="CustomShape 4"/>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731" name="CustomShape 5"/>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732" name="CustomShape 6"/>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C9CC872-FCAB-4BE0-9AA0-756AC868B584}" type="slidenum">
              <a:rPr lang="en-US" sz="1200" b="1" strike="noStrike" spc="-1">
                <a:solidFill>
                  <a:srgbClr val="8B8B8B"/>
                </a:solidFill>
                <a:latin typeface="Arial"/>
                <a:ea typeface="ＭＳ Ｐゴシック"/>
              </a:rPr>
              <a:t>24</a:t>
            </a:fld>
            <a:endParaRPr lang="en-US" sz="1200" b="0" strike="noStrike" spc="-1">
              <a:latin typeface="Arial"/>
            </a:endParaRPr>
          </a:p>
        </p:txBody>
      </p:sp>
      <p:pic>
        <p:nvPicPr>
          <p:cNvPr id="733" name="Picture 732"/>
          <p:cNvPicPr/>
          <p:nvPr/>
        </p:nvPicPr>
        <p:blipFill>
          <a:blip r:embed="rId2"/>
          <a:stretch/>
        </p:blipFill>
        <p:spPr>
          <a:xfrm>
            <a:off x="5334120" y="1143000"/>
            <a:ext cx="2945520" cy="1573920"/>
          </a:xfrm>
          <a:prstGeom prst="rect">
            <a:avLst/>
          </a:prstGeom>
          <a:ln>
            <a:noFill/>
          </a:ln>
        </p:spPr>
      </p:pic>
      <p:pic>
        <p:nvPicPr>
          <p:cNvPr id="734" name="Picture 733"/>
          <p:cNvPicPr/>
          <p:nvPr/>
        </p:nvPicPr>
        <p:blipFill>
          <a:blip r:embed="rId3"/>
          <a:stretch/>
        </p:blipFill>
        <p:spPr>
          <a:xfrm>
            <a:off x="5029200" y="2819520"/>
            <a:ext cx="3351960" cy="1739160"/>
          </a:xfrm>
          <a:prstGeom prst="rect">
            <a:avLst/>
          </a:prstGeom>
          <a:ln>
            <a:noFill/>
          </a:ln>
        </p:spPr>
      </p:pic>
      <p:pic>
        <p:nvPicPr>
          <p:cNvPr id="735" name="Picture 734"/>
          <p:cNvPicPr/>
          <p:nvPr/>
        </p:nvPicPr>
        <p:blipFill>
          <a:blip r:embed="rId4"/>
          <a:stretch/>
        </p:blipFill>
        <p:spPr>
          <a:xfrm>
            <a:off x="4952880" y="4648320"/>
            <a:ext cx="1459800" cy="17647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0"/>
                                          </p:stCondLst>
                                        </p:cTn>
                                        <p:tgtEl>
                                          <p:spTgt spid="7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380880" y="152280"/>
            <a:ext cx="853344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Test Condition for Continuous Attributes</a:t>
            </a:r>
            <a:endParaRPr lang="en-US" sz="3200" b="0" strike="noStrike" spc="-1">
              <a:latin typeface="Arial"/>
            </a:endParaRPr>
          </a:p>
        </p:txBody>
      </p:sp>
      <p:sp>
        <p:nvSpPr>
          <p:cNvPr id="737" name="CustomShape 2"/>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738" name="CustomShape 3"/>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739" name="CustomShape 4"/>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DADDD21-98D3-4498-B21B-5299D2F015F2}" type="slidenum">
              <a:rPr lang="en-US" sz="1200" b="1" strike="noStrike" spc="-1">
                <a:solidFill>
                  <a:srgbClr val="8B8B8B"/>
                </a:solidFill>
                <a:latin typeface="Arial"/>
                <a:ea typeface="ＭＳ Ｐゴシック"/>
              </a:rPr>
              <a:t>25</a:t>
            </a:fld>
            <a:endParaRPr lang="en-US" sz="1200" b="0" strike="noStrike" spc="-1">
              <a:latin typeface="Arial"/>
            </a:endParaRPr>
          </a:p>
        </p:txBody>
      </p:sp>
      <p:pic>
        <p:nvPicPr>
          <p:cNvPr id="740" name="Picture 739"/>
          <p:cNvPicPr/>
          <p:nvPr/>
        </p:nvPicPr>
        <p:blipFill>
          <a:blip r:embed="rId2"/>
          <a:stretch/>
        </p:blipFill>
        <p:spPr>
          <a:xfrm>
            <a:off x="736560" y="1739880"/>
            <a:ext cx="7606440" cy="327600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CustomShape 1"/>
          <p:cNvSpPr/>
          <p:nvPr/>
        </p:nvSpPr>
        <p:spPr>
          <a:xfrm>
            <a:off x="380880" y="152280"/>
            <a:ext cx="853344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Splitting Based on Continuous Attributes</a:t>
            </a:r>
            <a:endParaRPr lang="en-US" sz="3200" b="0" strike="noStrike" spc="-1">
              <a:latin typeface="Arial"/>
            </a:endParaRPr>
          </a:p>
        </p:txBody>
      </p:sp>
      <p:sp>
        <p:nvSpPr>
          <p:cNvPr id="742" name="CustomShape 2"/>
          <p:cNvSpPr/>
          <p:nvPr/>
        </p:nvSpPr>
        <p:spPr>
          <a:xfrm>
            <a:off x="411120" y="1143000"/>
            <a:ext cx="8317440" cy="51804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291960" indent="-290880">
              <a:lnSpc>
                <a:spcPct val="100000"/>
              </a:lnSpc>
              <a:spcBef>
                <a:spcPts val="281"/>
              </a:spcBef>
              <a:spcAft>
                <a:spcPts val="400"/>
              </a:spcAft>
              <a:buClr>
                <a:srgbClr val="0C7B9C"/>
              </a:buClr>
              <a:buSzPct val="75000"/>
              <a:buFont typeface="Monotype Sorts" charset="2"/>
              <a:buChar char=""/>
            </a:pPr>
            <a:r>
              <a:rPr lang="en-US" sz="2800" b="0" strike="noStrike" spc="-1">
                <a:solidFill>
                  <a:srgbClr val="000000"/>
                </a:solidFill>
                <a:latin typeface="Arial"/>
                <a:ea typeface="ＭＳ Ｐゴシック"/>
              </a:rPr>
              <a:t>Different ways of handling</a:t>
            </a:r>
            <a:endParaRPr lang="en-US" sz="2800" b="0" strike="noStrike" spc="-1">
              <a:latin typeface="Arial"/>
            </a:endParaRPr>
          </a:p>
          <a:p>
            <a:pPr marL="800280" lvl="1" indent="-342000">
              <a:lnSpc>
                <a:spcPct val="100000"/>
              </a:lnSpc>
              <a:spcBef>
                <a:spcPts val="281"/>
              </a:spcBef>
              <a:spcAft>
                <a:spcPts val="400"/>
              </a:spcAft>
              <a:buClr>
                <a:srgbClr val="0C7B9C"/>
              </a:buClr>
              <a:buFont typeface="Arial"/>
              <a:buChar char="–"/>
            </a:pPr>
            <a:r>
              <a:rPr lang="en-US" sz="2800" b="0" strike="noStrike" spc="-1">
                <a:solidFill>
                  <a:srgbClr val="CC3300"/>
                </a:solidFill>
                <a:latin typeface="Arial"/>
                <a:ea typeface="ＭＳ Ｐゴシック"/>
              </a:rPr>
              <a:t>Discretization</a:t>
            </a:r>
            <a:r>
              <a:rPr lang="en-US" sz="2800" b="0" strike="noStrike" spc="-1">
                <a:solidFill>
                  <a:srgbClr val="000000"/>
                </a:solidFill>
                <a:latin typeface="Arial"/>
                <a:ea typeface="ＭＳ Ｐゴシック"/>
              </a:rPr>
              <a:t> to form an ordinal categorical attribute</a:t>
            </a:r>
            <a:endParaRPr lang="en-US" sz="2800" b="0" strike="noStrike" spc="-1">
              <a:latin typeface="Arial"/>
            </a:endParaRPr>
          </a:p>
          <a:p>
            <a:pPr marL="914400">
              <a:lnSpc>
                <a:spcPct val="100000"/>
              </a:lnSpc>
              <a:spcBef>
                <a:spcPts val="241"/>
              </a:spcBef>
              <a:spcAft>
                <a:spcPts val="400"/>
              </a:spcAft>
            </a:pPr>
            <a:r>
              <a:rPr lang="en-US" sz="2400" b="0" strike="noStrike" spc="-1">
                <a:solidFill>
                  <a:srgbClr val="000000"/>
                </a:solidFill>
                <a:latin typeface="Arial"/>
                <a:ea typeface="ＭＳ Ｐゴシック"/>
              </a:rPr>
              <a:t> Ranges can be found by equal interval bucketing, equal frequency bucketing (percentiles), or clustering.</a:t>
            </a:r>
            <a:endParaRPr lang="en-US" sz="2400" b="0" strike="noStrike" spc="-1">
              <a:latin typeface="Arial"/>
            </a:endParaRPr>
          </a:p>
          <a:p>
            <a:pPr marL="914400" lvl="2" indent="-287280">
              <a:lnSpc>
                <a:spcPct val="100000"/>
              </a:lnSpc>
              <a:spcBef>
                <a:spcPts val="241"/>
              </a:spcBef>
              <a:spcAft>
                <a:spcPts val="400"/>
              </a:spcAft>
              <a:buClr>
                <a:srgbClr val="0C7B9C"/>
              </a:buClr>
              <a:buSzPct val="70000"/>
              <a:buFont typeface="Wingdings" charset="2"/>
              <a:buChar char=""/>
            </a:pPr>
            <a:r>
              <a:rPr lang="en-US" sz="2400" b="0" strike="noStrike" spc="-1">
                <a:solidFill>
                  <a:srgbClr val="000000"/>
                </a:solidFill>
                <a:latin typeface="Arial"/>
                <a:ea typeface="ＭＳ Ｐゴシック"/>
              </a:rPr>
              <a:t> Static – discretize once at the beginning</a:t>
            </a:r>
            <a:endParaRPr lang="en-US" sz="2400" b="0" strike="noStrike" spc="-1">
              <a:latin typeface="Arial"/>
            </a:endParaRPr>
          </a:p>
          <a:p>
            <a:pPr marL="914400" lvl="2" indent="-287280">
              <a:lnSpc>
                <a:spcPct val="100000"/>
              </a:lnSpc>
              <a:spcBef>
                <a:spcPts val="241"/>
              </a:spcBef>
              <a:spcAft>
                <a:spcPts val="400"/>
              </a:spcAft>
              <a:buClr>
                <a:srgbClr val="0C7B9C"/>
              </a:buClr>
              <a:buSzPct val="70000"/>
              <a:buFont typeface="Wingdings" charset="2"/>
              <a:buChar char=""/>
            </a:pPr>
            <a:r>
              <a:rPr lang="en-US" sz="2400" b="0" strike="noStrike" spc="-1">
                <a:solidFill>
                  <a:srgbClr val="000000"/>
                </a:solidFill>
                <a:latin typeface="Arial"/>
                <a:ea typeface="ＭＳ Ｐゴシック"/>
              </a:rPr>
              <a:t> Dynamic – repeat at each node</a:t>
            </a:r>
            <a:endParaRPr lang="en-US" sz="2400" b="0" strike="noStrike" spc="-1">
              <a:latin typeface="Arial"/>
            </a:endParaRPr>
          </a:p>
          <a:p>
            <a:pPr>
              <a:lnSpc>
                <a:spcPct val="100000"/>
              </a:lnSpc>
            </a:pPr>
            <a:endParaRPr lang="en-US" sz="2400" b="0" strike="noStrike" spc="-1">
              <a:latin typeface="Arial"/>
            </a:endParaRPr>
          </a:p>
          <a:p>
            <a:pPr marL="800280" lvl="1" indent="-342000">
              <a:lnSpc>
                <a:spcPct val="100000"/>
              </a:lnSpc>
              <a:spcBef>
                <a:spcPts val="281"/>
              </a:spcBef>
              <a:spcAft>
                <a:spcPts val="400"/>
              </a:spcAft>
              <a:buClr>
                <a:srgbClr val="0C7B9C"/>
              </a:buClr>
              <a:buFont typeface="Arial"/>
              <a:buChar char="–"/>
            </a:pPr>
            <a:r>
              <a:rPr lang="en-US" sz="2800" b="0" strike="noStrike" spc="-1">
                <a:solidFill>
                  <a:srgbClr val="CC3300"/>
                </a:solidFill>
                <a:latin typeface="Arial"/>
                <a:ea typeface="ＭＳ Ｐゴシック"/>
              </a:rPr>
              <a:t>Binary Decision</a:t>
            </a:r>
            <a:r>
              <a:rPr lang="en-US" sz="2800" b="0" strike="noStrike" spc="-1">
                <a:solidFill>
                  <a:srgbClr val="000000"/>
                </a:solidFill>
                <a:latin typeface="Arial"/>
                <a:ea typeface="ＭＳ Ｐゴシック"/>
              </a:rPr>
              <a:t>: (A &lt; v) or (A </a:t>
            </a:r>
            <a:r>
              <a:rPr lang="en-US" sz="2800" b="0" strike="noStrike" spc="-1">
                <a:solidFill>
                  <a:srgbClr val="000000"/>
                </a:solidFill>
                <a:latin typeface="Symbol"/>
                <a:ea typeface="ＭＳ Ｐゴシック"/>
              </a:rPr>
              <a:t></a:t>
            </a:r>
            <a:r>
              <a:rPr lang="en-US" sz="2800" b="0" strike="noStrike" spc="-1">
                <a:solidFill>
                  <a:srgbClr val="000000"/>
                </a:solidFill>
                <a:latin typeface="Arial"/>
                <a:ea typeface="ＭＳ Ｐゴシック"/>
              </a:rPr>
              <a:t> v)</a:t>
            </a:r>
            <a:endParaRPr lang="en-US" sz="2800" b="0" strike="noStrike" spc="-1">
              <a:latin typeface="Arial"/>
            </a:endParaRPr>
          </a:p>
          <a:p>
            <a:pPr marL="914400" lvl="2" indent="-287280">
              <a:lnSpc>
                <a:spcPct val="100000"/>
              </a:lnSpc>
              <a:spcBef>
                <a:spcPts val="241"/>
              </a:spcBef>
              <a:spcAft>
                <a:spcPts val="400"/>
              </a:spcAft>
              <a:buClr>
                <a:srgbClr val="0C7B9C"/>
              </a:buClr>
              <a:buSzPct val="70000"/>
              <a:buFont typeface="Wingdings" charset="2"/>
              <a:buChar char=""/>
            </a:pPr>
            <a:r>
              <a:rPr lang="en-US" sz="2400" b="0" strike="noStrike" spc="-1">
                <a:solidFill>
                  <a:srgbClr val="000000"/>
                </a:solidFill>
                <a:latin typeface="Arial"/>
                <a:ea typeface="ＭＳ Ｐゴシック"/>
              </a:rPr>
              <a:t> consider all possible splits and finds the best cut</a:t>
            </a:r>
            <a:endParaRPr lang="en-US" sz="2400" b="0" strike="noStrike" spc="-1">
              <a:latin typeface="Arial"/>
            </a:endParaRPr>
          </a:p>
          <a:p>
            <a:pPr marL="914400" lvl="2" indent="-287280">
              <a:lnSpc>
                <a:spcPct val="100000"/>
              </a:lnSpc>
              <a:spcBef>
                <a:spcPts val="241"/>
              </a:spcBef>
              <a:spcAft>
                <a:spcPts val="400"/>
              </a:spcAft>
              <a:buClr>
                <a:srgbClr val="0C7B9C"/>
              </a:buClr>
              <a:buSzPct val="70000"/>
              <a:buFont typeface="Wingdings" charset="2"/>
              <a:buChar char=""/>
            </a:pPr>
            <a:r>
              <a:rPr lang="en-US" sz="2400" b="0" strike="noStrike" spc="-1">
                <a:solidFill>
                  <a:srgbClr val="000000"/>
                </a:solidFill>
                <a:latin typeface="Arial"/>
                <a:ea typeface="ＭＳ Ｐゴシック"/>
              </a:rPr>
              <a:t> can be more compute intensive</a:t>
            </a:r>
            <a:endParaRPr lang="en-US" sz="2400" b="0" strike="noStrike" spc="-1">
              <a:latin typeface="Arial"/>
            </a:endParaRPr>
          </a:p>
        </p:txBody>
      </p:sp>
      <p:sp>
        <p:nvSpPr>
          <p:cNvPr id="743" name="CustomShape 3"/>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744" name="CustomShape 4"/>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745" name="CustomShape 5"/>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D4ACABE-3798-4390-8310-8385A5F8F8A4}" type="slidenum">
              <a:rPr lang="en-US" sz="1200" b="1" strike="noStrike" spc="-1">
                <a:solidFill>
                  <a:srgbClr val="8B8B8B"/>
                </a:solidFill>
                <a:latin typeface="Arial"/>
                <a:ea typeface="ＭＳ Ｐゴシック"/>
              </a:rPr>
              <a:t>26</a:t>
            </a:fld>
            <a:endParaRPr lang="en-US" sz="12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6" name="Picture 10"/>
          <p:cNvPicPr/>
          <p:nvPr/>
        </p:nvPicPr>
        <p:blipFill>
          <a:blip r:embed="rId2"/>
          <a:stretch/>
        </p:blipFill>
        <p:spPr>
          <a:xfrm>
            <a:off x="5334120" y="1009800"/>
            <a:ext cx="3169080" cy="3103920"/>
          </a:xfrm>
          <a:prstGeom prst="rect">
            <a:avLst/>
          </a:prstGeom>
          <a:ln>
            <a:noFill/>
          </a:ln>
        </p:spPr>
      </p:pic>
      <p:sp>
        <p:nvSpPr>
          <p:cNvPr id="747"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How to determine the Best Split</a:t>
            </a:r>
            <a:endParaRPr lang="en-US" sz="3200" b="0" strike="noStrike" spc="-1">
              <a:latin typeface="Arial"/>
            </a:endParaRPr>
          </a:p>
        </p:txBody>
      </p:sp>
      <p:sp>
        <p:nvSpPr>
          <p:cNvPr id="748" name="CustomShape 2"/>
          <p:cNvSpPr/>
          <p:nvPr/>
        </p:nvSpPr>
        <p:spPr>
          <a:xfrm>
            <a:off x="533520" y="2286000"/>
            <a:ext cx="51044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901"/>
              </a:spcBef>
            </a:pPr>
            <a:r>
              <a:rPr lang="en-US" sz="1800" b="1" strike="noStrike" spc="-1">
                <a:solidFill>
                  <a:srgbClr val="000000"/>
                </a:solidFill>
                <a:latin typeface="Arial"/>
                <a:ea typeface="ＭＳ Ｐゴシック"/>
              </a:rPr>
              <a:t>Before Splitting: 10 records of class 0,</a:t>
            </a:r>
            <a:br/>
            <a:r>
              <a:rPr lang="en-US" sz="1800" b="1" strike="noStrike" spc="-1">
                <a:solidFill>
                  <a:srgbClr val="000000"/>
                </a:solidFill>
                <a:latin typeface="Arial"/>
                <a:ea typeface="ＭＳ Ｐゴシック"/>
              </a:rPr>
              <a:t>		10 records of class 1</a:t>
            </a:r>
            <a:endParaRPr lang="en-US" sz="1800" b="0" strike="noStrike" spc="-1">
              <a:latin typeface="Arial"/>
            </a:endParaRPr>
          </a:p>
        </p:txBody>
      </p:sp>
      <p:sp>
        <p:nvSpPr>
          <p:cNvPr id="749" name="CustomShape 3"/>
          <p:cNvSpPr/>
          <p:nvPr/>
        </p:nvSpPr>
        <p:spPr>
          <a:xfrm>
            <a:off x="1981080" y="5958000"/>
            <a:ext cx="51044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901"/>
              </a:spcBef>
            </a:pPr>
            <a:r>
              <a:rPr lang="en-US" sz="1800" b="1" strike="noStrike" spc="-1">
                <a:solidFill>
                  <a:srgbClr val="000000"/>
                </a:solidFill>
                <a:latin typeface="Arial"/>
                <a:ea typeface="ＭＳ Ｐゴシック"/>
              </a:rPr>
              <a:t>Which test condition is the best?</a:t>
            </a:r>
            <a:endParaRPr lang="en-US" sz="1800" b="0" strike="noStrike" spc="-1">
              <a:latin typeface="Arial"/>
            </a:endParaRPr>
          </a:p>
        </p:txBody>
      </p:sp>
      <p:sp>
        <p:nvSpPr>
          <p:cNvPr id="750" name="CustomShape 4"/>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751" name="CustomShape 5"/>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752" name="CustomShape 6"/>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25E1A78-795C-490E-BFAF-5853EC857560}" type="slidenum">
              <a:rPr lang="en-US" sz="1200" b="1" strike="noStrike" spc="-1">
                <a:solidFill>
                  <a:srgbClr val="8B8B8B"/>
                </a:solidFill>
                <a:latin typeface="Arial"/>
                <a:ea typeface="ＭＳ Ｐゴシック"/>
              </a:rPr>
              <a:t>27</a:t>
            </a:fld>
            <a:endParaRPr lang="en-US" sz="1200" b="0" strike="noStrike" spc="-1">
              <a:latin typeface="Arial"/>
            </a:endParaRPr>
          </a:p>
        </p:txBody>
      </p:sp>
      <p:pic>
        <p:nvPicPr>
          <p:cNvPr id="753" name="Picture 752"/>
          <p:cNvPicPr/>
          <p:nvPr/>
        </p:nvPicPr>
        <p:blipFill>
          <a:blip r:embed="rId3"/>
          <a:stretch/>
        </p:blipFill>
        <p:spPr>
          <a:xfrm>
            <a:off x="1015920" y="4127400"/>
            <a:ext cx="7581240" cy="176472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How to determine the Best Split</a:t>
            </a:r>
            <a:endParaRPr lang="en-US" sz="3200" b="0" strike="noStrike" spc="-1">
              <a:latin typeface="Arial"/>
            </a:endParaRPr>
          </a:p>
        </p:txBody>
      </p:sp>
      <p:sp>
        <p:nvSpPr>
          <p:cNvPr id="755" name="CustomShape 2"/>
          <p:cNvSpPr/>
          <p:nvPr/>
        </p:nvSpPr>
        <p:spPr>
          <a:xfrm>
            <a:off x="411120" y="1143000"/>
            <a:ext cx="8317440" cy="51804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291960" indent="-290880">
              <a:lnSpc>
                <a:spcPct val="100000"/>
              </a:lnSpc>
              <a:spcBef>
                <a:spcPts val="281"/>
              </a:spcBef>
              <a:spcAft>
                <a:spcPts val="400"/>
              </a:spcAft>
              <a:buClr>
                <a:srgbClr val="0C7B9C"/>
              </a:buClr>
              <a:buSzPct val="75000"/>
              <a:buFont typeface="Monotype Sorts" charset="2"/>
              <a:buChar char=""/>
            </a:pPr>
            <a:r>
              <a:rPr lang="en-US" sz="2800" b="0" strike="noStrike" spc="-1">
                <a:solidFill>
                  <a:srgbClr val="000000"/>
                </a:solidFill>
                <a:latin typeface="Arial"/>
                <a:ea typeface="ＭＳ Ｐゴシック"/>
              </a:rPr>
              <a:t>Greedy approach: </a:t>
            </a:r>
            <a:endParaRPr lang="en-US" sz="2800" b="0" strike="noStrike" spc="-1">
              <a:latin typeface="Arial"/>
            </a:endParaRPr>
          </a:p>
          <a:p>
            <a:pPr marL="800280" lvl="1" indent="-342000">
              <a:lnSpc>
                <a:spcPct val="10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Nodes with </a:t>
            </a:r>
            <a:r>
              <a:rPr lang="en-US" sz="2800" b="0" strike="noStrike" spc="-1">
                <a:solidFill>
                  <a:srgbClr val="FF0000"/>
                </a:solidFill>
                <a:latin typeface="Arial"/>
                <a:ea typeface="ＭＳ Ｐゴシック"/>
              </a:rPr>
              <a:t>purer</a:t>
            </a:r>
            <a:r>
              <a:rPr lang="en-US" sz="2800" b="0" strike="noStrike" spc="-1">
                <a:solidFill>
                  <a:srgbClr val="000000"/>
                </a:solidFill>
                <a:latin typeface="Arial"/>
                <a:ea typeface="ＭＳ Ｐゴシック"/>
              </a:rPr>
              <a:t> class distribution are preferred</a:t>
            </a:r>
            <a:endParaRPr lang="en-US" sz="2800" b="0" strike="noStrike" spc="-1">
              <a:latin typeface="Arial"/>
            </a:endParaRPr>
          </a:p>
          <a:p>
            <a:pPr>
              <a:lnSpc>
                <a:spcPct val="100000"/>
              </a:lnSpc>
            </a:pPr>
            <a:endParaRPr lang="en-US" sz="2800" b="0" strike="noStrike" spc="-1">
              <a:latin typeface="Arial"/>
            </a:endParaRPr>
          </a:p>
          <a:p>
            <a:pPr marL="291960" indent="-290880">
              <a:lnSpc>
                <a:spcPct val="100000"/>
              </a:lnSpc>
              <a:spcBef>
                <a:spcPts val="281"/>
              </a:spcBef>
              <a:spcAft>
                <a:spcPts val="400"/>
              </a:spcAft>
              <a:buClr>
                <a:srgbClr val="0C7B9C"/>
              </a:buClr>
              <a:buSzPct val="75000"/>
              <a:buFont typeface="Monotype Sorts" charset="2"/>
              <a:buChar char=""/>
            </a:pPr>
            <a:r>
              <a:rPr lang="en-US" sz="2800" b="0" strike="noStrike" spc="-1">
                <a:solidFill>
                  <a:srgbClr val="000000"/>
                </a:solidFill>
                <a:latin typeface="Arial"/>
                <a:ea typeface="ＭＳ Ｐゴシック"/>
              </a:rPr>
              <a:t>Need a measure of node impurity:</a:t>
            </a:r>
            <a:endParaRPr lang="en-US" sz="2800" b="0" strike="noStrike" spc="-1">
              <a:latin typeface="Arial"/>
            </a:endParaRPr>
          </a:p>
          <a:p>
            <a:pPr marL="800280" indent="-342000">
              <a:lnSpc>
                <a:spcPct val="100000"/>
              </a:lnSpc>
              <a:spcBef>
                <a:spcPts val="281"/>
              </a:spcBef>
              <a:spcAft>
                <a:spcPts val="400"/>
              </a:spcAft>
              <a:tabLst>
                <a:tab pos="0" algn="l"/>
              </a:tabLst>
            </a:pPr>
            <a:endParaRPr lang="en-US" sz="2800" b="0" strike="noStrike" spc="-1">
              <a:latin typeface="Arial"/>
            </a:endParaRPr>
          </a:p>
        </p:txBody>
      </p:sp>
      <p:sp>
        <p:nvSpPr>
          <p:cNvPr id="756" name="CustomShape 3"/>
          <p:cNvSpPr/>
          <p:nvPr/>
        </p:nvSpPr>
        <p:spPr>
          <a:xfrm>
            <a:off x="1371600" y="5029200"/>
            <a:ext cx="28184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901"/>
              </a:spcBef>
            </a:pPr>
            <a:r>
              <a:rPr lang="en-US" sz="1800" b="1" strike="noStrike" spc="-1">
                <a:solidFill>
                  <a:srgbClr val="000000"/>
                </a:solidFill>
                <a:latin typeface="Arial"/>
                <a:ea typeface="ＭＳ Ｐゴシック"/>
              </a:rPr>
              <a:t>High degree of impurity</a:t>
            </a:r>
            <a:endParaRPr lang="en-US" sz="1800" b="0" strike="noStrike" spc="-1">
              <a:latin typeface="Arial"/>
            </a:endParaRPr>
          </a:p>
        </p:txBody>
      </p:sp>
      <p:sp>
        <p:nvSpPr>
          <p:cNvPr id="757" name="CustomShape 4"/>
          <p:cNvSpPr/>
          <p:nvPr/>
        </p:nvSpPr>
        <p:spPr>
          <a:xfrm>
            <a:off x="5181480" y="5029200"/>
            <a:ext cx="28184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901"/>
              </a:spcBef>
            </a:pPr>
            <a:r>
              <a:rPr lang="en-US" sz="1800" b="1" strike="noStrike" spc="-1">
                <a:solidFill>
                  <a:srgbClr val="000000"/>
                </a:solidFill>
                <a:latin typeface="Arial"/>
                <a:ea typeface="ＭＳ Ｐゴシック"/>
              </a:rPr>
              <a:t>Low degree of impurity</a:t>
            </a:r>
            <a:endParaRPr lang="en-US" sz="1800" b="0" strike="noStrike" spc="-1">
              <a:latin typeface="Arial"/>
            </a:endParaRPr>
          </a:p>
        </p:txBody>
      </p:sp>
      <p:sp>
        <p:nvSpPr>
          <p:cNvPr id="758" name="CustomShape 5"/>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759" name="CustomShape 6"/>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760" name="CustomShape 7"/>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F36E26B-6333-4A11-B3CA-2246A9C7564C}" type="slidenum">
              <a:rPr lang="en-US" sz="1200" b="1" strike="noStrike" spc="-1">
                <a:solidFill>
                  <a:srgbClr val="8B8B8B"/>
                </a:solidFill>
                <a:latin typeface="Arial"/>
                <a:ea typeface="ＭＳ Ｐゴシック"/>
              </a:rPr>
              <a:t>28</a:t>
            </a:fld>
            <a:endParaRPr lang="en-US" sz="1200" b="0" strike="noStrike" spc="-1">
              <a:latin typeface="Arial"/>
            </a:endParaRPr>
          </a:p>
        </p:txBody>
      </p:sp>
      <p:pic>
        <p:nvPicPr>
          <p:cNvPr id="761" name="Picture 760"/>
          <p:cNvPicPr/>
          <p:nvPr/>
        </p:nvPicPr>
        <p:blipFill>
          <a:blip r:embed="rId2"/>
          <a:stretch/>
        </p:blipFill>
        <p:spPr>
          <a:xfrm>
            <a:off x="2209680" y="4038480"/>
            <a:ext cx="901080" cy="812160"/>
          </a:xfrm>
          <a:prstGeom prst="rect">
            <a:avLst/>
          </a:prstGeom>
          <a:ln>
            <a:noFill/>
          </a:ln>
        </p:spPr>
      </p:pic>
      <p:pic>
        <p:nvPicPr>
          <p:cNvPr id="762" name="Picture 761"/>
          <p:cNvPicPr/>
          <p:nvPr/>
        </p:nvPicPr>
        <p:blipFill>
          <a:blip r:embed="rId3"/>
          <a:stretch/>
        </p:blipFill>
        <p:spPr>
          <a:xfrm>
            <a:off x="5715000" y="4038480"/>
            <a:ext cx="901080" cy="81216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Measures of Node Impurity</a:t>
            </a:r>
            <a:endParaRPr lang="en-US" sz="3200" b="0" strike="noStrike" spc="-1">
              <a:latin typeface="Arial"/>
            </a:endParaRPr>
          </a:p>
        </p:txBody>
      </p:sp>
      <p:sp>
        <p:nvSpPr>
          <p:cNvPr id="764" name="CustomShape 2"/>
          <p:cNvSpPr/>
          <p:nvPr/>
        </p:nvSpPr>
        <p:spPr>
          <a:xfrm>
            <a:off x="411120" y="1143000"/>
            <a:ext cx="8317440" cy="51804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291960" indent="-290880">
              <a:lnSpc>
                <a:spcPct val="100000"/>
              </a:lnSpc>
              <a:spcBef>
                <a:spcPts val="281"/>
              </a:spcBef>
              <a:spcAft>
                <a:spcPts val="400"/>
              </a:spcAft>
              <a:buClr>
                <a:srgbClr val="0C7B9C"/>
              </a:buClr>
              <a:buSzPct val="75000"/>
              <a:buFont typeface="Monotype Sorts" charset="2"/>
              <a:buChar char=""/>
            </a:pPr>
            <a:r>
              <a:rPr lang="en-US" sz="2800" b="0" strike="noStrike" spc="-1">
                <a:solidFill>
                  <a:srgbClr val="000000"/>
                </a:solidFill>
                <a:latin typeface="Arial"/>
                <a:ea typeface="ＭＳ Ｐゴシック"/>
              </a:rPr>
              <a:t>Gini Index</a:t>
            </a:r>
            <a:endParaRPr lang="en-US" sz="2800" b="0" strike="noStrike" spc="-1">
              <a:latin typeface="Arial"/>
            </a:endParaRPr>
          </a:p>
          <a:p>
            <a:pPr>
              <a:lnSpc>
                <a:spcPct val="100000"/>
              </a:lnSpc>
              <a:spcBef>
                <a:spcPts val="281"/>
              </a:spcBef>
              <a:spcAft>
                <a:spcPts val="400"/>
              </a:spcAft>
            </a:pPr>
            <a:endParaRPr lang="en-US" sz="2800" b="0" strike="noStrike" spc="-1">
              <a:latin typeface="Arial"/>
            </a:endParaRPr>
          </a:p>
          <a:p>
            <a:pPr>
              <a:lnSpc>
                <a:spcPct val="100000"/>
              </a:lnSpc>
              <a:spcBef>
                <a:spcPts val="281"/>
              </a:spcBef>
              <a:spcAft>
                <a:spcPts val="400"/>
              </a:spcAft>
            </a:pPr>
            <a:endParaRPr lang="en-US" sz="2800" b="0" strike="noStrike" spc="-1">
              <a:latin typeface="Arial"/>
            </a:endParaRPr>
          </a:p>
          <a:p>
            <a:pPr marL="291960" indent="-290880">
              <a:lnSpc>
                <a:spcPct val="100000"/>
              </a:lnSpc>
              <a:spcBef>
                <a:spcPts val="281"/>
              </a:spcBef>
              <a:spcAft>
                <a:spcPts val="400"/>
              </a:spcAft>
              <a:buClr>
                <a:srgbClr val="0C7B9C"/>
              </a:buClr>
              <a:buSzPct val="75000"/>
              <a:buFont typeface="Monotype Sorts" charset="2"/>
              <a:buChar char=""/>
            </a:pPr>
            <a:r>
              <a:rPr lang="en-US" sz="2800" b="0" strike="noStrike" spc="-1">
                <a:solidFill>
                  <a:srgbClr val="000000"/>
                </a:solidFill>
                <a:latin typeface="Arial"/>
                <a:ea typeface="ＭＳ Ｐゴシック"/>
              </a:rPr>
              <a:t>Entropy</a:t>
            </a:r>
            <a:endParaRPr lang="en-US" sz="2800" b="0" strike="noStrike" spc="-1">
              <a:latin typeface="Arial"/>
            </a:endParaRPr>
          </a:p>
          <a:p>
            <a:pPr>
              <a:lnSpc>
                <a:spcPct val="100000"/>
              </a:lnSpc>
              <a:spcBef>
                <a:spcPts val="281"/>
              </a:spcBef>
              <a:spcAft>
                <a:spcPts val="400"/>
              </a:spcAft>
            </a:pPr>
            <a:endParaRPr lang="en-US" sz="2800" b="0" strike="noStrike" spc="-1">
              <a:latin typeface="Arial"/>
            </a:endParaRPr>
          </a:p>
          <a:p>
            <a:pPr>
              <a:lnSpc>
                <a:spcPct val="100000"/>
              </a:lnSpc>
              <a:spcBef>
                <a:spcPts val="281"/>
              </a:spcBef>
              <a:spcAft>
                <a:spcPts val="400"/>
              </a:spcAft>
            </a:pPr>
            <a:endParaRPr lang="en-US" sz="2800" b="0" strike="noStrike" spc="-1">
              <a:latin typeface="Arial"/>
            </a:endParaRPr>
          </a:p>
          <a:p>
            <a:pPr marL="291960" indent="-290880">
              <a:lnSpc>
                <a:spcPct val="100000"/>
              </a:lnSpc>
              <a:spcBef>
                <a:spcPts val="281"/>
              </a:spcBef>
              <a:spcAft>
                <a:spcPts val="400"/>
              </a:spcAft>
              <a:buClr>
                <a:srgbClr val="0C7B9C"/>
              </a:buClr>
              <a:buSzPct val="75000"/>
              <a:buFont typeface="Monotype Sorts" charset="2"/>
              <a:buChar char=""/>
            </a:pPr>
            <a:r>
              <a:rPr lang="en-US" sz="2800" b="0" strike="noStrike" spc="-1">
                <a:solidFill>
                  <a:srgbClr val="000000"/>
                </a:solidFill>
                <a:latin typeface="Arial"/>
                <a:ea typeface="ＭＳ Ｐゴシック"/>
              </a:rPr>
              <a:t>Misclassification error</a:t>
            </a:r>
            <a:endParaRPr lang="en-US" sz="2800" b="0" strike="noStrike" spc="-1">
              <a:latin typeface="Arial"/>
            </a:endParaRPr>
          </a:p>
        </p:txBody>
      </p:sp>
      <p:sp>
        <p:nvSpPr>
          <p:cNvPr id="765" name="CustomShape 3"/>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766" name="CustomShape 4"/>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767" name="CustomShape 5"/>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7F3D031-CB9B-4FFB-A837-9CA1FCB5B347}" type="slidenum">
              <a:rPr lang="en-US" sz="1200" b="1" strike="noStrike" spc="-1">
                <a:solidFill>
                  <a:srgbClr val="8B8B8B"/>
                </a:solidFill>
                <a:latin typeface="Arial"/>
                <a:ea typeface="ＭＳ Ｐゴシック"/>
              </a:rPr>
              <a:t>29</a:t>
            </a:fld>
            <a:endParaRPr lang="en-US" sz="1200" b="0" strike="noStrike" spc="-1">
              <a:latin typeface="Arial"/>
            </a:endParaRPr>
          </a:p>
        </p:txBody>
      </p:sp>
      <mc:AlternateContent xmlns:mc="http://schemas.openxmlformats.org/markup-compatibility/2006" xmlns:a14="http://schemas.microsoft.com/office/drawing/2010/main">
        <mc:Choice Requires="a14">
          <p:sp>
            <p:nvSpPr>
              <p:cNvPr id="768" name="Formula 6"/>
              <p:cNvSpPr txBox="1"/>
              <p:nvPr/>
            </p:nvSpPr>
            <p:spPr>
              <a:xfrm>
                <a:off x="1613880" y="1503720"/>
                <a:ext cx="3780360" cy="103680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𝐺𝑖𝑛𝑖𝐼𝑛𝑑𝑒𝑥</m:t>
                      </m:r>
                      <m:r>
                        <a:rPr>
                          <a:latin typeface="Cambria Math" panose="02040503050406030204" pitchFamily="18" charset="0"/>
                        </a:rPr>
                        <m:t>=1−</m:t>
                      </m:r>
                      <m:nary>
                        <m:naryPr>
                          <m:chr m:val="∑"/>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=0</m:t>
                          </m:r>
                        </m:sub>
                        <m:sup>
                          <m:r>
                            <a:rPr>
                              <a:latin typeface="Cambria Math" panose="02040503050406030204" pitchFamily="18" charset="0"/>
                            </a:rPr>
                            <m:t>𝑐</m:t>
                          </m:r>
                          <m:r>
                            <a:rPr>
                              <a:latin typeface="Cambria Math" panose="02040503050406030204" pitchFamily="18" charset="0"/>
                            </a:rPr>
                            <m:t>−1</m:t>
                          </m:r>
                        </m:sup>
                        <m:e>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𝑡</m:t>
                                  </m:r>
                                </m:e>
                              </m:d>
                            </m:e>
                            <m:sup>
                              <m:r>
                                <a:rPr>
                                  <a:latin typeface="Cambria Math" panose="02040503050406030204" pitchFamily="18" charset="0"/>
                                </a:rPr>
                                <m:t>2</m:t>
                              </m:r>
                            </m:sup>
                          </m:sSup>
                        </m:e>
                      </m:nary>
                    </m:oMath>
                  </m:oMathPara>
                </a14:m>
                <a:endParaRPr dirty="0"/>
              </a:p>
            </p:txBody>
          </p:sp>
        </mc:Choice>
        <mc:Fallback xmlns:p15="http://schemas.microsoft.com/office/powerpoint/2012/main" xmlns:p14="http://schemas.microsoft.com/office/powerpoint/2010/main" xmlns=""/>
      </mc:AlternateContent>
      <p:sp>
        <p:nvSpPr>
          <p:cNvPr id="769" name="CustomShape 7"/>
          <p:cNvSpPr/>
          <p:nvPr/>
        </p:nvSpPr>
        <p:spPr>
          <a:xfrm>
            <a:off x="1613880" y="2857680"/>
            <a:ext cx="4258080" cy="10368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1" strike="noStrike" spc="-1">
                <a:solidFill>
                  <a:srgbClr val="000000"/>
                </a:solidFill>
                <a:latin typeface="Arial"/>
                <a:ea typeface="ＭＳ Ｐゴシック"/>
              </a:rPr>
              <a:t> </a:t>
            </a:r>
            <a:endParaRPr lang="en-US" sz="1400" b="0" strike="noStrike" spc="-1">
              <a:latin typeface="Arial"/>
            </a:endParaRPr>
          </a:p>
        </p:txBody>
      </p:sp>
      <p:sp>
        <p:nvSpPr>
          <p:cNvPr id="770" name="CustomShape 8"/>
          <p:cNvSpPr/>
          <p:nvPr/>
        </p:nvSpPr>
        <p:spPr>
          <a:xfrm>
            <a:off x="1613880" y="4952880"/>
            <a:ext cx="5314320" cy="368280"/>
          </a:xfrm>
          <a:prstGeom prst="rect">
            <a:avLst/>
          </a:prstGeom>
          <a:blipFill rotWithShape="0">
            <a:blip r:embed="rId3"/>
            <a:stretch>
              <a:fillRect l="-1473" r="-1473" b="-38149"/>
            </a:stretch>
          </a:blip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1" strike="noStrike" spc="-1">
                <a:solidFill>
                  <a:srgbClr val="000000"/>
                </a:solidFill>
                <a:latin typeface="Arial"/>
                <a:ea typeface="ＭＳ Ｐゴシック"/>
              </a:rPr>
              <a:t> </a:t>
            </a:r>
            <a:endParaRPr lang="en-US" sz="1400" b="0" strike="noStrike" spc="-1">
              <a:latin typeface="Arial"/>
            </a:endParaRPr>
          </a:p>
        </p:txBody>
      </p:sp>
      <p:sp>
        <p:nvSpPr>
          <p:cNvPr id="771" name="CustomShape 9"/>
          <p:cNvSpPr/>
          <p:nvPr/>
        </p:nvSpPr>
        <p:spPr>
          <a:xfrm>
            <a:off x="5562720" y="1492560"/>
            <a:ext cx="341316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0" strike="noStrike" spc="-1">
                <a:solidFill>
                  <a:srgbClr val="000000"/>
                </a:solidFill>
                <a:latin typeface="Cambria Math"/>
                <a:ea typeface="Cambria Math"/>
              </a:rPr>
              <a:t>Where</a:t>
            </a:r>
            <a:r>
              <a:rPr lang="en-US" sz="2000" b="1" strike="noStrike" spc="-1">
                <a:solidFill>
                  <a:srgbClr val="000000"/>
                </a:solidFill>
                <a:latin typeface="Cambria Math"/>
                <a:ea typeface="Cambria Math"/>
              </a:rPr>
              <a:t>  </a:t>
            </a:r>
            <a:r>
              <a:rPr lang="en-US" sz="2000" b="0" strike="noStrike" spc="-1">
                <a:solidFill>
                  <a:srgbClr val="000000"/>
                </a:solidFill>
                <a:latin typeface="Cambria Math"/>
                <a:ea typeface="Cambria Math"/>
              </a:rPr>
              <a:t>is the frequency of class</a:t>
            </a:r>
            <a:r>
              <a:rPr lang="en-US" sz="2000" b="1" strike="noStrike" spc="-1">
                <a:solidFill>
                  <a:srgbClr val="000000"/>
                </a:solidFill>
                <a:latin typeface="Cambria Math"/>
                <a:ea typeface="Cambria Math"/>
              </a:rPr>
              <a:t> </a:t>
            </a:r>
            <a:r>
              <a:rPr lang="en-US" sz="2000" b="1" strike="noStrike" spc="-1">
                <a:solidFill>
                  <a:srgbClr val="000000"/>
                </a:solidFill>
                <a:latin typeface="Arial"/>
                <a:ea typeface="ＭＳ Ｐゴシック"/>
              </a:rPr>
              <a:t> </a:t>
            </a:r>
            <a:r>
              <a:rPr lang="en-US" sz="2000" b="0" strike="noStrike" spc="-1">
                <a:solidFill>
                  <a:srgbClr val="000000"/>
                </a:solidFill>
                <a:latin typeface="Arial"/>
                <a:ea typeface="ＭＳ Ｐゴシック"/>
              </a:rPr>
              <a:t>at node </a:t>
            </a:r>
            <a:r>
              <a:rPr lang="en-US" sz="2000" b="1" strike="noStrike" spc="-1">
                <a:solidFill>
                  <a:srgbClr val="000000"/>
                </a:solidFill>
                <a:latin typeface="Arial"/>
                <a:ea typeface="ＭＳ Ｐゴシック"/>
              </a:rPr>
              <a:t>t</a:t>
            </a:r>
            <a:r>
              <a:rPr lang="en-US" sz="2000" b="0" strike="noStrike" spc="-1">
                <a:solidFill>
                  <a:srgbClr val="000000"/>
                </a:solidFill>
                <a:latin typeface="Arial"/>
                <a:ea typeface="ＭＳ Ｐゴシック"/>
              </a:rPr>
              <a:t>, and </a:t>
            </a:r>
            <a:r>
              <a:rPr lang="en-US" sz="2000" b="1" strike="noStrike" spc="-1">
                <a:solidFill>
                  <a:srgbClr val="000000"/>
                </a:solidFill>
                <a:latin typeface="Arial"/>
                <a:ea typeface="ＭＳ Ｐゴシック"/>
              </a:rPr>
              <a:t> </a:t>
            </a:r>
            <a:r>
              <a:rPr lang="en-US" sz="2000" b="0" strike="noStrike" spc="-1">
                <a:solidFill>
                  <a:srgbClr val="000000"/>
                </a:solidFill>
                <a:latin typeface="Arial"/>
                <a:ea typeface="ＭＳ Ｐゴシック"/>
              </a:rPr>
              <a:t>is the total number of classes  </a:t>
            </a:r>
            <a:endParaRPr lang="en-US" sz="2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Examples of Classification Task</a:t>
            </a:r>
            <a:endParaRPr lang="en-US" sz="3200" b="0" strike="noStrike" spc="-1">
              <a:latin typeface="Arial"/>
            </a:endParaRPr>
          </a:p>
        </p:txBody>
      </p:sp>
      <p:graphicFrame>
        <p:nvGraphicFramePr>
          <p:cNvPr id="343" name="Table 2"/>
          <p:cNvGraphicFramePr/>
          <p:nvPr/>
        </p:nvGraphicFramePr>
        <p:xfrm>
          <a:off x="380880" y="1371600"/>
          <a:ext cx="8503920" cy="4647960"/>
        </p:xfrm>
        <a:graphic>
          <a:graphicData uri="http://schemas.openxmlformats.org/drawingml/2006/table">
            <a:tbl>
              <a:tblPr/>
              <a:tblGrid>
                <a:gridCol w="1950840">
                  <a:extLst>
                    <a:ext uri="{9D8B030D-6E8A-4147-A177-3AD203B41FA5}">
                      <a16:colId xmlns:a16="http://schemas.microsoft.com/office/drawing/2014/main" val="20000"/>
                    </a:ext>
                  </a:extLst>
                </a:gridCol>
                <a:gridCol w="3593880">
                  <a:extLst>
                    <a:ext uri="{9D8B030D-6E8A-4147-A177-3AD203B41FA5}">
                      <a16:colId xmlns:a16="http://schemas.microsoft.com/office/drawing/2014/main" val="20001"/>
                    </a:ext>
                  </a:extLst>
                </a:gridCol>
                <a:gridCol w="2959200">
                  <a:extLst>
                    <a:ext uri="{9D8B030D-6E8A-4147-A177-3AD203B41FA5}">
                      <a16:colId xmlns:a16="http://schemas.microsoft.com/office/drawing/2014/main" val="20002"/>
                    </a:ext>
                  </a:extLst>
                </a:gridCol>
              </a:tblGrid>
              <a:tr h="761760">
                <a:tc>
                  <a:txBody>
                    <a:bodyPr/>
                    <a:lstStyle/>
                    <a:p>
                      <a:pPr algn="ctr">
                        <a:lnSpc>
                          <a:spcPct val="100000"/>
                        </a:lnSpc>
                        <a:spcBef>
                          <a:spcPts val="241"/>
                        </a:spcBef>
                        <a:spcAft>
                          <a:spcPts val="400"/>
                        </a:spcAft>
                      </a:pPr>
                      <a:r>
                        <a:rPr lang="en-US" sz="2400" b="0" strike="noStrike" spc="-1">
                          <a:solidFill>
                            <a:srgbClr val="000000"/>
                          </a:solidFill>
                          <a:latin typeface="Arial"/>
                        </a:rPr>
                        <a:t>Task</a:t>
                      </a:r>
                      <a:endParaRPr lang="en-US" sz="2400" b="0" strike="noStrike" spc="-1">
                        <a:latin typeface="Arial"/>
                      </a:endParaRPr>
                    </a:p>
                  </a:txBody>
                  <a:tcPr>
                    <a:lnL w="28080">
                      <a:solidFill>
                        <a:srgbClr val="000000"/>
                      </a:solidFill>
                    </a:lnL>
                    <a:lnR w="12240">
                      <a:solidFill>
                        <a:srgbClr val="000000"/>
                      </a:solidFill>
                    </a:lnR>
                    <a:lnT w="28080">
                      <a:solidFill>
                        <a:srgbClr val="000000"/>
                      </a:solidFill>
                    </a:lnT>
                    <a:lnB w="12240">
                      <a:solidFill>
                        <a:srgbClr val="000000"/>
                      </a:solidFill>
                    </a:lnB>
                    <a:solidFill>
                      <a:srgbClr val="CCFFFF"/>
                    </a:solidFill>
                  </a:tcPr>
                </a:tc>
                <a:tc>
                  <a:txBody>
                    <a:bodyPr/>
                    <a:lstStyle/>
                    <a:p>
                      <a:pPr algn="ctr">
                        <a:lnSpc>
                          <a:spcPct val="100000"/>
                        </a:lnSpc>
                        <a:spcBef>
                          <a:spcPts val="241"/>
                        </a:spcBef>
                        <a:spcAft>
                          <a:spcPts val="400"/>
                        </a:spcAft>
                      </a:pPr>
                      <a:r>
                        <a:rPr lang="en-US" sz="2400" b="0" strike="noStrike" spc="-1">
                          <a:solidFill>
                            <a:srgbClr val="000000"/>
                          </a:solidFill>
                          <a:latin typeface="Arial"/>
                        </a:rPr>
                        <a:t>Attribute set, </a:t>
                      </a:r>
                      <a:r>
                        <a:rPr lang="en-US" sz="2400" b="1" i="1" strike="noStrike" spc="-1">
                          <a:solidFill>
                            <a:srgbClr val="000000"/>
                          </a:solidFill>
                          <a:latin typeface="Times New Roman"/>
                        </a:rPr>
                        <a:t>x</a:t>
                      </a:r>
                      <a:endParaRPr lang="en-US" sz="2400" b="0" strike="noStrike" spc="-1">
                        <a:latin typeface="Arial"/>
                      </a:endParaRPr>
                    </a:p>
                  </a:txBody>
                  <a:tcPr>
                    <a:lnL w="12240">
                      <a:solidFill>
                        <a:srgbClr val="000000"/>
                      </a:solidFill>
                    </a:lnL>
                    <a:lnR w="12240">
                      <a:solidFill>
                        <a:srgbClr val="000000"/>
                      </a:solidFill>
                    </a:lnR>
                    <a:lnT w="28080">
                      <a:solidFill>
                        <a:srgbClr val="000000"/>
                      </a:solidFill>
                    </a:lnT>
                    <a:lnB w="12240">
                      <a:solidFill>
                        <a:srgbClr val="000000"/>
                      </a:solidFill>
                    </a:lnB>
                    <a:solidFill>
                      <a:srgbClr val="CCFFFF"/>
                    </a:solidFill>
                  </a:tcPr>
                </a:tc>
                <a:tc>
                  <a:txBody>
                    <a:bodyPr/>
                    <a:lstStyle/>
                    <a:p>
                      <a:pPr algn="ctr">
                        <a:lnSpc>
                          <a:spcPct val="100000"/>
                        </a:lnSpc>
                        <a:spcBef>
                          <a:spcPts val="241"/>
                        </a:spcBef>
                        <a:spcAft>
                          <a:spcPts val="400"/>
                        </a:spcAft>
                      </a:pPr>
                      <a:r>
                        <a:rPr lang="en-US" sz="2400" b="0" strike="noStrike" spc="-1">
                          <a:solidFill>
                            <a:srgbClr val="000000"/>
                          </a:solidFill>
                          <a:latin typeface="Arial"/>
                        </a:rPr>
                        <a:t>Class label, </a:t>
                      </a:r>
                      <a:r>
                        <a:rPr lang="en-US" sz="2400" b="0" i="1" strike="noStrike" spc="-1">
                          <a:solidFill>
                            <a:srgbClr val="000000"/>
                          </a:solidFill>
                          <a:latin typeface="Times New Roman"/>
                        </a:rPr>
                        <a:t>y</a:t>
                      </a:r>
                      <a:endParaRPr lang="en-US" sz="2400" b="0" strike="noStrike" spc="-1">
                        <a:latin typeface="Arial"/>
                      </a:endParaRPr>
                    </a:p>
                  </a:txBody>
                  <a:tcPr>
                    <a:lnL w="12240">
                      <a:solidFill>
                        <a:srgbClr val="000000"/>
                      </a:solidFill>
                    </a:lnL>
                    <a:lnR w="28080">
                      <a:solidFill>
                        <a:srgbClr val="000000"/>
                      </a:solidFill>
                    </a:lnR>
                    <a:lnT w="28080">
                      <a:solidFill>
                        <a:srgbClr val="000000"/>
                      </a:solidFill>
                    </a:lnT>
                    <a:lnB w="12240">
                      <a:solidFill>
                        <a:srgbClr val="000000"/>
                      </a:solidFill>
                    </a:lnB>
                    <a:solidFill>
                      <a:srgbClr val="CCFFFF"/>
                    </a:solidFill>
                  </a:tcPr>
                </a:tc>
                <a:extLst>
                  <a:ext uri="{0D108BD9-81ED-4DB2-BD59-A6C34878D82A}">
                    <a16:rowId xmlns:a16="http://schemas.microsoft.com/office/drawing/2014/main" val="10000"/>
                  </a:ext>
                </a:extLst>
              </a:tr>
              <a:tr h="1295280">
                <a:tc>
                  <a:txBody>
                    <a:bodyPr/>
                    <a:lstStyle/>
                    <a:p>
                      <a:pPr>
                        <a:lnSpc>
                          <a:spcPct val="100000"/>
                        </a:lnSpc>
                        <a:spcBef>
                          <a:spcPts val="241"/>
                        </a:spcBef>
                        <a:spcAft>
                          <a:spcPts val="400"/>
                        </a:spcAft>
                      </a:pPr>
                      <a:r>
                        <a:rPr lang="en-US" sz="2400" b="0" strike="noStrike" spc="-1">
                          <a:solidFill>
                            <a:srgbClr val="000000"/>
                          </a:solidFill>
                          <a:latin typeface="Arial"/>
                        </a:rPr>
                        <a:t>Categorizing email messages</a:t>
                      </a:r>
                      <a:endParaRPr lang="en-US" sz="2400" b="0" strike="noStrike" spc="-1">
                        <a:latin typeface="Arial"/>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241"/>
                        </a:spcBef>
                        <a:spcAft>
                          <a:spcPts val="400"/>
                        </a:spcAft>
                      </a:pPr>
                      <a:r>
                        <a:rPr lang="en-US" sz="2400" b="0" strike="noStrike" spc="-1">
                          <a:solidFill>
                            <a:srgbClr val="000000"/>
                          </a:solidFill>
                          <a:latin typeface="Arial"/>
                        </a:rPr>
                        <a:t>Features extracted from email message header and content</a:t>
                      </a:r>
                      <a:endParaRPr lang="en-US" sz="2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241"/>
                        </a:spcBef>
                        <a:spcAft>
                          <a:spcPts val="400"/>
                        </a:spcAft>
                      </a:pPr>
                      <a:r>
                        <a:rPr lang="en-US" sz="2400" b="0" strike="noStrike" spc="-1">
                          <a:solidFill>
                            <a:srgbClr val="000000"/>
                          </a:solidFill>
                          <a:latin typeface="Arial"/>
                        </a:rPr>
                        <a:t>spam or non-spam</a:t>
                      </a:r>
                      <a:endParaRPr lang="en-US" sz="2400" b="0" strike="noStrike" spc="-1">
                        <a:latin typeface="Arial"/>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1295280">
                <a:tc>
                  <a:txBody>
                    <a:bodyPr/>
                    <a:lstStyle/>
                    <a:p>
                      <a:pPr>
                        <a:lnSpc>
                          <a:spcPct val="100000"/>
                        </a:lnSpc>
                        <a:spcBef>
                          <a:spcPts val="241"/>
                        </a:spcBef>
                        <a:spcAft>
                          <a:spcPts val="400"/>
                        </a:spcAft>
                      </a:pPr>
                      <a:r>
                        <a:rPr lang="en-US" sz="2400" b="0" strike="noStrike" spc="-1">
                          <a:solidFill>
                            <a:srgbClr val="000000"/>
                          </a:solidFill>
                          <a:latin typeface="Arial"/>
                        </a:rPr>
                        <a:t>Identifying tumor cells</a:t>
                      </a:r>
                      <a:endParaRPr lang="en-US" sz="2400" b="0" strike="noStrike" spc="-1">
                        <a:latin typeface="Arial"/>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241"/>
                        </a:spcBef>
                        <a:spcAft>
                          <a:spcPts val="400"/>
                        </a:spcAft>
                      </a:pPr>
                      <a:r>
                        <a:rPr lang="en-US" sz="2400" b="0" strike="noStrike" spc="-1">
                          <a:solidFill>
                            <a:srgbClr val="000000"/>
                          </a:solidFill>
                          <a:latin typeface="Arial"/>
                        </a:rPr>
                        <a:t>Features extracted from x-rays or MRI scans</a:t>
                      </a:r>
                      <a:endParaRPr lang="en-US" sz="24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241"/>
                        </a:spcBef>
                        <a:spcAft>
                          <a:spcPts val="400"/>
                        </a:spcAft>
                      </a:pPr>
                      <a:r>
                        <a:rPr lang="en-US" sz="2400" b="0" strike="noStrike" spc="-1">
                          <a:solidFill>
                            <a:srgbClr val="000000"/>
                          </a:solidFill>
                          <a:latin typeface="Arial"/>
                        </a:rPr>
                        <a:t>malignant or benign cells</a:t>
                      </a:r>
                      <a:endParaRPr lang="en-US" sz="2400" b="0" strike="noStrike" spc="-1">
                        <a:latin typeface="Arial"/>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1295640">
                <a:tc>
                  <a:txBody>
                    <a:bodyPr/>
                    <a:lstStyle/>
                    <a:p>
                      <a:pPr>
                        <a:lnSpc>
                          <a:spcPct val="100000"/>
                        </a:lnSpc>
                        <a:spcBef>
                          <a:spcPts val="241"/>
                        </a:spcBef>
                        <a:spcAft>
                          <a:spcPts val="400"/>
                        </a:spcAft>
                      </a:pPr>
                      <a:r>
                        <a:rPr lang="en-US" sz="2400" b="0" strike="noStrike" spc="-1">
                          <a:solidFill>
                            <a:srgbClr val="000000"/>
                          </a:solidFill>
                          <a:latin typeface="Arial"/>
                        </a:rPr>
                        <a:t>Cataloging galaxies</a:t>
                      </a:r>
                      <a:endParaRPr lang="en-US" sz="2400" b="0" strike="noStrike" spc="-1">
                        <a:latin typeface="Arial"/>
                      </a:endParaRPr>
                    </a:p>
                  </a:txBody>
                  <a:tcPr>
                    <a:lnL w="28080">
                      <a:solidFill>
                        <a:srgbClr val="000000"/>
                      </a:solidFill>
                    </a:lnL>
                    <a:lnR w="12240">
                      <a:solidFill>
                        <a:srgbClr val="000000"/>
                      </a:solidFill>
                    </a:lnR>
                    <a:lnT w="12240">
                      <a:solidFill>
                        <a:srgbClr val="000000"/>
                      </a:solidFill>
                    </a:lnT>
                    <a:lnB w="28080">
                      <a:solidFill>
                        <a:srgbClr val="000000"/>
                      </a:solidFill>
                    </a:lnB>
                    <a:noFill/>
                  </a:tcPr>
                </a:tc>
                <a:tc>
                  <a:txBody>
                    <a:bodyPr/>
                    <a:lstStyle/>
                    <a:p>
                      <a:pPr>
                        <a:lnSpc>
                          <a:spcPct val="100000"/>
                        </a:lnSpc>
                        <a:spcBef>
                          <a:spcPts val="241"/>
                        </a:spcBef>
                        <a:spcAft>
                          <a:spcPts val="400"/>
                        </a:spcAft>
                      </a:pPr>
                      <a:r>
                        <a:rPr lang="en-US" sz="2400" b="0" strike="noStrike" spc="-1">
                          <a:solidFill>
                            <a:srgbClr val="000000"/>
                          </a:solidFill>
                          <a:latin typeface="Arial"/>
                        </a:rPr>
                        <a:t>Features extracted from telescope images</a:t>
                      </a:r>
                      <a:endParaRPr lang="en-US" sz="2400" b="0" strike="noStrike" spc="-1">
                        <a:latin typeface="Arial"/>
                      </a:endParaRPr>
                    </a:p>
                  </a:txBody>
                  <a:tcPr>
                    <a:lnL w="12240">
                      <a:solidFill>
                        <a:srgbClr val="000000"/>
                      </a:solidFill>
                    </a:lnL>
                    <a:lnR w="12240">
                      <a:solidFill>
                        <a:srgbClr val="000000"/>
                      </a:solidFill>
                    </a:lnR>
                    <a:lnT w="12240">
                      <a:solidFill>
                        <a:srgbClr val="000000"/>
                      </a:solidFill>
                    </a:lnT>
                    <a:lnB w="28080">
                      <a:solidFill>
                        <a:srgbClr val="000000"/>
                      </a:solidFill>
                    </a:lnB>
                    <a:noFill/>
                  </a:tcPr>
                </a:tc>
                <a:tc>
                  <a:txBody>
                    <a:bodyPr/>
                    <a:lstStyle/>
                    <a:p>
                      <a:pPr>
                        <a:lnSpc>
                          <a:spcPct val="100000"/>
                        </a:lnSpc>
                        <a:spcBef>
                          <a:spcPts val="241"/>
                        </a:spcBef>
                        <a:spcAft>
                          <a:spcPts val="400"/>
                        </a:spcAft>
                      </a:pPr>
                      <a:r>
                        <a:rPr lang="en-US" sz="2400" b="0" strike="noStrike" spc="-1">
                          <a:solidFill>
                            <a:srgbClr val="000000"/>
                          </a:solidFill>
                          <a:latin typeface="Arial"/>
                        </a:rPr>
                        <a:t>Elliptical, spiral, or irregular-shaped galaxies</a:t>
                      </a:r>
                      <a:endParaRPr lang="en-US" sz="2400" b="0" strike="noStrike" spc="-1">
                        <a:latin typeface="Arial"/>
                      </a:endParaRPr>
                    </a:p>
                  </a:txBody>
                  <a:tcPr>
                    <a:lnL w="12240">
                      <a:solidFill>
                        <a:srgbClr val="000000"/>
                      </a:solidFill>
                    </a:lnL>
                    <a:lnR w="28080">
                      <a:solidFill>
                        <a:srgbClr val="000000"/>
                      </a:solidFill>
                    </a:lnR>
                    <a:lnT w="12240">
                      <a:solidFill>
                        <a:srgbClr val="000000"/>
                      </a:solidFill>
                    </a:lnT>
                    <a:lnB w="28080">
                      <a:solidFill>
                        <a:srgbClr val="000000"/>
                      </a:solidFill>
                    </a:lnB>
                    <a:noFill/>
                  </a:tcPr>
                </a:tc>
                <a:extLst>
                  <a:ext uri="{0D108BD9-81ED-4DB2-BD59-A6C34878D82A}">
                    <a16:rowId xmlns:a16="http://schemas.microsoft.com/office/drawing/2014/main" val="10003"/>
                  </a:ext>
                </a:extLst>
              </a:tr>
            </a:tbl>
          </a:graphicData>
        </a:graphic>
      </p:graphicFrame>
      <p:sp>
        <p:nvSpPr>
          <p:cNvPr id="344" name="CustomShape 3"/>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345" name="CustomShape 4"/>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346" name="CustomShape 5"/>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F033BB5-B368-4251-93E4-8BE593FAED43}" type="slidenum">
              <a:rPr lang="en-US" sz="1200" b="1" strike="noStrike" spc="-1">
                <a:solidFill>
                  <a:srgbClr val="8B8B8B"/>
                </a:solidFill>
                <a:latin typeface="Arial"/>
                <a:ea typeface="ＭＳ Ｐゴシック"/>
              </a:rPr>
              <a:t>3</a:t>
            </a:fld>
            <a:endParaRPr lang="en-US" sz="12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Finding the Best Split</a:t>
            </a:r>
            <a:endParaRPr lang="en-US" sz="3200" b="0" strike="noStrike" spc="-1">
              <a:latin typeface="Arial"/>
            </a:endParaRPr>
          </a:p>
        </p:txBody>
      </p:sp>
      <p:sp>
        <p:nvSpPr>
          <p:cNvPr id="773" name="CustomShape 2"/>
          <p:cNvSpPr/>
          <p:nvPr/>
        </p:nvSpPr>
        <p:spPr>
          <a:xfrm>
            <a:off x="411120" y="1143000"/>
            <a:ext cx="8317440" cy="51804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rmAutofit/>
          </a:bodyPr>
          <a:lstStyle/>
          <a:p>
            <a:pPr marL="533520" indent="-532440">
              <a:lnSpc>
                <a:spcPct val="100000"/>
              </a:lnSpc>
              <a:spcBef>
                <a:spcPts val="281"/>
              </a:spcBef>
              <a:spcAft>
                <a:spcPts val="400"/>
              </a:spcAft>
              <a:buClr>
                <a:srgbClr val="0C7B9C"/>
              </a:buClr>
              <a:buSzPct val="75000"/>
              <a:buFont typeface="Monotype Sorts" charset="2"/>
              <a:buAutoNum type="arabicPeriod"/>
            </a:pPr>
            <a:r>
              <a:rPr lang="en-US" sz="2800" b="0" strike="noStrike" spc="-1">
                <a:solidFill>
                  <a:srgbClr val="000000"/>
                </a:solidFill>
                <a:latin typeface="Arial"/>
                <a:ea typeface="ＭＳ Ｐゴシック"/>
              </a:rPr>
              <a:t>Compute impurity measure (P) before splitting</a:t>
            </a:r>
            <a:endParaRPr lang="en-US" sz="2800" b="0" strike="noStrike" spc="-1">
              <a:latin typeface="Arial"/>
            </a:endParaRPr>
          </a:p>
          <a:p>
            <a:pPr marL="533520" indent="-532440">
              <a:lnSpc>
                <a:spcPct val="100000"/>
              </a:lnSpc>
              <a:spcBef>
                <a:spcPts val="281"/>
              </a:spcBef>
              <a:spcAft>
                <a:spcPts val="400"/>
              </a:spcAft>
              <a:buClr>
                <a:srgbClr val="0C7B9C"/>
              </a:buClr>
              <a:buSzPct val="75000"/>
              <a:buFont typeface="Monotype Sorts" charset="2"/>
              <a:buAutoNum type="arabicPeriod"/>
            </a:pPr>
            <a:r>
              <a:rPr lang="en-US" sz="2800" b="0" strike="noStrike" spc="-1">
                <a:solidFill>
                  <a:srgbClr val="000000"/>
                </a:solidFill>
                <a:latin typeface="Arial"/>
                <a:ea typeface="ＭＳ Ｐゴシック"/>
              </a:rPr>
              <a:t>Compute impurity measure (M) after splitting</a:t>
            </a:r>
            <a:endParaRPr lang="en-US" sz="2800" b="0" strike="noStrike" spc="-1">
              <a:latin typeface="Arial"/>
            </a:endParaRPr>
          </a:p>
          <a:p>
            <a:pPr marL="914400" lvl="2" indent="-287280">
              <a:lnSpc>
                <a:spcPct val="100000"/>
              </a:lnSpc>
              <a:spcBef>
                <a:spcPts val="241"/>
              </a:spcBef>
              <a:spcAft>
                <a:spcPts val="400"/>
              </a:spcAft>
              <a:buClr>
                <a:srgbClr val="0C7B9C"/>
              </a:buClr>
              <a:buSzPct val="70000"/>
              <a:buFont typeface="Monotype Sorts" charset="2"/>
              <a:buChar char=""/>
            </a:pPr>
            <a:r>
              <a:rPr lang="en-US" sz="2400" b="0" strike="noStrike" spc="-1">
                <a:solidFill>
                  <a:srgbClr val="000000"/>
                </a:solidFill>
                <a:latin typeface="Arial"/>
                <a:ea typeface="ＭＳ Ｐゴシック"/>
              </a:rPr>
              <a:t> Compute impurity measure of each child node</a:t>
            </a:r>
            <a:endParaRPr lang="en-US" sz="2400" b="0" strike="noStrike" spc="-1">
              <a:latin typeface="Arial"/>
            </a:endParaRPr>
          </a:p>
          <a:p>
            <a:pPr marL="914400" lvl="2" indent="-287280">
              <a:lnSpc>
                <a:spcPct val="100000"/>
              </a:lnSpc>
              <a:spcBef>
                <a:spcPts val="241"/>
              </a:spcBef>
              <a:spcAft>
                <a:spcPts val="400"/>
              </a:spcAft>
              <a:buClr>
                <a:srgbClr val="0C7B9C"/>
              </a:buClr>
              <a:buSzPct val="70000"/>
              <a:buFont typeface="Monotype Sorts" charset="2"/>
              <a:buChar char=""/>
            </a:pPr>
            <a:r>
              <a:rPr lang="en-US" sz="2400" b="0" strike="noStrike" spc="-1">
                <a:solidFill>
                  <a:srgbClr val="000000"/>
                </a:solidFill>
                <a:latin typeface="Arial"/>
                <a:ea typeface="ＭＳ Ｐゴシック"/>
              </a:rPr>
              <a:t> M is the weighted impurity of child nodes</a:t>
            </a:r>
            <a:endParaRPr lang="en-US" sz="2400" b="0" strike="noStrike" spc="-1">
              <a:latin typeface="Arial"/>
            </a:endParaRPr>
          </a:p>
          <a:p>
            <a:pPr marL="533520" indent="-532440">
              <a:lnSpc>
                <a:spcPct val="100000"/>
              </a:lnSpc>
              <a:spcBef>
                <a:spcPts val="281"/>
              </a:spcBef>
              <a:spcAft>
                <a:spcPts val="400"/>
              </a:spcAft>
              <a:buClr>
                <a:srgbClr val="0C7B9C"/>
              </a:buClr>
              <a:buSzPct val="75000"/>
              <a:buFont typeface="Monotype Sorts" charset="2"/>
              <a:buAutoNum type="arabicPeriod"/>
            </a:pPr>
            <a:r>
              <a:rPr lang="en-US" sz="2800" b="0" strike="noStrike" spc="-1">
                <a:solidFill>
                  <a:srgbClr val="000000"/>
                </a:solidFill>
                <a:latin typeface="Arial"/>
                <a:ea typeface="ＭＳ Ｐゴシック"/>
              </a:rPr>
              <a:t>Choose the attribute test condition that produces the highest gain</a:t>
            </a:r>
            <a:br/>
            <a:r>
              <a:rPr lang="en-US" sz="2800" b="0" strike="noStrike" spc="-1">
                <a:solidFill>
                  <a:srgbClr val="000000"/>
                </a:solidFill>
                <a:latin typeface="Arial"/>
                <a:ea typeface="ＭＳ Ｐゴシック"/>
              </a:rPr>
              <a:t> </a:t>
            </a:r>
            <a:endParaRPr lang="en-US" sz="2800" b="0" strike="noStrike" spc="-1">
              <a:latin typeface="Arial"/>
            </a:endParaRPr>
          </a:p>
          <a:p>
            <a:pPr marL="622440">
              <a:lnSpc>
                <a:spcPct val="100000"/>
              </a:lnSpc>
              <a:spcBef>
                <a:spcPts val="241"/>
              </a:spcBef>
              <a:spcAft>
                <a:spcPts val="400"/>
              </a:spcAft>
            </a:pPr>
            <a:r>
              <a:rPr lang="en-US" sz="2400" b="1" strike="noStrike" spc="-1">
                <a:solidFill>
                  <a:srgbClr val="000000"/>
                </a:solidFill>
                <a:latin typeface="Arial"/>
                <a:ea typeface="ＭＳ Ｐゴシック"/>
              </a:rPr>
              <a:t>		Gain = P - M</a:t>
            </a:r>
            <a:br/>
            <a:br/>
            <a:r>
              <a:rPr lang="en-US" sz="2400" b="0" strike="noStrike" spc="-1">
                <a:solidFill>
                  <a:srgbClr val="000000"/>
                </a:solidFill>
                <a:latin typeface="Arial"/>
                <a:ea typeface="ＭＳ Ｐゴシック"/>
              </a:rPr>
              <a:t>or equivalently, lowest impurity measure after splitting (M) </a:t>
            </a:r>
            <a:endParaRPr lang="en-US" sz="2400" b="0" strike="noStrike" spc="-1">
              <a:latin typeface="Arial"/>
            </a:endParaRPr>
          </a:p>
        </p:txBody>
      </p:sp>
      <p:sp>
        <p:nvSpPr>
          <p:cNvPr id="774" name="CustomShape 3"/>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775" name="CustomShape 4"/>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776" name="CustomShape 5"/>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137CFBF-837D-42A0-9D20-1F2E3F8C7136}" type="slidenum">
              <a:rPr lang="en-US" sz="1200" b="1" strike="noStrike" spc="-1">
                <a:solidFill>
                  <a:srgbClr val="8B8B8B"/>
                </a:solidFill>
                <a:latin typeface="Arial"/>
                <a:ea typeface="ＭＳ Ｐゴシック"/>
              </a:rPr>
              <a:t>30</a:t>
            </a:fld>
            <a:endParaRPr lang="en-US" sz="12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Finding the Best Split</a:t>
            </a:r>
            <a:endParaRPr lang="en-US" sz="3200" b="0" strike="noStrike" spc="-1">
              <a:latin typeface="Arial"/>
            </a:endParaRPr>
          </a:p>
        </p:txBody>
      </p:sp>
      <p:sp>
        <p:nvSpPr>
          <p:cNvPr id="778" name="CustomShape 2"/>
          <p:cNvSpPr/>
          <p:nvPr/>
        </p:nvSpPr>
        <p:spPr>
          <a:xfrm>
            <a:off x="6477120" y="1828800"/>
            <a:ext cx="1008720" cy="452880"/>
          </a:xfrm>
          <a:prstGeom prst="ellipse">
            <a:avLst/>
          </a:prstGeom>
          <a:solidFill>
            <a:srgbClr val="FFFFFF"/>
          </a:solidFill>
          <a:ln w="936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000" b="0" strike="noStrike" spc="-1">
                <a:solidFill>
                  <a:srgbClr val="000000"/>
                </a:solidFill>
                <a:latin typeface="Times New Roman"/>
                <a:ea typeface="ＭＳ Ｐゴシック"/>
              </a:rPr>
              <a:t>B?</a:t>
            </a:r>
            <a:endParaRPr lang="en-US" sz="2000" b="0" strike="noStrike" spc="-1">
              <a:latin typeface="Arial"/>
            </a:endParaRPr>
          </a:p>
        </p:txBody>
      </p:sp>
      <p:sp>
        <p:nvSpPr>
          <p:cNvPr id="779" name="Line 3"/>
          <p:cNvSpPr/>
          <p:nvPr/>
        </p:nvSpPr>
        <p:spPr>
          <a:xfrm flipH="1">
            <a:off x="5902200" y="2286000"/>
            <a:ext cx="1108080" cy="725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780" name="Line 4"/>
          <p:cNvSpPr/>
          <p:nvPr/>
        </p:nvSpPr>
        <p:spPr>
          <a:xfrm>
            <a:off x="7010280" y="2286000"/>
            <a:ext cx="1184040" cy="725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781" name="CustomShape 5"/>
          <p:cNvSpPr/>
          <p:nvPr/>
        </p:nvSpPr>
        <p:spPr>
          <a:xfrm>
            <a:off x="5642280" y="2402640"/>
            <a:ext cx="5126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000000"/>
                </a:solidFill>
                <a:latin typeface="Times New Roman"/>
                <a:ea typeface="ＭＳ Ｐゴシック"/>
              </a:rPr>
              <a:t>Yes</a:t>
            </a:r>
            <a:endParaRPr lang="en-US" sz="1800" b="0" strike="noStrike" spc="-1">
              <a:latin typeface="Arial"/>
            </a:endParaRPr>
          </a:p>
        </p:txBody>
      </p:sp>
      <p:sp>
        <p:nvSpPr>
          <p:cNvPr id="782" name="CustomShape 6"/>
          <p:cNvSpPr/>
          <p:nvPr/>
        </p:nvSpPr>
        <p:spPr>
          <a:xfrm>
            <a:off x="8119800" y="2402640"/>
            <a:ext cx="4593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000000"/>
                </a:solidFill>
                <a:latin typeface="Times New Roman"/>
                <a:ea typeface="ＭＳ Ｐゴシック"/>
              </a:rPr>
              <a:t>No</a:t>
            </a:r>
            <a:endParaRPr lang="en-US" sz="1800" b="0" strike="noStrike" spc="-1">
              <a:latin typeface="Arial"/>
            </a:endParaRPr>
          </a:p>
        </p:txBody>
      </p:sp>
      <p:sp>
        <p:nvSpPr>
          <p:cNvPr id="783" name="CustomShape 7"/>
          <p:cNvSpPr/>
          <p:nvPr/>
        </p:nvSpPr>
        <p:spPr>
          <a:xfrm>
            <a:off x="5486400" y="3011400"/>
            <a:ext cx="935640" cy="340200"/>
          </a:xfrm>
          <a:prstGeom prst="rect">
            <a:avLst/>
          </a:prstGeom>
          <a:solidFill>
            <a:srgbClr val="FFFFFF"/>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000000"/>
                </a:solidFill>
                <a:latin typeface="Times New Roman"/>
                <a:ea typeface="ＭＳ Ｐゴシック"/>
              </a:rPr>
              <a:t>Node N3</a:t>
            </a:r>
            <a:endParaRPr lang="en-US" sz="1800" b="0" strike="noStrike" spc="-1">
              <a:latin typeface="Arial"/>
            </a:endParaRPr>
          </a:p>
        </p:txBody>
      </p:sp>
      <p:sp>
        <p:nvSpPr>
          <p:cNvPr id="784" name="CustomShape 8"/>
          <p:cNvSpPr/>
          <p:nvPr/>
        </p:nvSpPr>
        <p:spPr>
          <a:xfrm>
            <a:off x="7674120" y="3011400"/>
            <a:ext cx="935640" cy="340200"/>
          </a:xfrm>
          <a:prstGeom prst="rect">
            <a:avLst/>
          </a:prstGeom>
          <a:solidFill>
            <a:srgbClr val="FFFFFF"/>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000000"/>
                </a:solidFill>
                <a:latin typeface="Times New Roman"/>
                <a:ea typeface="ＭＳ Ｐゴシック"/>
              </a:rPr>
              <a:t>Node N4</a:t>
            </a:r>
            <a:endParaRPr lang="en-US" sz="1800" b="0" strike="noStrike" spc="-1">
              <a:latin typeface="Arial"/>
            </a:endParaRPr>
          </a:p>
        </p:txBody>
      </p:sp>
      <p:sp>
        <p:nvSpPr>
          <p:cNvPr id="785" name="CustomShape 9"/>
          <p:cNvSpPr/>
          <p:nvPr/>
        </p:nvSpPr>
        <p:spPr>
          <a:xfrm>
            <a:off x="1447920" y="1752480"/>
            <a:ext cx="1008720" cy="452880"/>
          </a:xfrm>
          <a:prstGeom prst="ellipse">
            <a:avLst/>
          </a:prstGeom>
          <a:solidFill>
            <a:srgbClr val="FFFFFF"/>
          </a:solidFill>
          <a:ln w="936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000" b="0" strike="noStrike" spc="-1">
                <a:solidFill>
                  <a:srgbClr val="000000"/>
                </a:solidFill>
                <a:latin typeface="Times New Roman"/>
                <a:ea typeface="ＭＳ Ｐゴシック"/>
              </a:rPr>
              <a:t>A?</a:t>
            </a:r>
            <a:endParaRPr lang="en-US" sz="2000" b="0" strike="noStrike" spc="-1">
              <a:latin typeface="Arial"/>
            </a:endParaRPr>
          </a:p>
        </p:txBody>
      </p:sp>
      <p:sp>
        <p:nvSpPr>
          <p:cNvPr id="786" name="Line 10"/>
          <p:cNvSpPr/>
          <p:nvPr/>
        </p:nvSpPr>
        <p:spPr>
          <a:xfrm flipH="1">
            <a:off x="873000" y="2209680"/>
            <a:ext cx="1108080" cy="725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787" name="Line 11"/>
          <p:cNvSpPr/>
          <p:nvPr/>
        </p:nvSpPr>
        <p:spPr>
          <a:xfrm>
            <a:off x="1981080" y="2209680"/>
            <a:ext cx="1184040" cy="725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788" name="CustomShape 12"/>
          <p:cNvSpPr/>
          <p:nvPr/>
        </p:nvSpPr>
        <p:spPr>
          <a:xfrm>
            <a:off x="613080" y="2326320"/>
            <a:ext cx="5126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000000"/>
                </a:solidFill>
                <a:latin typeface="Times New Roman"/>
                <a:ea typeface="ＭＳ Ｐゴシック"/>
              </a:rPr>
              <a:t>Yes</a:t>
            </a:r>
            <a:endParaRPr lang="en-US" sz="1800" b="0" strike="noStrike" spc="-1">
              <a:latin typeface="Arial"/>
            </a:endParaRPr>
          </a:p>
        </p:txBody>
      </p:sp>
      <p:sp>
        <p:nvSpPr>
          <p:cNvPr id="789" name="CustomShape 13"/>
          <p:cNvSpPr/>
          <p:nvPr/>
        </p:nvSpPr>
        <p:spPr>
          <a:xfrm>
            <a:off x="3090600" y="2326320"/>
            <a:ext cx="4593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000000"/>
                </a:solidFill>
                <a:latin typeface="Times New Roman"/>
                <a:ea typeface="ＭＳ Ｐゴシック"/>
              </a:rPr>
              <a:t>No</a:t>
            </a:r>
            <a:endParaRPr lang="en-US" sz="1800" b="0" strike="noStrike" spc="-1">
              <a:latin typeface="Arial"/>
            </a:endParaRPr>
          </a:p>
        </p:txBody>
      </p:sp>
      <p:sp>
        <p:nvSpPr>
          <p:cNvPr id="790" name="CustomShape 14"/>
          <p:cNvSpPr/>
          <p:nvPr/>
        </p:nvSpPr>
        <p:spPr>
          <a:xfrm>
            <a:off x="457200" y="2935440"/>
            <a:ext cx="935640" cy="340200"/>
          </a:xfrm>
          <a:prstGeom prst="rect">
            <a:avLst/>
          </a:prstGeom>
          <a:solidFill>
            <a:srgbClr val="FFFFFF"/>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000000"/>
                </a:solidFill>
                <a:latin typeface="Times New Roman"/>
                <a:ea typeface="ＭＳ Ｐゴシック"/>
              </a:rPr>
              <a:t>Node N1</a:t>
            </a:r>
            <a:endParaRPr lang="en-US" sz="1800" b="0" strike="noStrike" spc="-1">
              <a:latin typeface="Arial"/>
            </a:endParaRPr>
          </a:p>
        </p:txBody>
      </p:sp>
      <p:sp>
        <p:nvSpPr>
          <p:cNvPr id="791" name="CustomShape 15"/>
          <p:cNvSpPr/>
          <p:nvPr/>
        </p:nvSpPr>
        <p:spPr>
          <a:xfrm>
            <a:off x="2644920" y="2935440"/>
            <a:ext cx="935640" cy="340200"/>
          </a:xfrm>
          <a:prstGeom prst="rect">
            <a:avLst/>
          </a:prstGeom>
          <a:solidFill>
            <a:srgbClr val="FFFFFF"/>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000000"/>
                </a:solidFill>
                <a:latin typeface="Times New Roman"/>
                <a:ea typeface="ＭＳ Ｐゴシック"/>
              </a:rPr>
              <a:t>Node N2</a:t>
            </a:r>
            <a:endParaRPr lang="en-US" sz="1800" b="0" strike="noStrike" spc="-1">
              <a:latin typeface="Arial"/>
            </a:endParaRPr>
          </a:p>
        </p:txBody>
      </p:sp>
      <p:sp>
        <p:nvSpPr>
          <p:cNvPr id="792" name="CustomShape 16"/>
          <p:cNvSpPr/>
          <p:nvPr/>
        </p:nvSpPr>
        <p:spPr>
          <a:xfrm>
            <a:off x="1905120" y="1066680"/>
            <a:ext cx="19800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901"/>
              </a:spcBef>
            </a:pPr>
            <a:r>
              <a:rPr lang="en-US" sz="1800" b="1" strike="noStrike" spc="-1">
                <a:solidFill>
                  <a:srgbClr val="000000"/>
                </a:solidFill>
                <a:latin typeface="Arial"/>
                <a:ea typeface="ＭＳ Ｐゴシック"/>
              </a:rPr>
              <a:t>Before Splitting:</a:t>
            </a:r>
            <a:endParaRPr lang="en-US" sz="1800" b="0" strike="noStrike" spc="-1">
              <a:latin typeface="Arial"/>
            </a:endParaRPr>
          </a:p>
        </p:txBody>
      </p:sp>
      <p:grpSp>
        <p:nvGrpSpPr>
          <p:cNvPr id="793" name="Group 17"/>
          <p:cNvGrpSpPr/>
          <p:nvPr/>
        </p:nvGrpSpPr>
        <p:grpSpPr>
          <a:xfrm>
            <a:off x="5714640" y="1066680"/>
            <a:ext cx="1294560" cy="394560"/>
            <a:chOff x="5714640" y="1066680"/>
            <a:chExt cx="1294560" cy="394560"/>
          </a:xfrm>
        </p:grpSpPr>
        <p:sp>
          <p:nvSpPr>
            <p:cNvPr id="794" name="Line 18"/>
            <p:cNvSpPr/>
            <p:nvPr/>
          </p:nvSpPr>
          <p:spPr>
            <a:xfrm>
              <a:off x="5714640" y="1295280"/>
              <a:ext cx="533160" cy="360"/>
            </a:xfrm>
            <a:prstGeom prst="line">
              <a:avLst/>
            </a:prstGeom>
            <a:ln w="38160">
              <a:solidFill>
                <a:srgbClr val="FF0000"/>
              </a:solidFill>
              <a:round/>
              <a:tailEnd type="triangle" w="med" len="med"/>
            </a:ln>
          </p:spPr>
          <p:style>
            <a:lnRef idx="0">
              <a:scrgbClr r="0" g="0" b="0"/>
            </a:lnRef>
            <a:fillRef idx="0">
              <a:scrgbClr r="0" g="0" b="0"/>
            </a:fillRef>
            <a:effectRef idx="0">
              <a:scrgbClr r="0" g="0" b="0"/>
            </a:effectRef>
            <a:fontRef idx="minor"/>
          </p:style>
        </p:sp>
        <p:sp>
          <p:nvSpPr>
            <p:cNvPr id="795" name="CustomShape 19"/>
            <p:cNvSpPr/>
            <p:nvPr/>
          </p:nvSpPr>
          <p:spPr>
            <a:xfrm>
              <a:off x="6324480" y="1066680"/>
              <a:ext cx="6847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US" sz="2000" b="1" strike="noStrike" spc="-1">
                  <a:solidFill>
                    <a:srgbClr val="000000"/>
                  </a:solidFill>
                  <a:latin typeface="Arial"/>
                  <a:ea typeface="ＭＳ Ｐゴシック"/>
                </a:rPr>
                <a:t>P</a:t>
              </a:r>
              <a:endParaRPr lang="en-US" sz="2000" b="0" strike="noStrike" spc="-1">
                <a:latin typeface="Arial"/>
              </a:endParaRPr>
            </a:p>
          </p:txBody>
        </p:sp>
      </p:grpSp>
      <p:grpSp>
        <p:nvGrpSpPr>
          <p:cNvPr id="796" name="Group 20"/>
          <p:cNvGrpSpPr/>
          <p:nvPr/>
        </p:nvGrpSpPr>
        <p:grpSpPr>
          <a:xfrm>
            <a:off x="609480" y="4343400"/>
            <a:ext cx="7999920" cy="851760"/>
            <a:chOff x="609480" y="4343400"/>
            <a:chExt cx="7999920" cy="851760"/>
          </a:xfrm>
        </p:grpSpPr>
        <p:sp>
          <p:nvSpPr>
            <p:cNvPr id="797" name="CustomShape 21"/>
            <p:cNvSpPr/>
            <p:nvPr/>
          </p:nvSpPr>
          <p:spPr>
            <a:xfrm>
              <a:off x="609480" y="4800600"/>
              <a:ext cx="6847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US" sz="2000" b="1" strike="noStrike" spc="-1">
                  <a:solidFill>
                    <a:srgbClr val="000000"/>
                  </a:solidFill>
                  <a:latin typeface="Arial"/>
                  <a:ea typeface="ＭＳ Ｐゴシック"/>
                </a:rPr>
                <a:t>M11</a:t>
              </a:r>
              <a:endParaRPr lang="en-US" sz="2000" b="0" strike="noStrike" spc="-1">
                <a:latin typeface="Arial"/>
              </a:endParaRPr>
            </a:p>
          </p:txBody>
        </p:sp>
        <p:sp>
          <p:nvSpPr>
            <p:cNvPr id="798" name="CustomShape 22"/>
            <p:cNvSpPr/>
            <p:nvPr/>
          </p:nvSpPr>
          <p:spPr>
            <a:xfrm>
              <a:off x="2895480" y="4784760"/>
              <a:ext cx="6847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US" sz="2000" b="1" strike="noStrike" spc="-1">
                  <a:solidFill>
                    <a:srgbClr val="000000"/>
                  </a:solidFill>
                  <a:latin typeface="Arial"/>
                  <a:ea typeface="ＭＳ Ｐゴシック"/>
                </a:rPr>
                <a:t>M12</a:t>
              </a:r>
              <a:endParaRPr lang="en-US" sz="2000" b="0" strike="noStrike" spc="-1">
                <a:latin typeface="Arial"/>
              </a:endParaRPr>
            </a:p>
          </p:txBody>
        </p:sp>
        <p:sp>
          <p:nvSpPr>
            <p:cNvPr id="799" name="CustomShape 23"/>
            <p:cNvSpPr/>
            <p:nvPr/>
          </p:nvSpPr>
          <p:spPr>
            <a:xfrm>
              <a:off x="5715000" y="4784760"/>
              <a:ext cx="6847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US" sz="2000" b="1" strike="noStrike" spc="-1">
                  <a:solidFill>
                    <a:srgbClr val="000000"/>
                  </a:solidFill>
                  <a:latin typeface="Arial"/>
                  <a:ea typeface="ＭＳ Ｐゴシック"/>
                </a:rPr>
                <a:t>M21</a:t>
              </a:r>
              <a:endParaRPr lang="en-US" sz="2000" b="0" strike="noStrike" spc="-1">
                <a:latin typeface="Arial"/>
              </a:endParaRPr>
            </a:p>
          </p:txBody>
        </p:sp>
        <p:sp>
          <p:nvSpPr>
            <p:cNvPr id="800" name="CustomShape 24"/>
            <p:cNvSpPr/>
            <p:nvPr/>
          </p:nvSpPr>
          <p:spPr>
            <a:xfrm>
              <a:off x="7924680" y="4784760"/>
              <a:ext cx="6847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US" sz="2000" b="1" strike="noStrike" spc="-1">
                  <a:solidFill>
                    <a:srgbClr val="000000"/>
                  </a:solidFill>
                  <a:latin typeface="Arial"/>
                  <a:ea typeface="ＭＳ Ｐゴシック"/>
                </a:rPr>
                <a:t>M22</a:t>
              </a:r>
              <a:endParaRPr lang="en-US" sz="2000" b="0" strike="noStrike" spc="-1">
                <a:latin typeface="Arial"/>
              </a:endParaRPr>
            </a:p>
          </p:txBody>
        </p:sp>
        <p:sp>
          <p:nvSpPr>
            <p:cNvPr id="801" name="Line 25"/>
            <p:cNvSpPr/>
            <p:nvPr/>
          </p:nvSpPr>
          <p:spPr>
            <a:xfrm>
              <a:off x="838080" y="4343400"/>
              <a:ext cx="360" cy="457200"/>
            </a:xfrm>
            <a:prstGeom prst="line">
              <a:avLst/>
            </a:prstGeom>
            <a:ln w="38160">
              <a:solidFill>
                <a:srgbClr val="FF0000"/>
              </a:solidFill>
              <a:round/>
              <a:tailEnd type="triangle" w="med" len="med"/>
            </a:ln>
          </p:spPr>
          <p:style>
            <a:lnRef idx="0">
              <a:scrgbClr r="0" g="0" b="0"/>
            </a:lnRef>
            <a:fillRef idx="0">
              <a:scrgbClr r="0" g="0" b="0"/>
            </a:fillRef>
            <a:effectRef idx="0">
              <a:scrgbClr r="0" g="0" b="0"/>
            </a:effectRef>
            <a:fontRef idx="minor"/>
          </p:style>
        </p:sp>
        <p:sp>
          <p:nvSpPr>
            <p:cNvPr id="802" name="Line 26"/>
            <p:cNvSpPr/>
            <p:nvPr/>
          </p:nvSpPr>
          <p:spPr>
            <a:xfrm>
              <a:off x="3200040" y="4343400"/>
              <a:ext cx="360" cy="457200"/>
            </a:xfrm>
            <a:prstGeom prst="line">
              <a:avLst/>
            </a:prstGeom>
            <a:ln w="38160">
              <a:solidFill>
                <a:srgbClr val="FF0000"/>
              </a:solidFill>
              <a:round/>
              <a:tailEnd type="triangle" w="med" len="med"/>
            </a:ln>
          </p:spPr>
          <p:style>
            <a:lnRef idx="0">
              <a:scrgbClr r="0" g="0" b="0"/>
            </a:lnRef>
            <a:fillRef idx="0">
              <a:scrgbClr r="0" g="0" b="0"/>
            </a:fillRef>
            <a:effectRef idx="0">
              <a:scrgbClr r="0" g="0" b="0"/>
            </a:effectRef>
            <a:fontRef idx="minor"/>
          </p:style>
        </p:sp>
        <p:sp>
          <p:nvSpPr>
            <p:cNvPr id="803" name="Line 27"/>
            <p:cNvSpPr/>
            <p:nvPr/>
          </p:nvSpPr>
          <p:spPr>
            <a:xfrm>
              <a:off x="5943240" y="4343400"/>
              <a:ext cx="360" cy="457200"/>
            </a:xfrm>
            <a:prstGeom prst="line">
              <a:avLst/>
            </a:prstGeom>
            <a:ln w="38160">
              <a:solidFill>
                <a:srgbClr val="FF0000"/>
              </a:solidFill>
              <a:round/>
              <a:tailEnd type="triangle" w="med" len="med"/>
            </a:ln>
          </p:spPr>
          <p:style>
            <a:lnRef idx="0">
              <a:scrgbClr r="0" g="0" b="0"/>
            </a:lnRef>
            <a:fillRef idx="0">
              <a:scrgbClr r="0" g="0" b="0"/>
            </a:fillRef>
            <a:effectRef idx="0">
              <a:scrgbClr r="0" g="0" b="0"/>
            </a:effectRef>
            <a:fontRef idx="minor"/>
          </p:style>
        </p:sp>
        <p:sp>
          <p:nvSpPr>
            <p:cNvPr id="804" name="Line 28"/>
            <p:cNvSpPr/>
            <p:nvPr/>
          </p:nvSpPr>
          <p:spPr>
            <a:xfrm>
              <a:off x="8229600" y="4343400"/>
              <a:ext cx="360" cy="457200"/>
            </a:xfrm>
            <a:prstGeom prst="line">
              <a:avLst/>
            </a:prstGeom>
            <a:ln w="38160">
              <a:solidFill>
                <a:srgbClr val="FF0000"/>
              </a:solidFill>
              <a:round/>
              <a:tailEnd type="triangle" w="med" len="med"/>
            </a:ln>
          </p:spPr>
          <p:style>
            <a:lnRef idx="0">
              <a:scrgbClr r="0" g="0" b="0"/>
            </a:lnRef>
            <a:fillRef idx="0">
              <a:scrgbClr r="0" g="0" b="0"/>
            </a:fillRef>
            <a:effectRef idx="0">
              <a:scrgbClr r="0" g="0" b="0"/>
            </a:effectRef>
            <a:fontRef idx="minor"/>
          </p:style>
        </p:sp>
      </p:grpSp>
      <p:grpSp>
        <p:nvGrpSpPr>
          <p:cNvPr id="805" name="Group 29"/>
          <p:cNvGrpSpPr/>
          <p:nvPr/>
        </p:nvGrpSpPr>
        <p:grpSpPr>
          <a:xfrm>
            <a:off x="762120" y="5258880"/>
            <a:ext cx="7618680" cy="774360"/>
            <a:chOff x="762120" y="5258880"/>
            <a:chExt cx="7618680" cy="774360"/>
          </a:xfrm>
        </p:grpSpPr>
        <p:sp>
          <p:nvSpPr>
            <p:cNvPr id="806" name="CustomShape 30"/>
            <p:cNvSpPr/>
            <p:nvPr/>
          </p:nvSpPr>
          <p:spPr>
            <a:xfrm rot="16200000">
              <a:off x="1828800" y="4192200"/>
              <a:ext cx="303840" cy="2437200"/>
            </a:xfrm>
            <a:prstGeom prst="leftBrace">
              <a:avLst>
                <a:gd name="adj1" fmla="val 66667"/>
                <a:gd name="adj2" fmla="val 50963"/>
              </a:avLst>
            </a:prstGeom>
            <a:noFill/>
            <a:ln w="25560">
              <a:solidFill>
                <a:srgbClr val="1C5A61"/>
              </a:solidFill>
              <a:round/>
            </a:ln>
          </p:spPr>
          <p:style>
            <a:lnRef idx="0">
              <a:scrgbClr r="0" g="0" b="0"/>
            </a:lnRef>
            <a:fillRef idx="0">
              <a:scrgbClr r="0" g="0" b="0"/>
            </a:fillRef>
            <a:effectRef idx="0">
              <a:scrgbClr r="0" g="0" b="0"/>
            </a:effectRef>
            <a:fontRef idx="minor"/>
          </p:style>
        </p:sp>
        <p:sp>
          <p:nvSpPr>
            <p:cNvPr id="807" name="CustomShape 31"/>
            <p:cNvSpPr/>
            <p:nvPr/>
          </p:nvSpPr>
          <p:spPr>
            <a:xfrm rot="16200000">
              <a:off x="7010280" y="4192200"/>
              <a:ext cx="303840" cy="2437200"/>
            </a:xfrm>
            <a:prstGeom prst="leftBrace">
              <a:avLst>
                <a:gd name="adj1" fmla="val 66667"/>
                <a:gd name="adj2" fmla="val 50963"/>
              </a:avLst>
            </a:prstGeom>
            <a:noFill/>
            <a:ln w="25560">
              <a:solidFill>
                <a:srgbClr val="1C5A61"/>
              </a:solidFill>
              <a:round/>
            </a:ln>
          </p:spPr>
          <p:style>
            <a:lnRef idx="0">
              <a:scrgbClr r="0" g="0" b="0"/>
            </a:lnRef>
            <a:fillRef idx="0">
              <a:scrgbClr r="0" g="0" b="0"/>
            </a:fillRef>
            <a:effectRef idx="0">
              <a:scrgbClr r="0" g="0" b="0"/>
            </a:effectRef>
            <a:fontRef idx="minor"/>
          </p:style>
        </p:sp>
        <p:sp>
          <p:nvSpPr>
            <p:cNvPr id="808" name="CustomShape 32"/>
            <p:cNvSpPr/>
            <p:nvPr/>
          </p:nvSpPr>
          <p:spPr>
            <a:xfrm>
              <a:off x="1676520" y="5622840"/>
              <a:ext cx="6847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US" sz="2000" b="1" strike="noStrike" spc="-1">
                  <a:solidFill>
                    <a:srgbClr val="000000"/>
                  </a:solidFill>
                  <a:latin typeface="Arial"/>
                  <a:ea typeface="ＭＳ Ｐゴシック"/>
                </a:rPr>
                <a:t>M1</a:t>
              </a:r>
              <a:endParaRPr lang="en-US" sz="2000" b="0" strike="noStrike" spc="-1">
                <a:latin typeface="Arial"/>
              </a:endParaRPr>
            </a:p>
          </p:txBody>
        </p:sp>
        <p:sp>
          <p:nvSpPr>
            <p:cNvPr id="809" name="CustomShape 33"/>
            <p:cNvSpPr/>
            <p:nvPr/>
          </p:nvSpPr>
          <p:spPr>
            <a:xfrm>
              <a:off x="6858000" y="5638680"/>
              <a:ext cx="6847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US" sz="2000" b="1" strike="noStrike" spc="-1">
                  <a:solidFill>
                    <a:srgbClr val="000000"/>
                  </a:solidFill>
                  <a:latin typeface="Arial"/>
                  <a:ea typeface="ＭＳ Ｐゴシック"/>
                </a:rPr>
                <a:t>M2</a:t>
              </a:r>
              <a:endParaRPr lang="en-US" sz="2000" b="0" strike="noStrike" spc="-1">
                <a:latin typeface="Arial"/>
              </a:endParaRPr>
            </a:p>
          </p:txBody>
        </p:sp>
      </p:grpSp>
      <p:sp>
        <p:nvSpPr>
          <p:cNvPr id="810" name="CustomShape 34"/>
          <p:cNvSpPr/>
          <p:nvPr/>
        </p:nvSpPr>
        <p:spPr>
          <a:xfrm>
            <a:off x="2819520" y="5927760"/>
            <a:ext cx="403740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US" sz="2000" b="1" strike="noStrike" spc="-1">
                <a:solidFill>
                  <a:srgbClr val="000000"/>
                </a:solidFill>
                <a:latin typeface="Arial"/>
                <a:ea typeface="ＭＳ Ｐゴシック"/>
              </a:rPr>
              <a:t>Gain = P – M1    vs      P – M2</a:t>
            </a:r>
            <a:endParaRPr lang="en-US" sz="2000" b="0" strike="noStrike" spc="-1">
              <a:latin typeface="Arial"/>
            </a:endParaRPr>
          </a:p>
        </p:txBody>
      </p:sp>
      <p:sp>
        <p:nvSpPr>
          <p:cNvPr id="811" name="CustomShape 35"/>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812" name="CustomShape 36"/>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813" name="CustomShape 37"/>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85E167F-F312-4D0E-A1BF-E9054CD91172}" type="slidenum">
              <a:rPr lang="en-US" sz="1200" b="1" strike="noStrike" spc="-1">
                <a:solidFill>
                  <a:srgbClr val="8B8B8B"/>
                </a:solidFill>
                <a:latin typeface="Arial"/>
                <a:ea typeface="ＭＳ Ｐゴシック"/>
              </a:rPr>
              <a:t>31</a:t>
            </a:fld>
            <a:endParaRPr lang="en-US" sz="1200" b="0" strike="noStrike" spc="-1">
              <a:latin typeface="Arial"/>
            </a:endParaRPr>
          </a:p>
        </p:txBody>
      </p:sp>
      <p:pic>
        <p:nvPicPr>
          <p:cNvPr id="814" name="Picture 813"/>
          <p:cNvPicPr/>
          <p:nvPr/>
        </p:nvPicPr>
        <p:blipFill>
          <a:blip r:embed="rId2"/>
          <a:stretch/>
        </p:blipFill>
        <p:spPr>
          <a:xfrm>
            <a:off x="76320" y="3581280"/>
            <a:ext cx="1662840" cy="697680"/>
          </a:xfrm>
          <a:prstGeom prst="rect">
            <a:avLst/>
          </a:prstGeom>
          <a:ln>
            <a:noFill/>
          </a:ln>
        </p:spPr>
      </p:pic>
      <p:pic>
        <p:nvPicPr>
          <p:cNvPr id="815" name="Picture 814"/>
          <p:cNvPicPr/>
          <p:nvPr/>
        </p:nvPicPr>
        <p:blipFill>
          <a:blip r:embed="rId3"/>
          <a:stretch/>
        </p:blipFill>
        <p:spPr>
          <a:xfrm>
            <a:off x="2362320" y="3581280"/>
            <a:ext cx="1625040" cy="672480"/>
          </a:xfrm>
          <a:prstGeom prst="rect">
            <a:avLst/>
          </a:prstGeom>
          <a:ln>
            <a:noFill/>
          </a:ln>
        </p:spPr>
      </p:pic>
      <p:pic>
        <p:nvPicPr>
          <p:cNvPr id="816" name="Picture 815"/>
          <p:cNvPicPr/>
          <p:nvPr/>
        </p:nvPicPr>
        <p:blipFill>
          <a:blip r:embed="rId4"/>
          <a:stretch/>
        </p:blipFill>
        <p:spPr>
          <a:xfrm>
            <a:off x="5105520" y="3581280"/>
            <a:ext cx="1625040" cy="672480"/>
          </a:xfrm>
          <a:prstGeom prst="rect">
            <a:avLst/>
          </a:prstGeom>
          <a:ln>
            <a:noFill/>
          </a:ln>
        </p:spPr>
      </p:pic>
      <p:pic>
        <p:nvPicPr>
          <p:cNvPr id="817" name="Picture 816"/>
          <p:cNvPicPr/>
          <p:nvPr/>
        </p:nvPicPr>
        <p:blipFill>
          <a:blip r:embed="rId5"/>
          <a:stretch/>
        </p:blipFill>
        <p:spPr>
          <a:xfrm>
            <a:off x="7391520" y="3581280"/>
            <a:ext cx="1586880" cy="659520"/>
          </a:xfrm>
          <a:prstGeom prst="rect">
            <a:avLst/>
          </a:prstGeom>
          <a:ln>
            <a:noFill/>
          </a:ln>
        </p:spPr>
      </p:pic>
      <p:pic>
        <p:nvPicPr>
          <p:cNvPr id="818" name="Picture 817"/>
          <p:cNvPicPr/>
          <p:nvPr/>
        </p:nvPicPr>
        <p:blipFill>
          <a:blip r:embed="rId6"/>
          <a:stretch/>
        </p:blipFill>
        <p:spPr>
          <a:xfrm>
            <a:off x="3962520" y="1066680"/>
            <a:ext cx="1586880" cy="6595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0"/>
                                          </p:stCondLst>
                                        </p:cTn>
                                        <p:tgtEl>
                                          <p:spTgt spid="793"/>
                                        </p:tgtEl>
                                        <p:attrNameLst>
                                          <p:attrName>style.visibility</p:attrName>
                                        </p:attrNameLst>
                                      </p:cBhvr>
                                      <p:to>
                                        <p:strVal val="visible"/>
                                      </p:to>
                                    </p:set>
                                  </p:childTnLst>
                                </p:cTn>
                              </p:par>
                            </p:childTnLst>
                          </p:cTn>
                        </p:par>
                      </p:childTnLst>
                    </p:cTn>
                  </p:par>
                  <p:par>
                    <p:cTn id="7" fill="hold" nodeType="clickEffect">
                      <p:stCondLst>
                        <p:cond delay="indefinite"/>
                      </p:stCondLst>
                      <p:childTnLst>
                        <p:par>
                          <p:cTn id="8" fill="hold" nodeType="withEffect">
                            <p:stCondLst>
                              <p:cond delay="0"/>
                            </p:stCondLst>
                            <p:childTnLst>
                              <p:par>
                                <p:cTn id="9" presetID="1" presetClass="entr" fill="hold" nodeType="clickEffect">
                                  <p:stCondLst>
                                    <p:cond delay="0"/>
                                  </p:stCondLst>
                                  <p:childTnLst>
                                    <p:set>
                                      <p:cBhvr>
                                        <p:cTn id="10" dur="1" fill="hold">
                                          <p:stCondLst>
                                            <p:cond delay="0"/>
                                          </p:stCondLst>
                                        </p:cTn>
                                        <p:tgtEl>
                                          <p:spTgt spid="796"/>
                                        </p:tgtEl>
                                        <p:attrNameLst>
                                          <p:attrName>style.visibility</p:attrName>
                                        </p:attrNameLst>
                                      </p:cBhvr>
                                      <p:to>
                                        <p:strVal val="visible"/>
                                      </p:to>
                                    </p:set>
                                  </p:childTnLst>
                                </p:cTn>
                              </p:par>
                            </p:childTnLst>
                          </p:cTn>
                        </p:par>
                      </p:childTnLst>
                    </p:cTn>
                  </p:par>
                  <p:par>
                    <p:cTn id="11" fill="hold" nodeType="clickEffect">
                      <p:stCondLst>
                        <p:cond delay="indefinite"/>
                      </p:stCondLst>
                      <p:childTnLst>
                        <p:par>
                          <p:cTn id="12" fill="hold" nodeType="withEffect">
                            <p:stCondLst>
                              <p:cond delay="0"/>
                            </p:stCondLst>
                            <p:childTnLst>
                              <p:par>
                                <p:cTn id="13" presetID="1" presetClass="entr" fill="hold" nodeType="clickEffect">
                                  <p:stCondLst>
                                    <p:cond delay="0"/>
                                  </p:stCondLst>
                                  <p:childTnLst>
                                    <p:set>
                                      <p:cBhvr>
                                        <p:cTn id="14" dur="1" fill="hold">
                                          <p:stCondLst>
                                            <p:cond delay="0"/>
                                          </p:stCondLst>
                                        </p:cTn>
                                        <p:tgtEl>
                                          <p:spTgt spid="805"/>
                                        </p:tgtEl>
                                        <p:attrNameLst>
                                          <p:attrName>style.visibility</p:attrName>
                                        </p:attrNameLst>
                                      </p:cBhvr>
                                      <p:to>
                                        <p:strVal val="visible"/>
                                      </p:to>
                                    </p:set>
                                  </p:childTnLst>
                                </p:cTn>
                              </p:par>
                            </p:childTnLst>
                          </p:cTn>
                        </p:par>
                      </p:childTnLst>
                    </p:cTn>
                  </p:par>
                  <p:par>
                    <p:cTn id="15" fill="hold" nodeType="clickEffect">
                      <p:stCondLst>
                        <p:cond delay="indefinite"/>
                      </p:stCondLst>
                      <p:childTnLst>
                        <p:par>
                          <p:cTn id="16" fill="hold" nodeType="withEffect">
                            <p:stCondLst>
                              <p:cond delay="0"/>
                            </p:stCondLst>
                            <p:childTnLst>
                              <p:par>
                                <p:cTn id="17" presetID="1" presetClass="entr" fill="hold" nodeType="clickEffect">
                                  <p:stCondLst>
                                    <p:cond delay="0"/>
                                  </p:stCondLst>
                                  <p:childTnLst>
                                    <p:set>
                                      <p:cBhvr>
                                        <p:cTn id="18" dur="1" fill="hold">
                                          <p:stCondLst>
                                            <p:cond delay="0"/>
                                          </p:stCondLst>
                                        </p:cTn>
                                        <p:tgtEl>
                                          <p:spTgt spid="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Measure of Impurity: GINI</a:t>
            </a:r>
            <a:endParaRPr lang="en-US" sz="3200" b="0" strike="noStrike" spc="-1">
              <a:latin typeface="Arial"/>
            </a:endParaRPr>
          </a:p>
        </p:txBody>
      </p:sp>
      <p:sp>
        <p:nvSpPr>
          <p:cNvPr id="820" name="CustomShape 2"/>
          <p:cNvSpPr/>
          <p:nvPr/>
        </p:nvSpPr>
        <p:spPr>
          <a:xfrm>
            <a:off x="411120" y="1143000"/>
            <a:ext cx="8317440" cy="434232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291960" indent="-290880">
              <a:lnSpc>
                <a:spcPct val="90000"/>
              </a:lnSpc>
              <a:spcBef>
                <a:spcPts val="241"/>
              </a:spcBef>
              <a:spcAft>
                <a:spcPts val="400"/>
              </a:spcAft>
              <a:buClr>
                <a:srgbClr val="0C7B9C"/>
              </a:buClr>
              <a:buSzPct val="75000"/>
              <a:buFont typeface="Monotype Sorts" charset="2"/>
              <a:buChar char=""/>
            </a:pPr>
            <a:r>
              <a:rPr lang="en-US" sz="2400" b="0" strike="noStrike" spc="-1">
                <a:solidFill>
                  <a:srgbClr val="000000"/>
                </a:solidFill>
                <a:latin typeface="Arial"/>
                <a:ea typeface="ＭＳ Ｐゴシック"/>
              </a:rPr>
              <a:t>Gini Index for a given node  </a:t>
            </a:r>
            <a:endParaRPr lang="en-US" sz="2400" b="0" strike="noStrike" spc="-1">
              <a:latin typeface="Arial"/>
            </a:endParaRPr>
          </a:p>
          <a:p>
            <a:pPr>
              <a:lnSpc>
                <a:spcPct val="90000"/>
              </a:lnSpc>
              <a:spcBef>
                <a:spcPts val="201"/>
              </a:spcBef>
              <a:spcAft>
                <a:spcPts val="400"/>
              </a:spcAft>
            </a:pPr>
            <a:endParaRPr lang="en-US" sz="2400" b="0" strike="noStrike" spc="-1">
              <a:latin typeface="Arial"/>
            </a:endParaRPr>
          </a:p>
          <a:p>
            <a:pPr marL="914400">
              <a:lnSpc>
                <a:spcPct val="90000"/>
              </a:lnSpc>
              <a:spcBef>
                <a:spcPts val="201"/>
              </a:spcBef>
              <a:spcAft>
                <a:spcPts val="400"/>
              </a:spcAft>
            </a:pPr>
            <a:endParaRPr lang="en-US" sz="2400" b="0" strike="noStrike" spc="-1">
              <a:latin typeface="Arial"/>
            </a:endParaRPr>
          </a:p>
          <a:p>
            <a:pPr marL="914400">
              <a:lnSpc>
                <a:spcPct val="90000"/>
              </a:lnSpc>
              <a:spcBef>
                <a:spcPts val="79"/>
              </a:spcBef>
              <a:spcAft>
                <a:spcPts val="400"/>
              </a:spcAft>
            </a:pPr>
            <a:endParaRPr lang="en-US" sz="2400" b="0" strike="noStrike" spc="-1">
              <a:latin typeface="Arial"/>
            </a:endParaRPr>
          </a:p>
          <a:p>
            <a:pPr marL="914400">
              <a:lnSpc>
                <a:spcPct val="90000"/>
              </a:lnSpc>
              <a:spcBef>
                <a:spcPts val="201"/>
              </a:spcBef>
              <a:spcAft>
                <a:spcPts val="400"/>
              </a:spcAft>
            </a:pPr>
            <a:br/>
            <a:r>
              <a:rPr lang="en-US" sz="2000" b="0" strike="noStrike" spc="-1">
                <a:solidFill>
                  <a:srgbClr val="000000"/>
                </a:solidFill>
                <a:latin typeface="Cambria Math"/>
                <a:ea typeface="Cambria Math"/>
              </a:rPr>
              <a:t>Where  is the frequency of class </a:t>
            </a:r>
            <a:r>
              <a:rPr lang="en-US" sz="2000" b="0" strike="noStrike" spc="-1">
                <a:solidFill>
                  <a:srgbClr val="000000"/>
                </a:solidFill>
                <a:latin typeface="Arial"/>
                <a:ea typeface="ＭＳ Ｐゴシック"/>
              </a:rPr>
              <a:t> at node , and  is the total number of classes  </a:t>
            </a:r>
            <a:endParaRPr lang="en-US" sz="2000" b="0" strike="noStrike" spc="-1">
              <a:latin typeface="Arial"/>
            </a:endParaRPr>
          </a:p>
          <a:p>
            <a:pPr marL="914400">
              <a:lnSpc>
                <a:spcPct val="90000"/>
              </a:lnSpc>
              <a:spcBef>
                <a:spcPts val="79"/>
              </a:spcBef>
              <a:spcAft>
                <a:spcPts val="400"/>
              </a:spcAft>
            </a:pPr>
            <a:endParaRPr lang="en-US" sz="2000" b="0" strike="noStrike" spc="-1">
              <a:latin typeface="Arial"/>
            </a:endParaRPr>
          </a:p>
          <a:p>
            <a:pPr marL="800280" lvl="1" indent="-342000">
              <a:lnSpc>
                <a:spcPct val="90000"/>
              </a:lnSpc>
              <a:spcBef>
                <a:spcPts val="241"/>
              </a:spcBef>
              <a:spcAft>
                <a:spcPts val="400"/>
              </a:spcAft>
              <a:buClr>
                <a:srgbClr val="0C7B9C"/>
              </a:buClr>
              <a:buFont typeface="Arial"/>
              <a:buChar char="–"/>
            </a:pPr>
            <a:r>
              <a:rPr lang="en-US" sz="2400" b="0" strike="noStrike" spc="-1">
                <a:solidFill>
                  <a:srgbClr val="000000"/>
                </a:solidFill>
                <a:latin typeface="Arial"/>
                <a:ea typeface="ＭＳ Ｐゴシック"/>
              </a:rPr>
              <a:t>Maximum  of when records are equally distributed among all classes, implying the least beneficial situation for classification</a:t>
            </a:r>
            <a:endParaRPr lang="en-US" sz="2400" b="0" strike="noStrike" spc="-1">
              <a:latin typeface="Arial"/>
            </a:endParaRPr>
          </a:p>
          <a:p>
            <a:pPr marL="800280" lvl="1" indent="-342000">
              <a:lnSpc>
                <a:spcPct val="90000"/>
              </a:lnSpc>
              <a:spcBef>
                <a:spcPts val="241"/>
              </a:spcBef>
              <a:spcAft>
                <a:spcPts val="400"/>
              </a:spcAft>
              <a:buClr>
                <a:srgbClr val="0C7B9C"/>
              </a:buClr>
              <a:buFont typeface="Arial"/>
              <a:buChar char="–"/>
            </a:pPr>
            <a:r>
              <a:rPr lang="en-US" sz="2400" b="0" strike="noStrike" spc="-1">
                <a:solidFill>
                  <a:srgbClr val="000000"/>
                </a:solidFill>
                <a:latin typeface="Arial"/>
                <a:ea typeface="ＭＳ Ｐゴシック"/>
              </a:rPr>
              <a:t>Minimum  of 0 when all records belong to one class, implying the most beneficial situation for classification</a:t>
            </a:r>
            <a:endParaRPr lang="en-US" sz="2400" b="0" strike="noStrike" spc="-1">
              <a:latin typeface="Arial"/>
            </a:endParaRPr>
          </a:p>
          <a:p>
            <a:pPr marL="800280" lvl="1" indent="-342000">
              <a:lnSpc>
                <a:spcPct val="90000"/>
              </a:lnSpc>
              <a:spcBef>
                <a:spcPts val="241"/>
              </a:spcBef>
              <a:spcAft>
                <a:spcPts val="400"/>
              </a:spcAft>
              <a:buClr>
                <a:srgbClr val="0C7B9C"/>
              </a:buClr>
              <a:buFont typeface="Arial"/>
              <a:buChar char="–"/>
            </a:pPr>
            <a:r>
              <a:rPr lang="en-US" sz="2400" b="0" strike="noStrike" spc="-1">
                <a:solidFill>
                  <a:srgbClr val="000000"/>
                </a:solidFill>
                <a:latin typeface="Arial"/>
                <a:ea typeface="ＭＳ Ｐゴシック"/>
              </a:rPr>
              <a:t>Gini index is used in decision tree algorithms such as CART, SLIQ, SPRINT</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sp>
        <p:nvSpPr>
          <p:cNvPr id="821" name="CustomShape 3"/>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822" name="CustomShape 4"/>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823" name="CustomShape 5"/>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C53DD43-4398-4166-8572-CB0A62303DB9}" type="slidenum">
              <a:rPr lang="en-US" sz="1200" b="1" strike="noStrike" spc="-1">
                <a:solidFill>
                  <a:srgbClr val="8B8B8B"/>
                </a:solidFill>
                <a:latin typeface="Arial"/>
                <a:ea typeface="ＭＳ Ｐゴシック"/>
              </a:rPr>
              <a:t>32</a:t>
            </a:fld>
            <a:endParaRPr lang="en-US" sz="1200" b="0" strike="noStrike" spc="-1">
              <a:latin typeface="Arial"/>
            </a:endParaRPr>
          </a:p>
        </p:txBody>
      </p:sp>
      <p:sp>
        <p:nvSpPr>
          <p:cNvPr id="824" name="CustomShape 6"/>
          <p:cNvSpPr/>
          <p:nvPr/>
        </p:nvSpPr>
        <p:spPr>
          <a:xfrm>
            <a:off x="1613880" y="1629000"/>
            <a:ext cx="3847680" cy="10368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1" strike="noStrike" spc="-1">
                <a:solidFill>
                  <a:srgbClr val="000000"/>
                </a:solidFill>
                <a:latin typeface="Arial"/>
                <a:ea typeface="ＭＳ Ｐゴシック"/>
              </a:rPr>
              <a:t> </a:t>
            </a:r>
            <a:endParaRPr lang="en-US" sz="14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Measure of Impurity: GINI</a:t>
            </a:r>
            <a:endParaRPr lang="en-US" sz="3200" b="0" strike="noStrike" spc="-1">
              <a:latin typeface="Arial"/>
            </a:endParaRPr>
          </a:p>
        </p:txBody>
      </p:sp>
      <p:sp>
        <p:nvSpPr>
          <p:cNvPr id="826" name="CustomShape 2"/>
          <p:cNvSpPr/>
          <p:nvPr/>
        </p:nvSpPr>
        <p:spPr>
          <a:xfrm>
            <a:off x="411120" y="1143000"/>
            <a:ext cx="8317440" cy="3961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291960" indent="-290880">
              <a:lnSpc>
                <a:spcPct val="90000"/>
              </a:lnSpc>
              <a:spcBef>
                <a:spcPts val="241"/>
              </a:spcBef>
              <a:spcAft>
                <a:spcPts val="400"/>
              </a:spcAft>
              <a:buClr>
                <a:srgbClr val="0C7B9C"/>
              </a:buClr>
              <a:buSzPct val="75000"/>
              <a:buFont typeface="Monotype Sorts" charset="2"/>
              <a:buChar char=""/>
            </a:pPr>
            <a:r>
              <a:rPr lang="en-US" sz="2400" b="0" strike="noStrike" spc="-1">
                <a:solidFill>
                  <a:srgbClr val="000000"/>
                </a:solidFill>
                <a:latin typeface="Arial"/>
                <a:ea typeface="ＭＳ Ｐゴシック"/>
              </a:rPr>
              <a:t>Gini Index for a given node t :</a:t>
            </a:r>
            <a:endParaRPr lang="en-US" sz="2400" b="0" strike="noStrike" spc="-1">
              <a:latin typeface="Arial"/>
            </a:endParaRPr>
          </a:p>
          <a:p>
            <a:pPr>
              <a:lnSpc>
                <a:spcPct val="90000"/>
              </a:lnSpc>
              <a:spcBef>
                <a:spcPts val="201"/>
              </a:spcBef>
              <a:spcAft>
                <a:spcPts val="400"/>
              </a:spcAft>
            </a:pPr>
            <a:endParaRPr lang="en-US" sz="2400" b="0" strike="noStrike" spc="-1">
              <a:latin typeface="Arial"/>
            </a:endParaRPr>
          </a:p>
          <a:p>
            <a:pPr marL="914400">
              <a:lnSpc>
                <a:spcPct val="90000"/>
              </a:lnSpc>
              <a:spcBef>
                <a:spcPts val="201"/>
              </a:spcBef>
              <a:spcAft>
                <a:spcPts val="400"/>
              </a:spcAft>
            </a:pPr>
            <a:endParaRPr lang="en-US" sz="2400" b="0" strike="noStrike" spc="-1">
              <a:latin typeface="Arial"/>
            </a:endParaRPr>
          </a:p>
          <a:p>
            <a:pPr marL="914400">
              <a:lnSpc>
                <a:spcPct val="90000"/>
              </a:lnSpc>
              <a:spcBef>
                <a:spcPts val="79"/>
              </a:spcBef>
              <a:spcAft>
                <a:spcPts val="400"/>
              </a:spcAft>
            </a:pPr>
            <a:endParaRPr lang="en-US" sz="2400" b="0" strike="noStrike" spc="-1">
              <a:latin typeface="Arial"/>
            </a:endParaRPr>
          </a:p>
          <a:p>
            <a:pPr marL="914400">
              <a:lnSpc>
                <a:spcPct val="90000"/>
              </a:lnSpc>
              <a:spcBef>
                <a:spcPts val="201"/>
              </a:spcBef>
              <a:spcAft>
                <a:spcPts val="400"/>
              </a:spcAft>
            </a:pPr>
            <a:endParaRPr lang="en-US" sz="2400" b="0" strike="noStrike" spc="-1">
              <a:latin typeface="Arial"/>
            </a:endParaRPr>
          </a:p>
          <a:p>
            <a:pPr marL="914400">
              <a:lnSpc>
                <a:spcPct val="90000"/>
              </a:lnSpc>
              <a:spcBef>
                <a:spcPts val="79"/>
              </a:spcBef>
              <a:spcAft>
                <a:spcPts val="400"/>
              </a:spcAft>
            </a:pPr>
            <a:br/>
            <a:endParaRPr lang="en-US" sz="2400" b="0" strike="noStrike" spc="-1">
              <a:latin typeface="Arial"/>
            </a:endParaRPr>
          </a:p>
          <a:p>
            <a:pPr marL="800280" lvl="1" indent="-342000">
              <a:lnSpc>
                <a:spcPct val="90000"/>
              </a:lnSpc>
              <a:spcBef>
                <a:spcPts val="241"/>
              </a:spcBef>
              <a:spcAft>
                <a:spcPts val="400"/>
              </a:spcAft>
              <a:buClr>
                <a:srgbClr val="0C7B9C"/>
              </a:buClr>
              <a:buFont typeface="Arial"/>
              <a:buChar char="–"/>
            </a:pPr>
            <a:r>
              <a:rPr lang="en-US" sz="2400" b="0" strike="noStrike" spc="-1">
                <a:solidFill>
                  <a:srgbClr val="000000"/>
                </a:solidFill>
                <a:latin typeface="Arial"/>
                <a:ea typeface="ＭＳ Ｐゴシック"/>
              </a:rPr>
              <a:t>For 2-class problem (p, 1 – p):</a:t>
            </a:r>
            <a:endParaRPr lang="en-US" sz="2400" b="0" strike="noStrike" spc="-1">
              <a:latin typeface="Arial"/>
            </a:endParaRPr>
          </a:p>
          <a:p>
            <a:pPr marL="914400" lvl="2" indent="-287280">
              <a:lnSpc>
                <a:spcPct val="90000"/>
              </a:lnSpc>
              <a:spcBef>
                <a:spcPts val="201"/>
              </a:spcBef>
              <a:spcAft>
                <a:spcPts val="400"/>
              </a:spcAft>
              <a:buClr>
                <a:srgbClr val="0C7B9C"/>
              </a:buClr>
              <a:buSzPct val="70000"/>
              <a:buFont typeface="Wingdings" charset="2"/>
              <a:buChar char=""/>
            </a:pPr>
            <a:r>
              <a:rPr lang="en-US" sz="2000" b="0" strike="noStrike" spc="-1">
                <a:solidFill>
                  <a:srgbClr val="000000"/>
                </a:solidFill>
                <a:latin typeface="Arial"/>
                <a:ea typeface="ＭＳ Ｐゴシック"/>
              </a:rPr>
              <a:t> GINI = 1 – p</a:t>
            </a:r>
            <a:r>
              <a:rPr lang="en-US" sz="2000" b="0" strike="noStrike" spc="-1" baseline="30000">
                <a:solidFill>
                  <a:srgbClr val="000000"/>
                </a:solidFill>
                <a:latin typeface="Arial"/>
                <a:ea typeface="ＭＳ Ｐゴシック"/>
              </a:rPr>
              <a:t>2</a:t>
            </a:r>
            <a:r>
              <a:rPr lang="en-US" sz="2000" b="0" strike="noStrike" spc="-1">
                <a:solidFill>
                  <a:srgbClr val="000000"/>
                </a:solidFill>
                <a:latin typeface="Arial"/>
                <a:ea typeface="ＭＳ Ｐゴシック"/>
              </a:rPr>
              <a:t> – (1 – p)</a:t>
            </a:r>
            <a:r>
              <a:rPr lang="en-US" sz="2000" b="0" strike="noStrike" spc="-1" baseline="30000">
                <a:solidFill>
                  <a:srgbClr val="000000"/>
                </a:solidFill>
                <a:latin typeface="Arial"/>
                <a:ea typeface="ＭＳ Ｐゴシック"/>
              </a:rPr>
              <a:t>2</a:t>
            </a:r>
            <a:r>
              <a:rPr lang="en-US" sz="2000" b="0" strike="noStrike" spc="-1">
                <a:solidFill>
                  <a:srgbClr val="000000"/>
                </a:solidFill>
                <a:latin typeface="Arial"/>
                <a:ea typeface="ＭＳ Ｐゴシック"/>
              </a:rPr>
              <a:t> = 2p (1-p)</a:t>
            </a:r>
            <a:endParaRPr lang="en-US" sz="2000" b="0" strike="noStrike" spc="-1">
              <a:latin typeface="Arial"/>
            </a:endParaRPr>
          </a:p>
        </p:txBody>
      </p:sp>
      <p:sp>
        <p:nvSpPr>
          <p:cNvPr id="827" name="CustomShape 3"/>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828" name="CustomShape 4"/>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829" name="CustomShape 5"/>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2168E6F-DE94-4B67-A3CC-85F287D10385}" type="slidenum">
              <a:rPr lang="en-US" sz="1200" b="1" strike="noStrike" spc="-1">
                <a:solidFill>
                  <a:srgbClr val="8B8B8B"/>
                </a:solidFill>
                <a:latin typeface="Arial"/>
                <a:ea typeface="ＭＳ Ｐゴシック"/>
              </a:rPr>
              <a:t>33</a:t>
            </a:fld>
            <a:endParaRPr lang="en-US" sz="1200" b="0" strike="noStrike" spc="-1">
              <a:latin typeface="Arial"/>
            </a:endParaRPr>
          </a:p>
        </p:txBody>
      </p:sp>
      <p:sp>
        <p:nvSpPr>
          <p:cNvPr id="830" name="CustomShape 6"/>
          <p:cNvSpPr/>
          <p:nvPr/>
        </p:nvSpPr>
        <p:spPr>
          <a:xfrm>
            <a:off x="1657440" y="1819800"/>
            <a:ext cx="3847680" cy="10368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1" strike="noStrike" spc="-1">
                <a:solidFill>
                  <a:srgbClr val="000000"/>
                </a:solidFill>
                <a:latin typeface="Arial"/>
                <a:ea typeface="ＭＳ Ｐゴシック"/>
              </a:rPr>
              <a:t> </a:t>
            </a:r>
            <a:endParaRPr lang="en-US" sz="1400" b="0" strike="noStrike" spc="-1">
              <a:latin typeface="Arial"/>
            </a:endParaRPr>
          </a:p>
        </p:txBody>
      </p:sp>
      <p:pic>
        <p:nvPicPr>
          <p:cNvPr id="831" name="Picture 830"/>
          <p:cNvPicPr/>
          <p:nvPr/>
        </p:nvPicPr>
        <p:blipFill>
          <a:blip r:embed="rId3"/>
          <a:stretch/>
        </p:blipFill>
        <p:spPr>
          <a:xfrm>
            <a:off x="1295280" y="4572000"/>
            <a:ext cx="1370880" cy="799560"/>
          </a:xfrm>
          <a:prstGeom prst="rect">
            <a:avLst/>
          </a:prstGeom>
          <a:ln>
            <a:noFill/>
          </a:ln>
        </p:spPr>
      </p:pic>
      <p:pic>
        <p:nvPicPr>
          <p:cNvPr id="832" name="Picture 831"/>
          <p:cNvPicPr/>
          <p:nvPr/>
        </p:nvPicPr>
        <p:blipFill>
          <a:blip r:embed="rId4"/>
          <a:stretch/>
        </p:blipFill>
        <p:spPr>
          <a:xfrm>
            <a:off x="4572000" y="4572000"/>
            <a:ext cx="1370880" cy="799560"/>
          </a:xfrm>
          <a:prstGeom prst="rect">
            <a:avLst/>
          </a:prstGeom>
          <a:ln>
            <a:noFill/>
          </a:ln>
        </p:spPr>
      </p:pic>
      <p:pic>
        <p:nvPicPr>
          <p:cNvPr id="833" name="Picture 832"/>
          <p:cNvPicPr/>
          <p:nvPr/>
        </p:nvPicPr>
        <p:blipFill>
          <a:blip r:embed="rId5"/>
          <a:stretch/>
        </p:blipFill>
        <p:spPr>
          <a:xfrm>
            <a:off x="6248520" y="4572000"/>
            <a:ext cx="1370880" cy="799560"/>
          </a:xfrm>
          <a:prstGeom prst="rect">
            <a:avLst/>
          </a:prstGeom>
          <a:ln>
            <a:noFill/>
          </a:ln>
        </p:spPr>
      </p:pic>
      <p:pic>
        <p:nvPicPr>
          <p:cNvPr id="834" name="Picture 833"/>
          <p:cNvPicPr/>
          <p:nvPr/>
        </p:nvPicPr>
        <p:blipFill>
          <a:blip r:embed="rId6"/>
          <a:stretch/>
        </p:blipFill>
        <p:spPr>
          <a:xfrm>
            <a:off x="2971800" y="4572000"/>
            <a:ext cx="1370880" cy="799560"/>
          </a:xfrm>
          <a:prstGeom prst="rect">
            <a:avLst/>
          </a:prstGeom>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Computing Gini Index of a Single Node</a:t>
            </a:r>
            <a:endParaRPr lang="en-US" sz="3200" b="0" strike="noStrike" spc="-1">
              <a:latin typeface="Arial"/>
            </a:endParaRPr>
          </a:p>
        </p:txBody>
      </p:sp>
      <p:sp>
        <p:nvSpPr>
          <p:cNvPr id="836" name="CustomShape 2"/>
          <p:cNvSpPr/>
          <p:nvPr/>
        </p:nvSpPr>
        <p:spPr>
          <a:xfrm>
            <a:off x="3048120" y="2340000"/>
            <a:ext cx="5180400" cy="82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US" sz="2000" b="1" strike="noStrike" spc="-1">
                <a:solidFill>
                  <a:srgbClr val="000000"/>
                </a:solidFill>
                <a:latin typeface="Arial"/>
                <a:ea typeface="ＭＳ Ｐゴシック"/>
              </a:rPr>
              <a:t>P(C1) = 0/6 = 0     P(C2) = 6/6 = 1</a:t>
            </a:r>
            <a:endParaRPr lang="en-US" sz="2000" b="0" strike="noStrike" spc="-1">
              <a:latin typeface="Arial"/>
            </a:endParaRPr>
          </a:p>
          <a:p>
            <a:pPr>
              <a:lnSpc>
                <a:spcPct val="100000"/>
              </a:lnSpc>
              <a:spcBef>
                <a:spcPts val="1001"/>
              </a:spcBef>
            </a:pPr>
            <a:r>
              <a:rPr lang="en-US" sz="2000" b="1" strike="noStrike" spc="-1">
                <a:solidFill>
                  <a:srgbClr val="000000"/>
                </a:solidFill>
                <a:latin typeface="Arial"/>
                <a:ea typeface="ＭＳ Ｐゴシック"/>
              </a:rPr>
              <a:t>Gini = 1 – P(C1)</a:t>
            </a:r>
            <a:r>
              <a:rPr lang="en-US" sz="2000" b="1" strike="noStrike" spc="-1" baseline="30000">
                <a:solidFill>
                  <a:srgbClr val="000000"/>
                </a:solidFill>
                <a:latin typeface="Arial"/>
                <a:ea typeface="ＭＳ Ｐゴシック"/>
              </a:rPr>
              <a:t>2 </a:t>
            </a:r>
            <a:r>
              <a:rPr lang="en-US" sz="2000" b="1" strike="noStrike" spc="-1">
                <a:solidFill>
                  <a:srgbClr val="000000"/>
                </a:solidFill>
                <a:latin typeface="Arial"/>
                <a:ea typeface="ＭＳ Ｐゴシック"/>
              </a:rPr>
              <a:t>– P(C2)</a:t>
            </a:r>
            <a:r>
              <a:rPr lang="en-US" sz="2000" b="1" strike="noStrike" spc="-1" baseline="30000">
                <a:solidFill>
                  <a:srgbClr val="000000"/>
                </a:solidFill>
                <a:latin typeface="Arial"/>
                <a:ea typeface="ＭＳ Ｐゴシック"/>
              </a:rPr>
              <a:t>2</a:t>
            </a:r>
            <a:r>
              <a:rPr lang="en-US" sz="2000" b="1" strike="noStrike" spc="-1">
                <a:solidFill>
                  <a:srgbClr val="000000"/>
                </a:solidFill>
                <a:latin typeface="Arial"/>
                <a:ea typeface="ＭＳ Ｐゴシック"/>
              </a:rPr>
              <a:t> = 1 – 0 – 1 = 0 </a:t>
            </a:r>
            <a:endParaRPr lang="en-US" sz="2000" b="0" strike="noStrike" spc="-1">
              <a:latin typeface="Arial"/>
            </a:endParaRPr>
          </a:p>
        </p:txBody>
      </p:sp>
      <p:sp>
        <p:nvSpPr>
          <p:cNvPr id="837" name="CustomShape 3"/>
          <p:cNvSpPr/>
          <p:nvPr/>
        </p:nvSpPr>
        <p:spPr>
          <a:xfrm>
            <a:off x="3124080" y="3817800"/>
            <a:ext cx="5180400" cy="82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US" sz="2000" b="1" strike="noStrike" spc="-1">
                <a:solidFill>
                  <a:srgbClr val="000000"/>
                </a:solidFill>
                <a:latin typeface="Arial"/>
                <a:ea typeface="ＭＳ Ｐゴシック"/>
              </a:rPr>
              <a:t>P(C1) = 1/6          P(C2) = 5/6</a:t>
            </a:r>
            <a:endParaRPr lang="en-US" sz="2000" b="0" strike="noStrike" spc="-1">
              <a:latin typeface="Arial"/>
            </a:endParaRPr>
          </a:p>
          <a:p>
            <a:pPr>
              <a:lnSpc>
                <a:spcPct val="100000"/>
              </a:lnSpc>
              <a:spcBef>
                <a:spcPts val="1001"/>
              </a:spcBef>
            </a:pPr>
            <a:r>
              <a:rPr lang="en-US" sz="2000" b="1" strike="noStrike" spc="-1">
                <a:solidFill>
                  <a:srgbClr val="000000"/>
                </a:solidFill>
                <a:latin typeface="Arial"/>
                <a:ea typeface="ＭＳ Ｐゴシック"/>
              </a:rPr>
              <a:t>Gini = 1 – (1/6)</a:t>
            </a:r>
            <a:r>
              <a:rPr lang="en-US" sz="2000" b="1" strike="noStrike" spc="-1" baseline="30000">
                <a:solidFill>
                  <a:srgbClr val="000000"/>
                </a:solidFill>
                <a:latin typeface="Arial"/>
                <a:ea typeface="ＭＳ Ｐゴシック"/>
              </a:rPr>
              <a:t>2 </a:t>
            </a:r>
            <a:r>
              <a:rPr lang="en-US" sz="2000" b="1" strike="noStrike" spc="-1">
                <a:solidFill>
                  <a:srgbClr val="000000"/>
                </a:solidFill>
                <a:latin typeface="Arial"/>
                <a:ea typeface="ＭＳ Ｐゴシック"/>
              </a:rPr>
              <a:t>– (5/6)</a:t>
            </a:r>
            <a:r>
              <a:rPr lang="en-US" sz="2000" b="1" strike="noStrike" spc="-1" baseline="30000">
                <a:solidFill>
                  <a:srgbClr val="000000"/>
                </a:solidFill>
                <a:latin typeface="Arial"/>
                <a:ea typeface="ＭＳ Ｐゴシック"/>
              </a:rPr>
              <a:t>2</a:t>
            </a:r>
            <a:r>
              <a:rPr lang="en-US" sz="2000" b="1" strike="noStrike" spc="-1">
                <a:solidFill>
                  <a:srgbClr val="000000"/>
                </a:solidFill>
                <a:latin typeface="Arial"/>
                <a:ea typeface="ＭＳ Ｐゴシック"/>
              </a:rPr>
              <a:t> = 0.278</a:t>
            </a:r>
            <a:endParaRPr lang="en-US" sz="2000" b="0" strike="noStrike" spc="-1">
              <a:latin typeface="Arial"/>
            </a:endParaRPr>
          </a:p>
        </p:txBody>
      </p:sp>
      <p:sp>
        <p:nvSpPr>
          <p:cNvPr id="838" name="CustomShape 4"/>
          <p:cNvSpPr/>
          <p:nvPr/>
        </p:nvSpPr>
        <p:spPr>
          <a:xfrm>
            <a:off x="3124080" y="5105520"/>
            <a:ext cx="5180400" cy="82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US" sz="2000" b="1" strike="noStrike" spc="-1">
                <a:solidFill>
                  <a:srgbClr val="000000"/>
                </a:solidFill>
                <a:latin typeface="Arial"/>
                <a:ea typeface="ＭＳ Ｐゴシック"/>
              </a:rPr>
              <a:t>P(C1) = 2/6          P(C2) = 4/6</a:t>
            </a:r>
            <a:endParaRPr lang="en-US" sz="2000" b="0" strike="noStrike" spc="-1">
              <a:latin typeface="Arial"/>
            </a:endParaRPr>
          </a:p>
          <a:p>
            <a:pPr>
              <a:lnSpc>
                <a:spcPct val="100000"/>
              </a:lnSpc>
              <a:spcBef>
                <a:spcPts val="1001"/>
              </a:spcBef>
            </a:pPr>
            <a:r>
              <a:rPr lang="en-US" sz="2000" b="1" strike="noStrike" spc="-1">
                <a:solidFill>
                  <a:srgbClr val="000000"/>
                </a:solidFill>
                <a:latin typeface="Arial"/>
                <a:ea typeface="ＭＳ Ｐゴシック"/>
              </a:rPr>
              <a:t>Gini = 1 – (2/6)</a:t>
            </a:r>
            <a:r>
              <a:rPr lang="en-US" sz="2000" b="1" strike="noStrike" spc="-1" baseline="30000">
                <a:solidFill>
                  <a:srgbClr val="000000"/>
                </a:solidFill>
                <a:latin typeface="Arial"/>
                <a:ea typeface="ＭＳ Ｐゴシック"/>
              </a:rPr>
              <a:t>2 </a:t>
            </a:r>
            <a:r>
              <a:rPr lang="en-US" sz="2000" b="1" strike="noStrike" spc="-1">
                <a:solidFill>
                  <a:srgbClr val="000000"/>
                </a:solidFill>
                <a:latin typeface="Arial"/>
                <a:ea typeface="ＭＳ Ｐゴシック"/>
              </a:rPr>
              <a:t>– (4/6)</a:t>
            </a:r>
            <a:r>
              <a:rPr lang="en-US" sz="2000" b="1" strike="noStrike" spc="-1" baseline="30000">
                <a:solidFill>
                  <a:srgbClr val="000000"/>
                </a:solidFill>
                <a:latin typeface="Arial"/>
                <a:ea typeface="ＭＳ Ｐゴシック"/>
              </a:rPr>
              <a:t>2</a:t>
            </a:r>
            <a:r>
              <a:rPr lang="en-US" sz="2000" b="1" strike="noStrike" spc="-1">
                <a:solidFill>
                  <a:srgbClr val="000000"/>
                </a:solidFill>
                <a:latin typeface="Arial"/>
                <a:ea typeface="ＭＳ Ｐゴシック"/>
              </a:rPr>
              <a:t> = 0.444</a:t>
            </a:r>
            <a:endParaRPr lang="en-US" sz="2000" b="0" strike="noStrike" spc="-1">
              <a:latin typeface="Arial"/>
            </a:endParaRPr>
          </a:p>
        </p:txBody>
      </p:sp>
      <p:sp>
        <p:nvSpPr>
          <p:cNvPr id="839" name="CustomShape 5"/>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840" name="CustomShape 6"/>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841" name="CustomShape 7"/>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C49AD46-D0DD-48FC-B989-D4C7D7ACA3D4}" type="slidenum">
              <a:rPr lang="en-US" sz="1200" b="1" strike="noStrike" spc="-1">
                <a:solidFill>
                  <a:srgbClr val="8B8B8B"/>
                </a:solidFill>
                <a:latin typeface="Arial"/>
                <a:ea typeface="ＭＳ Ｐゴシック"/>
              </a:rPr>
              <a:t>34</a:t>
            </a:fld>
            <a:endParaRPr lang="en-US" sz="1200" b="0" strike="noStrike" spc="-1">
              <a:latin typeface="Arial"/>
            </a:endParaRPr>
          </a:p>
        </p:txBody>
      </p:sp>
      <p:sp>
        <p:nvSpPr>
          <p:cNvPr id="842" name="CustomShape 8"/>
          <p:cNvSpPr/>
          <p:nvPr/>
        </p:nvSpPr>
        <p:spPr>
          <a:xfrm>
            <a:off x="2209680" y="1031400"/>
            <a:ext cx="3847680" cy="10368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1" strike="noStrike" spc="-1">
                <a:solidFill>
                  <a:srgbClr val="000000"/>
                </a:solidFill>
                <a:latin typeface="Arial"/>
                <a:ea typeface="ＭＳ Ｐゴシック"/>
              </a:rPr>
              <a:t> </a:t>
            </a:r>
            <a:endParaRPr lang="en-US" sz="1400" b="0" strike="noStrike" spc="-1">
              <a:latin typeface="Arial"/>
            </a:endParaRPr>
          </a:p>
        </p:txBody>
      </p:sp>
      <p:pic>
        <p:nvPicPr>
          <p:cNvPr id="843" name="Picture 842"/>
          <p:cNvPicPr/>
          <p:nvPr/>
        </p:nvPicPr>
        <p:blipFill>
          <a:blip r:embed="rId3"/>
          <a:stretch/>
        </p:blipFill>
        <p:spPr>
          <a:xfrm>
            <a:off x="457200" y="2336760"/>
            <a:ext cx="2361600" cy="926280"/>
          </a:xfrm>
          <a:prstGeom prst="rect">
            <a:avLst/>
          </a:prstGeom>
          <a:ln>
            <a:noFill/>
          </a:ln>
        </p:spPr>
      </p:pic>
      <p:pic>
        <p:nvPicPr>
          <p:cNvPr id="844" name="Picture 843"/>
          <p:cNvPicPr/>
          <p:nvPr/>
        </p:nvPicPr>
        <p:blipFill>
          <a:blip r:embed="rId4"/>
          <a:stretch/>
        </p:blipFill>
        <p:spPr>
          <a:xfrm>
            <a:off x="533520" y="5181480"/>
            <a:ext cx="2285280" cy="926280"/>
          </a:xfrm>
          <a:prstGeom prst="rect">
            <a:avLst/>
          </a:prstGeom>
          <a:ln>
            <a:noFill/>
          </a:ln>
        </p:spPr>
      </p:pic>
      <p:pic>
        <p:nvPicPr>
          <p:cNvPr id="845" name="Picture 844"/>
          <p:cNvPicPr/>
          <p:nvPr/>
        </p:nvPicPr>
        <p:blipFill>
          <a:blip r:embed="rId5"/>
          <a:stretch/>
        </p:blipFill>
        <p:spPr>
          <a:xfrm>
            <a:off x="533520" y="3809880"/>
            <a:ext cx="2285280" cy="901080"/>
          </a:xfrm>
          <a:prstGeom prst="rect">
            <a:avLst/>
          </a:prstGeom>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CustomShape 1"/>
          <p:cNvSpPr/>
          <p:nvPr/>
        </p:nvSpPr>
        <p:spPr>
          <a:xfrm>
            <a:off x="380880" y="380880"/>
            <a:ext cx="853344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Computing Gini Index for a Collection of Nodes</a:t>
            </a:r>
            <a:endParaRPr lang="en-US" sz="3200" b="0" strike="noStrike" spc="-1">
              <a:latin typeface="Arial"/>
            </a:endParaRPr>
          </a:p>
        </p:txBody>
      </p:sp>
      <p:sp>
        <p:nvSpPr>
          <p:cNvPr id="847" name="CustomShape 2"/>
          <p:cNvSpPr/>
          <p:nvPr/>
        </p:nvSpPr>
        <p:spPr>
          <a:xfrm>
            <a:off x="380880" y="1143000"/>
            <a:ext cx="8380800" cy="51804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291960" indent="-290880">
              <a:lnSpc>
                <a:spcPct val="100000"/>
              </a:lnSpc>
              <a:spcBef>
                <a:spcPts val="281"/>
              </a:spcBef>
              <a:spcAft>
                <a:spcPts val="400"/>
              </a:spcAft>
              <a:buClr>
                <a:srgbClr val="0C7B9C"/>
              </a:buClr>
              <a:buSzPct val="75000"/>
              <a:buFont typeface="Monotype Sorts" charset="2"/>
              <a:buChar char=""/>
            </a:pPr>
            <a:r>
              <a:rPr lang="en-US" sz="2800" b="0" strike="noStrike" spc="-1">
                <a:solidFill>
                  <a:srgbClr val="000000"/>
                </a:solidFill>
                <a:latin typeface="Arial"/>
                <a:ea typeface="ＭＳ Ｐゴシック"/>
              </a:rPr>
              <a:t> </a:t>
            </a:r>
            <a:endParaRPr lang="en-US" sz="2800" b="0" strike="noStrike" spc="-1">
              <a:latin typeface="Arial"/>
            </a:endParaRPr>
          </a:p>
        </p:txBody>
      </p:sp>
      <p:sp>
        <p:nvSpPr>
          <p:cNvPr id="848" name="CustomShape 3"/>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849" name="CustomShape 4"/>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850" name="CustomShape 5"/>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54FEA82-508C-429E-809B-9B50AD08C249}" type="slidenum">
              <a:rPr lang="en-US" sz="1200" b="1" strike="noStrike" spc="-1">
                <a:solidFill>
                  <a:srgbClr val="8B8B8B"/>
                </a:solidFill>
                <a:latin typeface="Arial"/>
                <a:ea typeface="ＭＳ Ｐゴシック"/>
              </a:rPr>
              <a:t>35</a:t>
            </a:fld>
            <a:endParaRPr lang="en-US" sz="1200" b="0" strike="noStrike" spc="-1">
              <a:latin typeface="Arial"/>
            </a:endParaRPr>
          </a:p>
        </p:txBody>
      </p:sp>
      <p:sp>
        <p:nvSpPr>
          <p:cNvPr id="851" name="CustomShape 6"/>
          <p:cNvSpPr/>
          <p:nvPr/>
        </p:nvSpPr>
        <p:spPr>
          <a:xfrm>
            <a:off x="1981080" y="1752480"/>
            <a:ext cx="3533760" cy="104472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1" strike="noStrike" spc="-1">
                <a:solidFill>
                  <a:srgbClr val="000000"/>
                </a:solidFill>
                <a:latin typeface="Arial"/>
                <a:ea typeface="ＭＳ Ｐゴシック"/>
              </a:rPr>
              <a:t> </a:t>
            </a:r>
            <a:endParaRPr lang="en-US" sz="14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 name="CustomShape 1"/>
          <p:cNvSpPr/>
          <p:nvPr/>
        </p:nvSpPr>
        <p:spPr>
          <a:xfrm>
            <a:off x="228600" y="152280"/>
            <a:ext cx="860940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2800" b="1" strike="noStrike" spc="-1">
                <a:solidFill>
                  <a:srgbClr val="000000"/>
                </a:solidFill>
                <a:latin typeface="Tahoma"/>
                <a:ea typeface="ＭＳ Ｐゴシック"/>
              </a:rPr>
              <a:t>Binary Attributes: Computing GINI Index</a:t>
            </a:r>
            <a:endParaRPr lang="en-US" sz="2800" b="0" strike="noStrike" spc="-1">
              <a:latin typeface="Arial"/>
            </a:endParaRPr>
          </a:p>
        </p:txBody>
      </p:sp>
      <p:sp>
        <p:nvSpPr>
          <p:cNvPr id="853" name="CustomShape 2"/>
          <p:cNvSpPr/>
          <p:nvPr/>
        </p:nvSpPr>
        <p:spPr>
          <a:xfrm>
            <a:off x="304920" y="1143000"/>
            <a:ext cx="8177760" cy="200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91960" indent="-290880">
              <a:lnSpc>
                <a:spcPct val="100000"/>
              </a:lnSpc>
              <a:spcBef>
                <a:spcPts val="241"/>
              </a:spcBef>
              <a:spcAft>
                <a:spcPts val="400"/>
              </a:spcAft>
              <a:buClr>
                <a:srgbClr val="0C7B9C"/>
              </a:buClr>
              <a:buSzPct val="75000"/>
              <a:buFont typeface="Monotype Sorts" charset="2"/>
              <a:buChar char=""/>
            </a:pPr>
            <a:r>
              <a:rPr lang="en-US" sz="2400" b="0" strike="noStrike" spc="-1">
                <a:solidFill>
                  <a:srgbClr val="000000"/>
                </a:solidFill>
                <a:latin typeface="Arial"/>
                <a:ea typeface="ＭＳ Ｐゴシック"/>
              </a:rPr>
              <a:t>Splits into two partitions (child nodes)</a:t>
            </a:r>
            <a:endParaRPr lang="en-US" sz="2400" b="0" strike="noStrike" spc="-1">
              <a:latin typeface="Arial"/>
            </a:endParaRPr>
          </a:p>
          <a:p>
            <a:pPr marL="291960" indent="-290880">
              <a:lnSpc>
                <a:spcPct val="100000"/>
              </a:lnSpc>
              <a:spcBef>
                <a:spcPts val="241"/>
              </a:spcBef>
              <a:spcAft>
                <a:spcPts val="400"/>
              </a:spcAft>
              <a:buClr>
                <a:srgbClr val="0C7B9C"/>
              </a:buClr>
              <a:buSzPct val="75000"/>
              <a:buFont typeface="Monotype Sorts" charset="2"/>
              <a:buChar char=""/>
            </a:pPr>
            <a:r>
              <a:rPr lang="en-US" sz="2400" b="0" strike="noStrike" spc="-1">
                <a:solidFill>
                  <a:srgbClr val="000000"/>
                </a:solidFill>
                <a:latin typeface="Arial"/>
                <a:ea typeface="ＭＳ Ｐゴシック"/>
              </a:rPr>
              <a:t>Effect of Weighing partitions: </a:t>
            </a:r>
            <a:endParaRPr lang="en-US" sz="2400" b="0" strike="noStrike" spc="-1">
              <a:latin typeface="Arial"/>
            </a:endParaRPr>
          </a:p>
          <a:p>
            <a:pPr marL="800280" lvl="1" indent="-342000">
              <a:lnSpc>
                <a:spcPct val="100000"/>
              </a:lnSpc>
              <a:spcBef>
                <a:spcPts val="241"/>
              </a:spcBef>
              <a:spcAft>
                <a:spcPts val="400"/>
              </a:spcAft>
              <a:buClr>
                <a:srgbClr val="0C7B9C"/>
              </a:buClr>
              <a:buFont typeface="Arial"/>
              <a:buChar char="–"/>
            </a:pPr>
            <a:r>
              <a:rPr lang="en-US" sz="2400" b="0" strike="noStrike" spc="-1">
                <a:solidFill>
                  <a:srgbClr val="000000"/>
                </a:solidFill>
                <a:latin typeface="Arial"/>
                <a:ea typeface="ＭＳ Ｐゴシック"/>
              </a:rPr>
              <a:t>Larger and purer partitions are sought</a:t>
            </a:r>
            <a:endParaRPr lang="en-US" sz="2400" b="0" strike="noStrike" spc="-1">
              <a:latin typeface="Arial"/>
            </a:endParaRPr>
          </a:p>
        </p:txBody>
      </p:sp>
      <p:sp>
        <p:nvSpPr>
          <p:cNvPr id="854" name="CustomShape 3"/>
          <p:cNvSpPr/>
          <p:nvPr/>
        </p:nvSpPr>
        <p:spPr>
          <a:xfrm>
            <a:off x="3657600" y="2862360"/>
            <a:ext cx="1008720" cy="452880"/>
          </a:xfrm>
          <a:prstGeom prst="ellipse">
            <a:avLst/>
          </a:prstGeom>
          <a:solidFill>
            <a:srgbClr val="FFFFFF"/>
          </a:solidFill>
          <a:ln w="936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000" b="0" strike="noStrike" spc="-1">
                <a:solidFill>
                  <a:srgbClr val="000000"/>
                </a:solidFill>
                <a:latin typeface="Times New Roman"/>
                <a:ea typeface="ＭＳ Ｐゴシック"/>
              </a:rPr>
              <a:t>B?</a:t>
            </a:r>
            <a:endParaRPr lang="en-US" sz="2000" b="0" strike="noStrike" spc="-1">
              <a:latin typeface="Arial"/>
            </a:endParaRPr>
          </a:p>
        </p:txBody>
      </p:sp>
      <p:sp>
        <p:nvSpPr>
          <p:cNvPr id="855" name="Line 4"/>
          <p:cNvSpPr/>
          <p:nvPr/>
        </p:nvSpPr>
        <p:spPr>
          <a:xfrm flipH="1">
            <a:off x="3082680" y="3319200"/>
            <a:ext cx="1108080" cy="725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856" name="Line 5"/>
          <p:cNvSpPr/>
          <p:nvPr/>
        </p:nvSpPr>
        <p:spPr>
          <a:xfrm>
            <a:off x="4190760" y="3319200"/>
            <a:ext cx="1184400" cy="725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857" name="CustomShape 6"/>
          <p:cNvSpPr/>
          <p:nvPr/>
        </p:nvSpPr>
        <p:spPr>
          <a:xfrm>
            <a:off x="2822760" y="3436200"/>
            <a:ext cx="5126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000000"/>
                </a:solidFill>
                <a:latin typeface="Times New Roman"/>
                <a:ea typeface="ＭＳ Ｐゴシック"/>
              </a:rPr>
              <a:t>Yes</a:t>
            </a:r>
            <a:endParaRPr lang="en-US" sz="1800" b="0" strike="noStrike" spc="-1">
              <a:latin typeface="Arial"/>
            </a:endParaRPr>
          </a:p>
        </p:txBody>
      </p:sp>
      <p:sp>
        <p:nvSpPr>
          <p:cNvPr id="858" name="CustomShape 7"/>
          <p:cNvSpPr/>
          <p:nvPr/>
        </p:nvSpPr>
        <p:spPr>
          <a:xfrm>
            <a:off x="5300640" y="3436200"/>
            <a:ext cx="4593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000000"/>
                </a:solidFill>
                <a:latin typeface="Times New Roman"/>
                <a:ea typeface="ＭＳ Ｐゴシック"/>
              </a:rPr>
              <a:t>No</a:t>
            </a:r>
            <a:endParaRPr lang="en-US" sz="1800" b="0" strike="noStrike" spc="-1">
              <a:latin typeface="Arial"/>
            </a:endParaRPr>
          </a:p>
        </p:txBody>
      </p:sp>
      <p:sp>
        <p:nvSpPr>
          <p:cNvPr id="859" name="CustomShape 8"/>
          <p:cNvSpPr/>
          <p:nvPr/>
        </p:nvSpPr>
        <p:spPr>
          <a:xfrm>
            <a:off x="2666880" y="4044960"/>
            <a:ext cx="935640" cy="340200"/>
          </a:xfrm>
          <a:prstGeom prst="rect">
            <a:avLst/>
          </a:prstGeom>
          <a:solidFill>
            <a:srgbClr val="FFFFFF"/>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000000"/>
                </a:solidFill>
                <a:latin typeface="Times New Roman"/>
                <a:ea typeface="ＭＳ Ｐゴシック"/>
              </a:rPr>
              <a:t>Node N1</a:t>
            </a:r>
            <a:endParaRPr lang="en-US" sz="1800" b="0" strike="noStrike" spc="-1">
              <a:latin typeface="Arial"/>
            </a:endParaRPr>
          </a:p>
        </p:txBody>
      </p:sp>
      <p:sp>
        <p:nvSpPr>
          <p:cNvPr id="860" name="CustomShape 9"/>
          <p:cNvSpPr/>
          <p:nvPr/>
        </p:nvSpPr>
        <p:spPr>
          <a:xfrm>
            <a:off x="4854600" y="4044960"/>
            <a:ext cx="935640" cy="340200"/>
          </a:xfrm>
          <a:prstGeom prst="rect">
            <a:avLst/>
          </a:prstGeom>
          <a:solidFill>
            <a:srgbClr val="FFFFFF"/>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000000"/>
                </a:solidFill>
                <a:latin typeface="Times New Roman"/>
                <a:ea typeface="ＭＳ Ｐゴシック"/>
              </a:rPr>
              <a:t>Node N2</a:t>
            </a:r>
            <a:endParaRPr lang="en-US" sz="1800" b="0" strike="noStrike" spc="-1">
              <a:latin typeface="Arial"/>
            </a:endParaRPr>
          </a:p>
        </p:txBody>
      </p:sp>
      <p:sp>
        <p:nvSpPr>
          <p:cNvPr id="861" name="CustomShape 10"/>
          <p:cNvSpPr/>
          <p:nvPr/>
        </p:nvSpPr>
        <p:spPr>
          <a:xfrm>
            <a:off x="380880" y="4191120"/>
            <a:ext cx="2437200" cy="204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US" sz="2000" b="1" strike="noStrike" spc="-1">
                <a:solidFill>
                  <a:srgbClr val="000000"/>
                </a:solidFill>
                <a:latin typeface="Arial"/>
                <a:ea typeface="ＭＳ Ｐゴシック"/>
              </a:rPr>
              <a:t>Gini(N1) </a:t>
            </a:r>
            <a:br/>
            <a:r>
              <a:rPr lang="en-US" sz="2000" b="1" strike="noStrike" spc="-1">
                <a:solidFill>
                  <a:srgbClr val="000000"/>
                </a:solidFill>
                <a:latin typeface="Arial"/>
                <a:ea typeface="ＭＳ Ｐゴシック"/>
              </a:rPr>
              <a:t>= 1 – (5/6)</a:t>
            </a:r>
            <a:r>
              <a:rPr lang="en-US" sz="2000" b="1" strike="noStrike" spc="-1" baseline="30000">
                <a:solidFill>
                  <a:srgbClr val="000000"/>
                </a:solidFill>
                <a:latin typeface="Arial"/>
                <a:ea typeface="ＭＳ Ｐゴシック"/>
              </a:rPr>
              <a:t>2 </a:t>
            </a:r>
            <a:r>
              <a:rPr lang="en-US" sz="2000" b="1" strike="noStrike" spc="-1">
                <a:solidFill>
                  <a:srgbClr val="000000"/>
                </a:solidFill>
                <a:latin typeface="Arial"/>
                <a:ea typeface="ＭＳ Ｐゴシック"/>
              </a:rPr>
              <a:t>– (1/6)</a:t>
            </a:r>
            <a:r>
              <a:rPr lang="en-US" sz="2000" b="1" strike="noStrike" spc="-1" baseline="30000">
                <a:solidFill>
                  <a:srgbClr val="000000"/>
                </a:solidFill>
                <a:latin typeface="Arial"/>
                <a:ea typeface="ＭＳ Ｐゴシック"/>
              </a:rPr>
              <a:t>2</a:t>
            </a:r>
            <a:r>
              <a:rPr lang="en-US" sz="2000" b="1" strike="noStrike" spc="-1">
                <a:solidFill>
                  <a:srgbClr val="000000"/>
                </a:solidFill>
                <a:latin typeface="Arial"/>
                <a:ea typeface="ＭＳ Ｐゴシック"/>
              </a:rPr>
              <a:t> </a:t>
            </a:r>
            <a:br/>
            <a:r>
              <a:rPr lang="en-US" sz="2000" b="1" strike="noStrike" spc="-1">
                <a:solidFill>
                  <a:srgbClr val="000000"/>
                </a:solidFill>
                <a:latin typeface="Arial"/>
                <a:ea typeface="ＭＳ Ｐゴシック"/>
              </a:rPr>
              <a:t>= 0.278 </a:t>
            </a:r>
            <a:endParaRPr lang="en-US" sz="2000" b="0" strike="noStrike" spc="-1">
              <a:latin typeface="Arial"/>
            </a:endParaRPr>
          </a:p>
          <a:p>
            <a:pPr>
              <a:lnSpc>
                <a:spcPct val="100000"/>
              </a:lnSpc>
              <a:spcBef>
                <a:spcPts val="1001"/>
              </a:spcBef>
            </a:pPr>
            <a:r>
              <a:rPr lang="en-US" sz="2000" b="1" strike="noStrike" spc="-1">
                <a:solidFill>
                  <a:srgbClr val="000000"/>
                </a:solidFill>
                <a:latin typeface="Arial"/>
                <a:ea typeface="ＭＳ Ｐゴシック"/>
              </a:rPr>
              <a:t>Gini(N2) </a:t>
            </a:r>
            <a:br/>
            <a:r>
              <a:rPr lang="en-US" sz="2000" b="1" strike="noStrike" spc="-1">
                <a:solidFill>
                  <a:srgbClr val="000000"/>
                </a:solidFill>
                <a:latin typeface="Arial"/>
                <a:ea typeface="ＭＳ Ｐゴシック"/>
              </a:rPr>
              <a:t>= 1 – (2/6)</a:t>
            </a:r>
            <a:r>
              <a:rPr lang="en-US" sz="2000" b="1" strike="noStrike" spc="-1" baseline="30000">
                <a:solidFill>
                  <a:srgbClr val="000000"/>
                </a:solidFill>
                <a:latin typeface="Arial"/>
                <a:ea typeface="ＭＳ Ｐゴシック"/>
              </a:rPr>
              <a:t>2 </a:t>
            </a:r>
            <a:r>
              <a:rPr lang="en-US" sz="2000" b="1" strike="noStrike" spc="-1">
                <a:solidFill>
                  <a:srgbClr val="000000"/>
                </a:solidFill>
                <a:latin typeface="Arial"/>
                <a:ea typeface="ＭＳ Ｐゴシック"/>
              </a:rPr>
              <a:t>– (4/6)</a:t>
            </a:r>
            <a:r>
              <a:rPr lang="en-US" sz="2000" b="1" strike="noStrike" spc="-1" baseline="30000">
                <a:solidFill>
                  <a:srgbClr val="000000"/>
                </a:solidFill>
                <a:latin typeface="Arial"/>
                <a:ea typeface="ＭＳ Ｐゴシック"/>
              </a:rPr>
              <a:t>2</a:t>
            </a:r>
            <a:r>
              <a:rPr lang="en-US" sz="2000" b="1" strike="noStrike" spc="-1">
                <a:solidFill>
                  <a:srgbClr val="000000"/>
                </a:solidFill>
                <a:latin typeface="Arial"/>
                <a:ea typeface="ＭＳ Ｐゴシック"/>
              </a:rPr>
              <a:t> </a:t>
            </a:r>
            <a:br/>
            <a:r>
              <a:rPr lang="en-US" sz="2000" b="1" strike="noStrike" spc="-1">
                <a:solidFill>
                  <a:srgbClr val="000000"/>
                </a:solidFill>
                <a:latin typeface="Arial"/>
                <a:ea typeface="ＭＳ Ｐゴシック"/>
              </a:rPr>
              <a:t>= 0.444</a:t>
            </a:r>
            <a:endParaRPr lang="en-US" sz="2000" b="0" strike="noStrike" spc="-1">
              <a:latin typeface="Arial"/>
            </a:endParaRPr>
          </a:p>
        </p:txBody>
      </p:sp>
      <p:sp>
        <p:nvSpPr>
          <p:cNvPr id="862" name="CustomShape 11"/>
          <p:cNvSpPr/>
          <p:nvPr/>
        </p:nvSpPr>
        <p:spPr>
          <a:xfrm>
            <a:off x="5791320" y="4695840"/>
            <a:ext cx="335160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US" sz="1800" b="1" strike="noStrike" spc="-1">
                <a:solidFill>
                  <a:srgbClr val="000000"/>
                </a:solidFill>
                <a:latin typeface="Arial"/>
                <a:ea typeface="ＭＳ Ｐゴシック"/>
              </a:rPr>
              <a:t>Weighted Gini of N1 N2</a:t>
            </a:r>
            <a:br/>
            <a:r>
              <a:rPr lang="en-US" sz="1800" b="1" strike="noStrike" spc="-1">
                <a:solidFill>
                  <a:srgbClr val="000000"/>
                </a:solidFill>
                <a:latin typeface="Arial"/>
                <a:ea typeface="ＭＳ Ｐゴシック"/>
              </a:rPr>
              <a:t>= 6/12 * 0.278 + </a:t>
            </a:r>
            <a:br/>
            <a:r>
              <a:rPr lang="en-US" sz="1800" b="1" strike="noStrike" spc="-1">
                <a:solidFill>
                  <a:srgbClr val="000000"/>
                </a:solidFill>
                <a:latin typeface="Arial"/>
                <a:ea typeface="ＭＳ Ｐゴシック"/>
              </a:rPr>
              <a:t>   6/12 * 0.444</a:t>
            </a:r>
            <a:br/>
            <a:r>
              <a:rPr lang="en-US" sz="1800" b="1" strike="noStrike" spc="-1">
                <a:solidFill>
                  <a:srgbClr val="000000"/>
                </a:solidFill>
                <a:latin typeface="Arial"/>
                <a:ea typeface="ＭＳ Ｐゴシック"/>
              </a:rPr>
              <a:t>= 0.361</a:t>
            </a:r>
            <a:endParaRPr lang="en-US" sz="1800" b="0" strike="noStrike" spc="-1">
              <a:latin typeface="Arial"/>
            </a:endParaRPr>
          </a:p>
        </p:txBody>
      </p:sp>
      <p:sp>
        <p:nvSpPr>
          <p:cNvPr id="863" name="CustomShape 12"/>
          <p:cNvSpPr/>
          <p:nvPr/>
        </p:nvSpPr>
        <p:spPr>
          <a:xfrm>
            <a:off x="5567760" y="5867280"/>
            <a:ext cx="317808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800" b="1" strike="noStrike" spc="-1">
                <a:solidFill>
                  <a:srgbClr val="FF0000"/>
                </a:solidFill>
                <a:latin typeface="Arial"/>
                <a:ea typeface="ＭＳ Ｐゴシック"/>
              </a:rPr>
              <a:t>Gain = 0.486 – 0.361 = 0.125</a:t>
            </a:r>
            <a:endParaRPr lang="en-US" sz="1800" b="0" strike="noStrike" spc="-1">
              <a:latin typeface="Arial"/>
            </a:endParaRPr>
          </a:p>
        </p:txBody>
      </p:sp>
      <p:sp>
        <p:nvSpPr>
          <p:cNvPr id="864" name="CustomShape 13"/>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865" name="CustomShape 14"/>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866" name="CustomShape 15"/>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0C772E6-270B-4FB6-A404-1B41A1BBD466}" type="slidenum">
              <a:rPr lang="en-US" sz="1200" b="1" strike="noStrike" spc="-1">
                <a:solidFill>
                  <a:srgbClr val="8B8B8B"/>
                </a:solidFill>
                <a:latin typeface="Arial"/>
                <a:ea typeface="ＭＳ Ｐゴシック"/>
              </a:rPr>
              <a:t>36</a:t>
            </a:fld>
            <a:endParaRPr lang="en-US" sz="1200" b="0" strike="noStrike" spc="-1">
              <a:latin typeface="Arial"/>
            </a:endParaRPr>
          </a:p>
        </p:txBody>
      </p:sp>
      <p:pic>
        <p:nvPicPr>
          <p:cNvPr id="867" name="Picture 866"/>
          <p:cNvPicPr/>
          <p:nvPr/>
        </p:nvPicPr>
        <p:blipFill>
          <a:blip r:embed="rId2"/>
          <a:stretch/>
        </p:blipFill>
        <p:spPr>
          <a:xfrm>
            <a:off x="6553080" y="2590920"/>
            <a:ext cx="1980360" cy="1904400"/>
          </a:xfrm>
          <a:prstGeom prst="rect">
            <a:avLst/>
          </a:prstGeom>
          <a:ln>
            <a:noFill/>
          </a:ln>
        </p:spPr>
      </p:pic>
      <p:pic>
        <p:nvPicPr>
          <p:cNvPr id="868" name="Picture 867"/>
          <p:cNvPicPr/>
          <p:nvPr/>
        </p:nvPicPr>
        <p:blipFill>
          <a:blip r:embed="rId3"/>
          <a:stretch/>
        </p:blipFill>
        <p:spPr>
          <a:xfrm>
            <a:off x="3276720" y="4648320"/>
            <a:ext cx="1904400" cy="1459800"/>
          </a:xfrm>
          <a:prstGeom prst="rect">
            <a:avLst/>
          </a:prstGeom>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CustomShape 1"/>
          <p:cNvSpPr/>
          <p:nvPr/>
        </p:nvSpPr>
        <p:spPr>
          <a:xfrm>
            <a:off x="380880" y="152280"/>
            <a:ext cx="845712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2800" b="1" strike="noStrike" spc="-1">
                <a:solidFill>
                  <a:srgbClr val="000000"/>
                </a:solidFill>
                <a:latin typeface="Tahoma"/>
                <a:ea typeface="ＭＳ Ｐゴシック"/>
              </a:rPr>
              <a:t>Categorical Attributes: Computing Gini Index</a:t>
            </a:r>
            <a:endParaRPr lang="en-US" sz="2800" b="0" strike="noStrike" spc="-1">
              <a:latin typeface="Arial"/>
            </a:endParaRPr>
          </a:p>
        </p:txBody>
      </p:sp>
      <p:sp>
        <p:nvSpPr>
          <p:cNvPr id="870" name="CustomShape 2"/>
          <p:cNvSpPr/>
          <p:nvPr/>
        </p:nvSpPr>
        <p:spPr>
          <a:xfrm>
            <a:off x="411120" y="1143000"/>
            <a:ext cx="8317440" cy="51804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291960" indent="-290880">
              <a:lnSpc>
                <a:spcPct val="100000"/>
              </a:lnSpc>
              <a:spcBef>
                <a:spcPts val="241"/>
              </a:spcBef>
              <a:spcAft>
                <a:spcPts val="400"/>
              </a:spcAft>
              <a:buClr>
                <a:srgbClr val="0C7B9C"/>
              </a:buClr>
              <a:buSzPct val="75000"/>
              <a:buFont typeface="Monotype Sorts" charset="2"/>
              <a:buChar char=""/>
            </a:pPr>
            <a:r>
              <a:rPr lang="en-US" sz="2400" b="0" strike="noStrike" spc="-1">
                <a:solidFill>
                  <a:srgbClr val="000000"/>
                </a:solidFill>
                <a:latin typeface="Arial"/>
                <a:ea typeface="ＭＳ Ｐゴシック"/>
              </a:rPr>
              <a:t>For each distinct value, gather counts for each class in the dataset</a:t>
            </a:r>
            <a:endParaRPr lang="en-US" sz="2400" b="0" strike="noStrike" spc="-1">
              <a:latin typeface="Arial"/>
            </a:endParaRPr>
          </a:p>
          <a:p>
            <a:pPr marL="291960" indent="-290880">
              <a:lnSpc>
                <a:spcPct val="100000"/>
              </a:lnSpc>
              <a:spcBef>
                <a:spcPts val="241"/>
              </a:spcBef>
              <a:spcAft>
                <a:spcPts val="400"/>
              </a:spcAft>
              <a:buClr>
                <a:srgbClr val="0C7B9C"/>
              </a:buClr>
              <a:buSzPct val="75000"/>
              <a:buFont typeface="Monotype Sorts" charset="2"/>
              <a:buChar char=""/>
            </a:pPr>
            <a:r>
              <a:rPr lang="en-US" sz="2400" b="0" strike="noStrike" spc="-1">
                <a:solidFill>
                  <a:srgbClr val="000000"/>
                </a:solidFill>
                <a:latin typeface="Arial"/>
                <a:ea typeface="ＭＳ Ｐゴシック"/>
              </a:rPr>
              <a:t>Use the count matrix to make decisions</a:t>
            </a:r>
            <a:endParaRPr lang="en-US" sz="2400" b="0" strike="noStrike" spc="-1">
              <a:latin typeface="Arial"/>
            </a:endParaRPr>
          </a:p>
        </p:txBody>
      </p:sp>
      <p:sp>
        <p:nvSpPr>
          <p:cNvPr id="871" name="Line 3"/>
          <p:cNvSpPr/>
          <p:nvPr/>
        </p:nvSpPr>
        <p:spPr>
          <a:xfrm flipH="1">
            <a:off x="3581280" y="2971800"/>
            <a:ext cx="1440" cy="2438280"/>
          </a:xfrm>
          <a:prstGeom prst="line">
            <a:avLst/>
          </a:prstGeom>
          <a:ln w="38160" cap="rnd">
            <a:solidFill>
              <a:schemeClr val="tx2"/>
            </a:solidFill>
            <a:prstDash val="dash"/>
            <a:round/>
          </a:ln>
        </p:spPr>
        <p:style>
          <a:lnRef idx="0">
            <a:scrgbClr r="0" g="0" b="0"/>
          </a:lnRef>
          <a:fillRef idx="0">
            <a:scrgbClr r="0" g="0" b="0"/>
          </a:fillRef>
          <a:effectRef idx="0">
            <a:scrgbClr r="0" g="0" b="0"/>
          </a:effectRef>
          <a:fontRef idx="minor"/>
        </p:style>
      </p:sp>
      <p:sp>
        <p:nvSpPr>
          <p:cNvPr id="872" name="CustomShape 4"/>
          <p:cNvSpPr/>
          <p:nvPr/>
        </p:nvSpPr>
        <p:spPr>
          <a:xfrm>
            <a:off x="914400" y="2868480"/>
            <a:ext cx="175464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2000" b="0" strike="noStrike" spc="-1">
                <a:solidFill>
                  <a:srgbClr val="000000"/>
                </a:solidFill>
                <a:latin typeface="Times New Roman"/>
                <a:ea typeface="ＭＳ Ｐゴシック"/>
              </a:rPr>
              <a:t>Multi-way split</a:t>
            </a:r>
            <a:endParaRPr lang="en-US" sz="2000" b="0" strike="noStrike" spc="-1">
              <a:latin typeface="Arial"/>
            </a:endParaRPr>
          </a:p>
        </p:txBody>
      </p:sp>
      <p:sp>
        <p:nvSpPr>
          <p:cNvPr id="873" name="CustomShape 5"/>
          <p:cNvSpPr/>
          <p:nvPr/>
        </p:nvSpPr>
        <p:spPr>
          <a:xfrm>
            <a:off x="4711680" y="2868480"/>
            <a:ext cx="3153600" cy="699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gn="ctr">
              <a:lnSpc>
                <a:spcPct val="100000"/>
              </a:lnSpc>
            </a:pPr>
            <a:r>
              <a:rPr lang="en-US" sz="2000" b="0" strike="noStrike" spc="-1">
                <a:solidFill>
                  <a:srgbClr val="000000"/>
                </a:solidFill>
                <a:latin typeface="Times New Roman"/>
                <a:ea typeface="ＭＳ Ｐゴシック"/>
              </a:rPr>
              <a:t>Two-way split </a:t>
            </a:r>
            <a:endParaRPr lang="en-US" sz="2000" b="0" strike="noStrike" spc="-1">
              <a:latin typeface="Arial"/>
            </a:endParaRPr>
          </a:p>
          <a:p>
            <a:pPr algn="ctr">
              <a:lnSpc>
                <a:spcPct val="100000"/>
              </a:lnSpc>
            </a:pPr>
            <a:r>
              <a:rPr lang="en-US" sz="2000" b="0" strike="noStrike" spc="-1">
                <a:solidFill>
                  <a:srgbClr val="000000"/>
                </a:solidFill>
                <a:latin typeface="Times New Roman"/>
                <a:ea typeface="ＭＳ Ｐゴシック"/>
              </a:rPr>
              <a:t>(find best partition of values)</a:t>
            </a:r>
            <a:endParaRPr lang="en-US" sz="2000" b="0" strike="noStrike" spc="-1">
              <a:latin typeface="Arial"/>
            </a:endParaRPr>
          </a:p>
        </p:txBody>
      </p:sp>
      <p:sp>
        <p:nvSpPr>
          <p:cNvPr id="874" name="CustomShape 6"/>
          <p:cNvSpPr/>
          <p:nvPr/>
        </p:nvSpPr>
        <p:spPr>
          <a:xfrm>
            <a:off x="2529000" y="5726160"/>
            <a:ext cx="314316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800" b="1" strike="noStrike" spc="-1">
                <a:solidFill>
                  <a:srgbClr val="00B050"/>
                </a:solidFill>
                <a:latin typeface="Arial"/>
                <a:ea typeface="ＭＳ Ｐゴシック"/>
              </a:rPr>
              <a:t>Which of these is the best?</a:t>
            </a:r>
            <a:endParaRPr lang="en-US" sz="1800" b="0" strike="noStrike" spc="-1">
              <a:latin typeface="Arial"/>
            </a:endParaRPr>
          </a:p>
        </p:txBody>
      </p:sp>
      <p:sp>
        <p:nvSpPr>
          <p:cNvPr id="875" name="CustomShape 7"/>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876" name="CustomShape 8"/>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877" name="CustomShape 9"/>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09FF4F8-9FB9-48D6-AEC4-465C2E4C9270}" type="slidenum">
              <a:rPr lang="en-US" sz="1200" b="1" strike="noStrike" spc="-1">
                <a:solidFill>
                  <a:srgbClr val="8B8B8B"/>
                </a:solidFill>
                <a:latin typeface="Arial"/>
                <a:ea typeface="ＭＳ Ｐゴシック"/>
              </a:rPr>
              <a:t>37</a:t>
            </a:fld>
            <a:endParaRPr lang="en-US" sz="1200" b="0" strike="noStrike" spc="-1">
              <a:latin typeface="Arial"/>
            </a:endParaRPr>
          </a:p>
        </p:txBody>
      </p:sp>
      <p:pic>
        <p:nvPicPr>
          <p:cNvPr id="878" name="Picture 877"/>
          <p:cNvPicPr/>
          <p:nvPr/>
        </p:nvPicPr>
        <p:blipFill>
          <a:blip r:embed="rId2"/>
          <a:stretch/>
        </p:blipFill>
        <p:spPr>
          <a:xfrm>
            <a:off x="3886200" y="3809880"/>
            <a:ext cx="2564640" cy="1751760"/>
          </a:xfrm>
          <a:prstGeom prst="rect">
            <a:avLst/>
          </a:prstGeom>
          <a:ln>
            <a:noFill/>
          </a:ln>
        </p:spPr>
      </p:pic>
      <p:pic>
        <p:nvPicPr>
          <p:cNvPr id="879" name="Picture 878"/>
          <p:cNvPicPr/>
          <p:nvPr/>
        </p:nvPicPr>
        <p:blipFill>
          <a:blip r:embed="rId3"/>
          <a:stretch/>
        </p:blipFill>
        <p:spPr>
          <a:xfrm>
            <a:off x="6413400" y="3797280"/>
            <a:ext cx="2564640" cy="1751760"/>
          </a:xfrm>
          <a:prstGeom prst="rect">
            <a:avLst/>
          </a:prstGeom>
          <a:ln>
            <a:noFill/>
          </a:ln>
        </p:spPr>
      </p:pic>
      <p:pic>
        <p:nvPicPr>
          <p:cNvPr id="880" name="Picture 879"/>
          <p:cNvPicPr/>
          <p:nvPr/>
        </p:nvPicPr>
        <p:blipFill>
          <a:blip r:embed="rId4"/>
          <a:stretch/>
        </p:blipFill>
        <p:spPr>
          <a:xfrm>
            <a:off x="304920" y="3809880"/>
            <a:ext cx="3047400" cy="15613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0"/>
                                          </p:stCondLst>
                                        </p:cTn>
                                        <p:tgtEl>
                                          <p:spTgt spid="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2800" b="1" strike="noStrike" spc="-1">
                <a:solidFill>
                  <a:srgbClr val="000000"/>
                </a:solidFill>
                <a:latin typeface="Tahoma"/>
                <a:ea typeface="ＭＳ Ｐゴシック"/>
              </a:rPr>
              <a:t>Continuous Attributes: Computing Gini Index</a:t>
            </a:r>
            <a:endParaRPr lang="en-US" sz="2800" b="0" strike="noStrike" spc="-1">
              <a:latin typeface="Arial"/>
            </a:endParaRPr>
          </a:p>
        </p:txBody>
      </p:sp>
      <p:sp>
        <p:nvSpPr>
          <p:cNvPr id="882" name="CustomShape 2"/>
          <p:cNvSpPr/>
          <p:nvPr/>
        </p:nvSpPr>
        <p:spPr>
          <a:xfrm>
            <a:off x="411120" y="1143000"/>
            <a:ext cx="4997880" cy="51804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291960" indent="-290880">
              <a:lnSpc>
                <a:spcPct val="90000"/>
              </a:lnSpc>
              <a:spcBef>
                <a:spcPts val="201"/>
              </a:spcBef>
              <a:spcAft>
                <a:spcPts val="400"/>
              </a:spcAft>
              <a:buClr>
                <a:srgbClr val="0C7B9C"/>
              </a:buClr>
              <a:buSzPct val="75000"/>
              <a:buFont typeface="Monotype Sorts" charset="2"/>
              <a:buChar char=""/>
            </a:pPr>
            <a:r>
              <a:rPr lang="en-US" sz="2000" b="0" strike="noStrike" spc="-1">
                <a:solidFill>
                  <a:srgbClr val="000000"/>
                </a:solidFill>
                <a:latin typeface="Arial"/>
                <a:ea typeface="ＭＳ Ｐゴシック"/>
              </a:rPr>
              <a:t>Use Binary Decisions based on one value</a:t>
            </a:r>
            <a:endParaRPr lang="en-US" sz="2000" b="0" strike="noStrike" spc="-1">
              <a:latin typeface="Arial"/>
            </a:endParaRPr>
          </a:p>
          <a:p>
            <a:pPr marL="291960" indent="-290880">
              <a:lnSpc>
                <a:spcPct val="90000"/>
              </a:lnSpc>
              <a:spcBef>
                <a:spcPts val="201"/>
              </a:spcBef>
              <a:spcAft>
                <a:spcPts val="400"/>
              </a:spcAft>
              <a:buClr>
                <a:srgbClr val="0C7B9C"/>
              </a:buClr>
              <a:buSzPct val="75000"/>
              <a:buFont typeface="Monotype Sorts" charset="2"/>
              <a:buChar char=""/>
            </a:pPr>
            <a:r>
              <a:rPr lang="en-US" sz="2000" b="0" strike="noStrike" spc="-1">
                <a:solidFill>
                  <a:srgbClr val="000000"/>
                </a:solidFill>
                <a:latin typeface="Arial"/>
                <a:ea typeface="ＭＳ Ｐゴシック"/>
              </a:rPr>
              <a:t>Several Choices for the splitting value</a:t>
            </a:r>
            <a:endParaRPr lang="en-US" sz="2000" b="0" strike="noStrike" spc="-1">
              <a:latin typeface="Arial"/>
            </a:endParaRPr>
          </a:p>
          <a:p>
            <a:pPr marL="800280" lvl="1" indent="-342000">
              <a:lnSpc>
                <a:spcPct val="9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Number of possible splitting values </a:t>
            </a:r>
            <a:br/>
            <a:r>
              <a:rPr lang="en-US" sz="2000" b="0" strike="noStrike" spc="-1">
                <a:solidFill>
                  <a:srgbClr val="000000"/>
                </a:solidFill>
                <a:latin typeface="Arial"/>
                <a:ea typeface="ＭＳ Ｐゴシック"/>
              </a:rPr>
              <a:t>= Number of distinct values</a:t>
            </a:r>
            <a:endParaRPr lang="en-US" sz="2000" b="0" strike="noStrike" spc="-1">
              <a:latin typeface="Arial"/>
            </a:endParaRPr>
          </a:p>
          <a:p>
            <a:pPr marL="291960" indent="-290880">
              <a:lnSpc>
                <a:spcPct val="90000"/>
              </a:lnSpc>
              <a:spcBef>
                <a:spcPts val="201"/>
              </a:spcBef>
              <a:spcAft>
                <a:spcPts val="400"/>
              </a:spcAft>
              <a:buClr>
                <a:srgbClr val="0C7B9C"/>
              </a:buClr>
              <a:buSzPct val="75000"/>
              <a:buFont typeface="Monotype Sorts" charset="2"/>
              <a:buChar char=""/>
            </a:pPr>
            <a:r>
              <a:rPr lang="en-US" sz="2000" b="0" strike="noStrike" spc="-1">
                <a:solidFill>
                  <a:srgbClr val="000000"/>
                </a:solidFill>
                <a:latin typeface="Arial"/>
                <a:ea typeface="ＭＳ Ｐゴシック"/>
              </a:rPr>
              <a:t>Each splitting value has a count matrix associated with it</a:t>
            </a:r>
            <a:endParaRPr lang="en-US" sz="2000" b="0" strike="noStrike" spc="-1">
              <a:latin typeface="Arial"/>
            </a:endParaRPr>
          </a:p>
          <a:p>
            <a:pPr marL="800280" lvl="1" indent="-342000">
              <a:lnSpc>
                <a:spcPct val="9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Class counts in each of the partitions, A ≤ v and A &gt; v</a:t>
            </a:r>
            <a:endParaRPr lang="en-US" sz="2000" b="0" strike="noStrike" spc="-1">
              <a:latin typeface="Arial"/>
            </a:endParaRPr>
          </a:p>
          <a:p>
            <a:pPr marL="291960" indent="-290880">
              <a:lnSpc>
                <a:spcPct val="90000"/>
              </a:lnSpc>
              <a:spcBef>
                <a:spcPts val="201"/>
              </a:spcBef>
              <a:spcAft>
                <a:spcPts val="400"/>
              </a:spcAft>
              <a:buClr>
                <a:srgbClr val="0C7B9C"/>
              </a:buClr>
              <a:buSzPct val="75000"/>
              <a:buFont typeface="Monotype Sorts" charset="2"/>
              <a:buChar char=""/>
            </a:pPr>
            <a:r>
              <a:rPr lang="en-US" sz="2000" b="0" strike="noStrike" spc="-1">
                <a:solidFill>
                  <a:srgbClr val="000000"/>
                </a:solidFill>
                <a:latin typeface="Arial"/>
                <a:ea typeface="ＭＳ Ｐゴシック"/>
              </a:rPr>
              <a:t>Simple method to choose best v</a:t>
            </a:r>
            <a:endParaRPr lang="en-US" sz="2000" b="0" strike="noStrike" spc="-1">
              <a:latin typeface="Arial"/>
            </a:endParaRPr>
          </a:p>
          <a:p>
            <a:pPr marL="800280" lvl="1" indent="-342000">
              <a:lnSpc>
                <a:spcPct val="9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For each v, scan the database to gather count matrix and compute its Gini index</a:t>
            </a:r>
            <a:endParaRPr lang="en-US" sz="2000" b="0" strike="noStrike" spc="-1">
              <a:latin typeface="Arial"/>
            </a:endParaRPr>
          </a:p>
          <a:p>
            <a:pPr marL="800280" lvl="1" indent="-342000">
              <a:lnSpc>
                <a:spcPct val="9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Computationally Inefficient! Repetition of work.</a:t>
            </a:r>
            <a:endParaRPr lang="en-US" sz="2000" b="0" strike="noStrike" spc="-1">
              <a:latin typeface="Arial"/>
            </a:endParaRPr>
          </a:p>
        </p:txBody>
      </p:sp>
      <p:graphicFrame>
        <p:nvGraphicFramePr>
          <p:cNvPr id="883" name="Table 3"/>
          <p:cNvGraphicFramePr/>
          <p:nvPr/>
        </p:nvGraphicFramePr>
        <p:xfrm>
          <a:off x="5181480" y="5097600"/>
          <a:ext cx="2742840" cy="1114200"/>
        </p:xfrm>
        <a:graphic>
          <a:graphicData uri="http://schemas.openxmlformats.org/drawingml/2006/table">
            <a:tbl>
              <a:tblPr/>
              <a:tblGrid>
                <a:gridCol w="1538280">
                  <a:extLst>
                    <a:ext uri="{9D8B030D-6E8A-4147-A177-3AD203B41FA5}">
                      <a16:colId xmlns:a16="http://schemas.microsoft.com/office/drawing/2014/main" val="20000"/>
                    </a:ext>
                  </a:extLst>
                </a:gridCol>
                <a:gridCol w="603000">
                  <a:extLst>
                    <a:ext uri="{9D8B030D-6E8A-4147-A177-3AD203B41FA5}">
                      <a16:colId xmlns:a16="http://schemas.microsoft.com/office/drawing/2014/main" val="20001"/>
                    </a:ext>
                  </a:extLst>
                </a:gridCol>
                <a:gridCol w="601560">
                  <a:extLst>
                    <a:ext uri="{9D8B030D-6E8A-4147-A177-3AD203B41FA5}">
                      <a16:colId xmlns:a16="http://schemas.microsoft.com/office/drawing/2014/main" val="20002"/>
                    </a:ext>
                  </a:extLst>
                </a:gridCol>
              </a:tblGrid>
              <a:tr h="371160">
                <a:tc>
                  <a:txBody>
                    <a:bodyPr/>
                    <a:lstStyle/>
                    <a:p>
                      <a:endParaRPr lang="en-US"/>
                    </a:p>
                  </a:txBody>
                  <a:tcPr>
                    <a:noFill/>
                  </a:tcPr>
                </a:tc>
                <a:tc>
                  <a:txBody>
                    <a:bodyPr/>
                    <a:lstStyle/>
                    <a:p>
                      <a:pPr algn="ctr">
                        <a:lnSpc>
                          <a:spcPct val="100000"/>
                        </a:lnSpc>
                      </a:pPr>
                      <a:r>
                        <a:rPr lang="en-US" sz="1600" b="0" strike="noStrike" spc="-1">
                          <a:solidFill>
                            <a:srgbClr val="000000"/>
                          </a:solidFill>
                          <a:latin typeface="Arial"/>
                          <a:ea typeface="ＭＳ Ｐゴシック"/>
                        </a:rPr>
                        <a:t>≤ 80</a:t>
                      </a:r>
                      <a:endParaRPr lang="en-US" sz="1600" b="0" strike="noStrike" spc="-1">
                        <a:latin typeface="Arial"/>
                      </a:endParaRPr>
                    </a:p>
                  </a:txBody>
                  <a:tcPr>
                    <a:lnB w="12240">
                      <a:solidFill>
                        <a:srgbClr val="000000"/>
                      </a:solidFill>
                    </a:lnB>
                    <a:noFill/>
                  </a:tcPr>
                </a:tc>
                <a:tc>
                  <a:txBody>
                    <a:bodyPr/>
                    <a:lstStyle/>
                    <a:p>
                      <a:pPr algn="ctr">
                        <a:lnSpc>
                          <a:spcPct val="100000"/>
                        </a:lnSpc>
                      </a:pPr>
                      <a:r>
                        <a:rPr lang="en-US" sz="1600" b="0" strike="noStrike" spc="-1">
                          <a:solidFill>
                            <a:srgbClr val="000000"/>
                          </a:solidFill>
                          <a:latin typeface="Arial"/>
                          <a:ea typeface="ＭＳ Ｐゴシック"/>
                        </a:rPr>
                        <a:t>&gt; 80</a:t>
                      </a:r>
                      <a:endParaRPr lang="en-US" sz="1600" b="0" strike="noStrike" spc="-1">
                        <a:latin typeface="Arial"/>
                      </a:endParaRPr>
                    </a:p>
                  </a:txBody>
                  <a:tcPr>
                    <a:lnB w="12240">
                      <a:solidFill>
                        <a:srgbClr val="000000"/>
                      </a:solidFill>
                    </a:lnB>
                    <a:noFill/>
                  </a:tcPr>
                </a:tc>
                <a:extLst>
                  <a:ext uri="{0D108BD9-81ED-4DB2-BD59-A6C34878D82A}">
                    <a16:rowId xmlns:a16="http://schemas.microsoft.com/office/drawing/2014/main" val="10000"/>
                  </a:ext>
                </a:extLst>
              </a:tr>
              <a:tr h="371160">
                <a:tc>
                  <a:txBody>
                    <a:bodyPr/>
                    <a:lstStyle/>
                    <a:p>
                      <a:pPr algn="ctr">
                        <a:lnSpc>
                          <a:spcPct val="100000"/>
                        </a:lnSpc>
                      </a:pPr>
                      <a:r>
                        <a:rPr lang="en-US" sz="1600" b="0" strike="noStrike" spc="-1">
                          <a:solidFill>
                            <a:srgbClr val="000000"/>
                          </a:solidFill>
                          <a:latin typeface="Arial"/>
                          <a:ea typeface="ＭＳ Ｐゴシック"/>
                        </a:rPr>
                        <a:t>Defaulted Yes</a:t>
                      </a:r>
                      <a:endParaRPr lang="en-US" sz="1600" b="0" strike="noStrike" spc="-1">
                        <a:latin typeface="Arial"/>
                      </a:endParaRPr>
                    </a:p>
                  </a:txBody>
                  <a:tcPr>
                    <a:lnR w="12240">
                      <a:solidFill>
                        <a:srgbClr val="000000"/>
                      </a:solidFill>
                    </a:lnR>
                    <a:noFill/>
                  </a:tcPr>
                </a:tc>
                <a:tc>
                  <a:txBody>
                    <a:bodyPr/>
                    <a:lstStyle/>
                    <a:p>
                      <a:pPr algn="ctr">
                        <a:lnSpc>
                          <a:spcPct val="100000"/>
                        </a:lnSpc>
                      </a:pPr>
                      <a:r>
                        <a:rPr lang="en-US" sz="1600" b="0" strike="noStrike" spc="-1">
                          <a:solidFill>
                            <a:srgbClr val="000000"/>
                          </a:solidFill>
                          <a:latin typeface="Arial"/>
                          <a:ea typeface="ＭＳ Ｐゴシック"/>
                        </a:rPr>
                        <a:t>0</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000000"/>
                          </a:solidFill>
                          <a:latin typeface="Arial"/>
                          <a:ea typeface="ＭＳ Ｐゴシック"/>
                        </a:rPr>
                        <a:t>3</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71880">
                <a:tc>
                  <a:txBody>
                    <a:bodyPr/>
                    <a:lstStyle/>
                    <a:p>
                      <a:pPr algn="ctr">
                        <a:lnSpc>
                          <a:spcPct val="100000"/>
                        </a:lnSpc>
                      </a:pPr>
                      <a:r>
                        <a:rPr lang="en-US" sz="1600" b="0" strike="noStrike" spc="-1">
                          <a:solidFill>
                            <a:srgbClr val="000000"/>
                          </a:solidFill>
                          <a:latin typeface="Arial"/>
                          <a:ea typeface="ＭＳ Ｐゴシック"/>
                        </a:rPr>
                        <a:t>Defaulted No</a:t>
                      </a:r>
                      <a:endParaRPr lang="en-US" sz="1600" b="0" strike="noStrike" spc="-1">
                        <a:latin typeface="Arial"/>
                      </a:endParaRPr>
                    </a:p>
                  </a:txBody>
                  <a:tcPr>
                    <a:lnR w="12240">
                      <a:solidFill>
                        <a:srgbClr val="000000"/>
                      </a:solidFill>
                    </a:lnR>
                    <a:noFill/>
                  </a:tcPr>
                </a:tc>
                <a:tc>
                  <a:txBody>
                    <a:bodyPr/>
                    <a:lstStyle/>
                    <a:p>
                      <a:pPr algn="ctr">
                        <a:lnSpc>
                          <a:spcPct val="100000"/>
                        </a:lnSpc>
                      </a:pPr>
                      <a:r>
                        <a:rPr lang="en-US" sz="1600" b="0" strike="noStrike" spc="-1">
                          <a:solidFill>
                            <a:srgbClr val="000000"/>
                          </a:solidFill>
                          <a:latin typeface="Arial"/>
                          <a:ea typeface="ＭＳ Ｐゴシック"/>
                        </a:rPr>
                        <a:t>3</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600" b="0" strike="noStrike" spc="-1">
                          <a:solidFill>
                            <a:srgbClr val="000000"/>
                          </a:solidFill>
                          <a:latin typeface="Arial"/>
                          <a:ea typeface="ＭＳ Ｐゴシック"/>
                        </a:rPr>
                        <a:t>4</a:t>
                      </a:r>
                      <a:endParaRPr lang="en-US"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bl>
          </a:graphicData>
        </a:graphic>
      </p:graphicFrame>
      <p:sp>
        <p:nvSpPr>
          <p:cNvPr id="884" name="CustomShape 4"/>
          <p:cNvSpPr/>
          <p:nvPr/>
        </p:nvSpPr>
        <p:spPr>
          <a:xfrm>
            <a:off x="6629400" y="5869080"/>
            <a:ext cx="761040" cy="302040"/>
          </a:xfrm>
          <a:prstGeom prst="ellipse">
            <a:avLst/>
          </a:prstGeom>
          <a:solidFill>
            <a:srgbClr val="FFFF00">
              <a:alpha val="42000"/>
            </a:srgbClr>
          </a:solidFill>
          <a:ln w="12600">
            <a:solidFill>
              <a:schemeClr val="tx1"/>
            </a:solidFill>
            <a:round/>
          </a:ln>
        </p:spPr>
        <p:style>
          <a:lnRef idx="0">
            <a:scrgbClr r="0" g="0" b="0"/>
          </a:lnRef>
          <a:fillRef idx="0">
            <a:scrgbClr r="0" g="0" b="0"/>
          </a:fillRef>
          <a:effectRef idx="0">
            <a:scrgbClr r="0" g="0" b="0"/>
          </a:effectRef>
          <a:fontRef idx="minor"/>
        </p:style>
      </p:sp>
      <p:sp>
        <p:nvSpPr>
          <p:cNvPr id="885" name="CustomShape 5"/>
          <p:cNvSpPr/>
          <p:nvPr/>
        </p:nvSpPr>
        <p:spPr>
          <a:xfrm>
            <a:off x="6553080" y="4495680"/>
            <a:ext cx="175140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1" strike="noStrike" spc="-1">
                <a:solidFill>
                  <a:srgbClr val="000000"/>
                </a:solidFill>
                <a:latin typeface="Arial"/>
                <a:ea typeface="ＭＳ Ｐゴシック"/>
              </a:rPr>
              <a:t>Annual Income ?</a:t>
            </a:r>
            <a:endParaRPr lang="en-US" sz="1400" b="0" strike="noStrike" spc="-1">
              <a:latin typeface="Arial"/>
            </a:endParaRPr>
          </a:p>
        </p:txBody>
      </p:sp>
      <p:sp>
        <p:nvSpPr>
          <p:cNvPr id="886" name="CustomShape 6"/>
          <p:cNvSpPr/>
          <p:nvPr/>
        </p:nvSpPr>
        <p:spPr>
          <a:xfrm flipH="1">
            <a:off x="7085880" y="4800600"/>
            <a:ext cx="303840" cy="300600"/>
          </a:xfrm>
          <a:custGeom>
            <a:avLst/>
            <a:gdLst/>
            <a:ahLst/>
            <a:cxnLst/>
            <a:rect l="l" t="t" r="r" b="b"/>
            <a:pathLst>
              <a:path w="21600" h="21600">
                <a:moveTo>
                  <a:pt x="0" y="0"/>
                </a:moveTo>
                <a:lnTo>
                  <a:pt x="21600" y="21600"/>
                </a:lnTo>
              </a:path>
            </a:pathLst>
          </a:custGeom>
          <a:noFill/>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887" name="CustomShape 7"/>
          <p:cNvSpPr/>
          <p:nvPr/>
        </p:nvSpPr>
        <p:spPr>
          <a:xfrm>
            <a:off x="7391520" y="4800600"/>
            <a:ext cx="303840" cy="300600"/>
          </a:xfrm>
          <a:custGeom>
            <a:avLst/>
            <a:gdLst/>
            <a:ahLst/>
            <a:cxnLst/>
            <a:rect l="l" t="t" r="r" b="b"/>
            <a:pathLst>
              <a:path w="21600" h="21600">
                <a:moveTo>
                  <a:pt x="0" y="0"/>
                </a:moveTo>
                <a:lnTo>
                  <a:pt x="21600" y="21600"/>
                </a:lnTo>
              </a:path>
            </a:pathLst>
          </a:custGeom>
          <a:noFill/>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888" name="CustomShape 8"/>
          <p:cNvSpPr/>
          <p:nvPr/>
        </p:nvSpPr>
        <p:spPr>
          <a:xfrm>
            <a:off x="7399440" y="2214720"/>
            <a:ext cx="1103760" cy="201960"/>
          </a:xfrm>
          <a:prstGeom prst="rect">
            <a:avLst/>
          </a:prstGeom>
          <a:solidFill>
            <a:srgbClr val="FFFF00">
              <a:alpha val="46000"/>
            </a:srgbClr>
          </a:solidFill>
          <a:ln w="12600">
            <a:solidFill>
              <a:schemeClr val="tx1"/>
            </a:solidFill>
            <a:round/>
          </a:ln>
        </p:spPr>
        <p:style>
          <a:lnRef idx="0">
            <a:scrgbClr r="0" g="0" b="0"/>
          </a:lnRef>
          <a:fillRef idx="0">
            <a:scrgbClr r="0" g="0" b="0"/>
          </a:fillRef>
          <a:effectRef idx="0">
            <a:scrgbClr r="0" g="0" b="0"/>
          </a:effectRef>
          <a:fontRef idx="minor"/>
        </p:style>
      </p:sp>
      <p:sp>
        <p:nvSpPr>
          <p:cNvPr id="889" name="CustomShape 9"/>
          <p:cNvSpPr/>
          <p:nvPr/>
        </p:nvSpPr>
        <p:spPr>
          <a:xfrm>
            <a:off x="7402680" y="3048120"/>
            <a:ext cx="1103760" cy="201960"/>
          </a:xfrm>
          <a:prstGeom prst="rect">
            <a:avLst/>
          </a:prstGeom>
          <a:solidFill>
            <a:srgbClr val="FFFF00">
              <a:alpha val="46000"/>
            </a:srgbClr>
          </a:solidFill>
          <a:ln w="12600">
            <a:solidFill>
              <a:schemeClr val="tx1"/>
            </a:solidFill>
            <a:round/>
          </a:ln>
        </p:spPr>
        <p:style>
          <a:lnRef idx="0">
            <a:scrgbClr r="0" g="0" b="0"/>
          </a:lnRef>
          <a:fillRef idx="0">
            <a:scrgbClr r="0" g="0" b="0"/>
          </a:fillRef>
          <a:effectRef idx="0">
            <a:scrgbClr r="0" g="0" b="0"/>
          </a:effectRef>
          <a:fontRef idx="minor"/>
        </p:style>
      </p:sp>
      <p:sp>
        <p:nvSpPr>
          <p:cNvPr id="890" name="CustomShape 10"/>
          <p:cNvSpPr/>
          <p:nvPr/>
        </p:nvSpPr>
        <p:spPr>
          <a:xfrm>
            <a:off x="7429680" y="3894120"/>
            <a:ext cx="1103760" cy="201960"/>
          </a:xfrm>
          <a:prstGeom prst="rect">
            <a:avLst/>
          </a:prstGeom>
          <a:solidFill>
            <a:srgbClr val="FFFF00">
              <a:alpha val="46000"/>
            </a:srgbClr>
          </a:solidFill>
          <a:ln w="12600">
            <a:solidFill>
              <a:schemeClr val="tx1"/>
            </a:solidFill>
            <a:round/>
          </a:ln>
        </p:spPr>
        <p:style>
          <a:lnRef idx="0">
            <a:scrgbClr r="0" g="0" b="0"/>
          </a:lnRef>
          <a:fillRef idx="0">
            <a:scrgbClr r="0" g="0" b="0"/>
          </a:fillRef>
          <a:effectRef idx="0">
            <a:scrgbClr r="0" g="0" b="0"/>
          </a:effectRef>
          <a:fontRef idx="minor"/>
        </p:style>
      </p:sp>
      <p:sp>
        <p:nvSpPr>
          <p:cNvPr id="891" name="CustomShape 11"/>
          <p:cNvSpPr/>
          <p:nvPr/>
        </p:nvSpPr>
        <p:spPr>
          <a:xfrm>
            <a:off x="7238880" y="5502240"/>
            <a:ext cx="761040" cy="302040"/>
          </a:xfrm>
          <a:prstGeom prst="ellipse">
            <a:avLst/>
          </a:prstGeom>
          <a:solidFill>
            <a:schemeClr val="accent2">
              <a:lumMod val="60000"/>
              <a:lumOff val="40000"/>
              <a:alpha val="41000"/>
            </a:schemeClr>
          </a:solidFill>
          <a:ln w="12600">
            <a:solidFill>
              <a:schemeClr val="tx1"/>
            </a:solidFill>
            <a:round/>
          </a:ln>
        </p:spPr>
        <p:style>
          <a:lnRef idx="0">
            <a:scrgbClr r="0" g="0" b="0"/>
          </a:lnRef>
          <a:fillRef idx="0">
            <a:scrgbClr r="0" g="0" b="0"/>
          </a:fillRef>
          <a:effectRef idx="0">
            <a:scrgbClr r="0" g="0" b="0"/>
          </a:effectRef>
          <a:fontRef idx="minor"/>
        </p:style>
      </p:sp>
      <p:sp>
        <p:nvSpPr>
          <p:cNvPr id="892" name="CustomShape 12"/>
          <p:cNvSpPr/>
          <p:nvPr/>
        </p:nvSpPr>
        <p:spPr>
          <a:xfrm>
            <a:off x="7448400" y="4170240"/>
            <a:ext cx="1103760" cy="201960"/>
          </a:xfrm>
          <a:prstGeom prst="rect">
            <a:avLst/>
          </a:prstGeom>
          <a:solidFill>
            <a:schemeClr val="accent2">
              <a:lumMod val="60000"/>
              <a:lumOff val="40000"/>
              <a:alpha val="46000"/>
            </a:schemeClr>
          </a:solidFill>
          <a:ln w="12600">
            <a:solidFill>
              <a:schemeClr val="tx1"/>
            </a:solidFill>
            <a:round/>
          </a:ln>
        </p:spPr>
        <p:style>
          <a:lnRef idx="0">
            <a:scrgbClr r="0" g="0" b="0"/>
          </a:lnRef>
          <a:fillRef idx="0">
            <a:scrgbClr r="0" g="0" b="0"/>
          </a:fillRef>
          <a:effectRef idx="0">
            <a:scrgbClr r="0" g="0" b="0"/>
          </a:effectRef>
          <a:fontRef idx="minor"/>
        </p:style>
      </p:sp>
      <p:sp>
        <p:nvSpPr>
          <p:cNvPr id="893" name="CustomShape 13"/>
          <p:cNvSpPr/>
          <p:nvPr/>
        </p:nvSpPr>
        <p:spPr>
          <a:xfrm>
            <a:off x="7427880" y="3602160"/>
            <a:ext cx="1103760" cy="201960"/>
          </a:xfrm>
          <a:prstGeom prst="rect">
            <a:avLst/>
          </a:prstGeom>
          <a:solidFill>
            <a:schemeClr val="accent2">
              <a:lumMod val="60000"/>
              <a:lumOff val="40000"/>
              <a:alpha val="46000"/>
            </a:schemeClr>
          </a:solidFill>
          <a:ln w="12600">
            <a:solidFill>
              <a:schemeClr val="tx1"/>
            </a:solidFill>
            <a:round/>
          </a:ln>
        </p:spPr>
        <p:style>
          <a:lnRef idx="0">
            <a:scrgbClr r="0" g="0" b="0"/>
          </a:lnRef>
          <a:fillRef idx="0">
            <a:scrgbClr r="0" g="0" b="0"/>
          </a:fillRef>
          <a:effectRef idx="0">
            <a:scrgbClr r="0" g="0" b="0"/>
          </a:effectRef>
          <a:fontRef idx="minor"/>
        </p:style>
      </p:sp>
      <p:sp>
        <p:nvSpPr>
          <p:cNvPr id="894" name="CustomShape 14"/>
          <p:cNvSpPr/>
          <p:nvPr/>
        </p:nvSpPr>
        <p:spPr>
          <a:xfrm>
            <a:off x="7405560" y="2770200"/>
            <a:ext cx="1103760" cy="201960"/>
          </a:xfrm>
          <a:prstGeom prst="rect">
            <a:avLst/>
          </a:prstGeom>
          <a:solidFill>
            <a:schemeClr val="accent2">
              <a:lumMod val="60000"/>
              <a:lumOff val="40000"/>
              <a:alpha val="46000"/>
            </a:schemeClr>
          </a:solidFill>
          <a:ln w="12600">
            <a:solidFill>
              <a:schemeClr val="tx1"/>
            </a:solidFill>
            <a:round/>
          </a:ln>
        </p:spPr>
        <p:style>
          <a:lnRef idx="0">
            <a:scrgbClr r="0" g="0" b="0"/>
          </a:lnRef>
          <a:fillRef idx="0">
            <a:scrgbClr r="0" g="0" b="0"/>
          </a:fillRef>
          <a:effectRef idx="0">
            <a:scrgbClr r="0" g="0" b="0"/>
          </a:effectRef>
          <a:fontRef idx="minor"/>
        </p:style>
      </p:sp>
      <p:sp>
        <p:nvSpPr>
          <p:cNvPr id="895" name="CustomShape 15"/>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896" name="CustomShape 16"/>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897" name="CustomShape 17"/>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D3ADB41-7133-4B8B-BA09-61EF0270CA6A}" type="slidenum">
              <a:rPr lang="en-US" sz="1200" b="1" strike="noStrike" spc="-1">
                <a:solidFill>
                  <a:srgbClr val="8B8B8B"/>
                </a:solidFill>
                <a:latin typeface="Arial"/>
                <a:ea typeface="ＭＳ Ｐゴシック"/>
              </a:rPr>
              <a:t>38</a:t>
            </a:fld>
            <a:endParaRPr lang="en-US" sz="1200" b="0" strike="noStrike" spc="-1">
              <a:latin typeface="Arial"/>
            </a:endParaRPr>
          </a:p>
        </p:txBody>
      </p:sp>
      <p:pic>
        <p:nvPicPr>
          <p:cNvPr id="898" name="Picture 897"/>
          <p:cNvPicPr/>
          <p:nvPr/>
        </p:nvPicPr>
        <p:blipFill>
          <a:blip r:embed="rId2"/>
          <a:srcRect r="4273"/>
          <a:stretch/>
        </p:blipFill>
        <p:spPr>
          <a:xfrm>
            <a:off x="5600880" y="1143000"/>
            <a:ext cx="3301200" cy="33649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0"/>
                                          </p:stCondLst>
                                        </p:cTn>
                                        <p:tgtEl>
                                          <p:spTgt spid="883"/>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885"/>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887"/>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886"/>
                                        </p:tgtEl>
                                        <p:attrNameLst>
                                          <p:attrName>style.visibility</p:attrName>
                                        </p:attrNameLst>
                                      </p:cBhvr>
                                      <p:to>
                                        <p:strVal val="visible"/>
                                      </p:to>
                                    </p:set>
                                  </p:childTnLst>
                                </p:cTn>
                              </p:par>
                            </p:childTnLst>
                          </p:cTn>
                        </p:par>
                      </p:childTnLst>
                    </p:cTn>
                  </p:par>
                  <p:par>
                    <p:cTn id="13" fill="hold" nodeType="clickEffect">
                      <p:stCondLst>
                        <p:cond delay="indefinite"/>
                      </p:stCondLst>
                      <p:childTnLst>
                        <p:par>
                          <p:cTn id="14" fill="hold" nodeType="withEffect">
                            <p:stCondLst>
                              <p:cond delay="0"/>
                            </p:stCondLst>
                            <p:childTnLst>
                              <p:par>
                                <p:cTn id="15" presetID="1" presetClass="entr" fill="hold" nodeType="clickEffect">
                                  <p:stCondLst>
                                    <p:cond delay="0"/>
                                  </p:stCondLst>
                                  <p:childTnLst>
                                    <p:set>
                                      <p:cBhvr>
                                        <p:cTn id="16" dur="1" fill="hold">
                                          <p:stCondLst>
                                            <p:cond delay="0"/>
                                          </p:stCondLst>
                                        </p:cTn>
                                        <p:tgtEl>
                                          <p:spTgt spid="884"/>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890"/>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889"/>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888"/>
                                        </p:tgtEl>
                                        <p:attrNameLst>
                                          <p:attrName>style.visibility</p:attrName>
                                        </p:attrNameLst>
                                      </p:cBhvr>
                                      <p:to>
                                        <p:strVal val="visible"/>
                                      </p:to>
                                    </p:set>
                                  </p:childTnLst>
                                </p:cTn>
                              </p:par>
                            </p:childTnLst>
                          </p:cTn>
                        </p:par>
                      </p:childTnLst>
                    </p:cTn>
                  </p:par>
                  <p:par>
                    <p:cTn id="23" fill="hold" nodeType="clickEffect">
                      <p:stCondLst>
                        <p:cond delay="indefinite"/>
                      </p:stCondLst>
                      <p:childTnLst>
                        <p:par>
                          <p:cTn id="24" fill="hold" nodeType="withEffect">
                            <p:stCondLst>
                              <p:cond delay="0"/>
                            </p:stCondLst>
                            <p:childTnLst>
                              <p:par>
                                <p:cTn id="25" presetID="1" presetClass="entr" fill="hold" nodeType="clickEffect">
                                  <p:stCondLst>
                                    <p:cond delay="0"/>
                                  </p:stCondLst>
                                  <p:childTnLst>
                                    <p:set>
                                      <p:cBhvr>
                                        <p:cTn id="26" dur="1" fill="hold">
                                          <p:stCondLst>
                                            <p:cond delay="0"/>
                                          </p:stCondLst>
                                        </p:cTn>
                                        <p:tgtEl>
                                          <p:spTgt spid="891"/>
                                        </p:tgtEl>
                                        <p:attrNameLst>
                                          <p:attrName>style.visibility</p:attrName>
                                        </p:attrNameLst>
                                      </p:cBhvr>
                                      <p:to>
                                        <p:strVal val="visible"/>
                                      </p:to>
                                    </p:set>
                                  </p:childTnLst>
                                </p:cTn>
                              </p:par>
                              <p:par>
                                <p:cTn id="27" presetID="1" presetClass="entr" fill="hold" nodeType="withEffect">
                                  <p:stCondLst>
                                    <p:cond delay="0"/>
                                  </p:stCondLst>
                                  <p:childTnLst>
                                    <p:set>
                                      <p:cBhvr>
                                        <p:cTn id="28" dur="1" fill="hold">
                                          <p:stCondLst>
                                            <p:cond delay="0"/>
                                          </p:stCondLst>
                                        </p:cTn>
                                        <p:tgtEl>
                                          <p:spTgt spid="892"/>
                                        </p:tgtEl>
                                        <p:attrNameLst>
                                          <p:attrName>style.visibility</p:attrName>
                                        </p:attrNameLst>
                                      </p:cBhvr>
                                      <p:to>
                                        <p:strVal val="visible"/>
                                      </p:to>
                                    </p:set>
                                  </p:childTnLst>
                                </p:cTn>
                              </p:par>
                              <p:par>
                                <p:cTn id="29" presetID="1" presetClass="entr" fill="hold" nodeType="withEffect">
                                  <p:stCondLst>
                                    <p:cond delay="0"/>
                                  </p:stCondLst>
                                  <p:childTnLst>
                                    <p:set>
                                      <p:cBhvr>
                                        <p:cTn id="30" dur="1" fill="hold">
                                          <p:stCondLst>
                                            <p:cond delay="0"/>
                                          </p:stCondLst>
                                        </p:cTn>
                                        <p:tgtEl>
                                          <p:spTgt spid="893"/>
                                        </p:tgtEl>
                                        <p:attrNameLst>
                                          <p:attrName>style.visibility</p:attrName>
                                        </p:attrNameLst>
                                      </p:cBhvr>
                                      <p:to>
                                        <p:strVal val="visible"/>
                                      </p:to>
                                    </p:set>
                                  </p:childTnLst>
                                </p:cTn>
                              </p:par>
                              <p:par>
                                <p:cTn id="31" presetID="1" presetClass="entr" fill="hold" nodeType="withEffect">
                                  <p:stCondLst>
                                    <p:cond delay="0"/>
                                  </p:stCondLst>
                                  <p:childTnLst>
                                    <p:set>
                                      <p:cBhvr>
                                        <p:cTn id="32" dur="1" fill="hold">
                                          <p:stCondLst>
                                            <p:cond delay="0"/>
                                          </p:stCondLst>
                                        </p:cTn>
                                        <p:tgtEl>
                                          <p:spTgt spid="8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 name="CustomShape 1"/>
          <p:cNvSpPr/>
          <p:nvPr/>
        </p:nvSpPr>
        <p:spPr>
          <a:xfrm>
            <a:off x="228600" y="152280"/>
            <a:ext cx="868572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2800" b="1" strike="noStrike" spc="-1">
                <a:solidFill>
                  <a:srgbClr val="000000"/>
                </a:solidFill>
                <a:latin typeface="Tahoma"/>
                <a:ea typeface="ＭＳ Ｐゴシック"/>
              </a:rPr>
              <a:t>Continuous Attributes: Computing Gini Index...</a:t>
            </a:r>
            <a:endParaRPr lang="en-US" sz="2800" b="0" strike="noStrike" spc="-1">
              <a:latin typeface="Arial"/>
            </a:endParaRPr>
          </a:p>
        </p:txBody>
      </p:sp>
      <p:sp>
        <p:nvSpPr>
          <p:cNvPr id="900" name="CustomShape 2"/>
          <p:cNvSpPr/>
          <p:nvPr/>
        </p:nvSpPr>
        <p:spPr>
          <a:xfrm>
            <a:off x="380880" y="1219320"/>
            <a:ext cx="8177760" cy="15228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343080" indent="-342000">
              <a:lnSpc>
                <a:spcPct val="90000"/>
              </a:lnSpc>
              <a:spcBef>
                <a:spcPts val="201"/>
              </a:spcBef>
              <a:spcAft>
                <a:spcPts val="400"/>
              </a:spcAft>
              <a:buClr>
                <a:srgbClr val="0C7B9C"/>
              </a:buClr>
              <a:buSzPct val="75000"/>
              <a:buFont typeface="Monotype Sorts" charset="2"/>
              <a:buChar char=""/>
            </a:pPr>
            <a:r>
              <a:rPr lang="en-US" sz="2000" b="0" strike="noStrike" spc="-1">
                <a:solidFill>
                  <a:srgbClr val="000000"/>
                </a:solidFill>
                <a:latin typeface="Arial"/>
                <a:ea typeface="ＭＳ Ｐゴシック"/>
              </a:rPr>
              <a:t>For efficient computation: for each attribute,</a:t>
            </a:r>
            <a:endParaRPr lang="en-US" sz="2000" b="0" strike="noStrike" spc="-1">
              <a:latin typeface="Arial"/>
            </a:endParaRPr>
          </a:p>
          <a:p>
            <a:pPr marL="743040" lvl="1" indent="-284760">
              <a:lnSpc>
                <a:spcPct val="9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Sort the attribute on values</a:t>
            </a:r>
            <a:endParaRPr lang="en-US" sz="2000" b="0" strike="noStrike" spc="-1">
              <a:latin typeface="Arial"/>
            </a:endParaRPr>
          </a:p>
          <a:p>
            <a:pPr marL="743040" lvl="1" indent="-284760">
              <a:lnSpc>
                <a:spcPct val="9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Linearly scan these values, each time updating the count matrix and computing gini index</a:t>
            </a:r>
            <a:endParaRPr lang="en-US" sz="2000" b="0" strike="noStrike" spc="-1">
              <a:latin typeface="Arial"/>
            </a:endParaRPr>
          </a:p>
          <a:p>
            <a:pPr marL="743040" lvl="1" indent="-284760">
              <a:lnSpc>
                <a:spcPct val="9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Choose the split position that has the least gini index</a:t>
            </a:r>
            <a:endParaRPr lang="en-US" sz="2000" b="0" strike="noStrike" spc="-1">
              <a:latin typeface="Arial"/>
            </a:endParaRPr>
          </a:p>
        </p:txBody>
      </p:sp>
      <p:sp>
        <p:nvSpPr>
          <p:cNvPr id="901" name="Line 3"/>
          <p:cNvSpPr/>
          <p:nvPr/>
        </p:nvSpPr>
        <p:spPr>
          <a:xfrm>
            <a:off x="1676160" y="4146480"/>
            <a:ext cx="304920" cy="1440"/>
          </a:xfrm>
          <a:prstGeom prst="line">
            <a:avLst/>
          </a:prstGeom>
          <a:ln w="9360">
            <a:solidFill>
              <a:schemeClr val="tx2"/>
            </a:solidFill>
            <a:round/>
            <a:tailEnd type="triangle" w="med" len="med"/>
          </a:ln>
        </p:spPr>
        <p:style>
          <a:lnRef idx="0">
            <a:scrgbClr r="0" g="0" b="0"/>
          </a:lnRef>
          <a:fillRef idx="0">
            <a:scrgbClr r="0" g="0" b="0"/>
          </a:fillRef>
          <a:effectRef idx="0">
            <a:scrgbClr r="0" g="0" b="0"/>
          </a:effectRef>
          <a:fontRef idx="minor"/>
        </p:style>
      </p:sp>
      <p:sp>
        <p:nvSpPr>
          <p:cNvPr id="902" name="Line 4"/>
          <p:cNvSpPr/>
          <p:nvPr/>
        </p:nvSpPr>
        <p:spPr>
          <a:xfrm>
            <a:off x="1676160" y="-270000"/>
            <a:ext cx="304920" cy="360"/>
          </a:xfrm>
          <a:prstGeom prst="line">
            <a:avLst/>
          </a:prstGeom>
          <a:ln w="9360">
            <a:solidFill>
              <a:schemeClr val="tx2"/>
            </a:solidFill>
            <a:round/>
            <a:tailEnd type="triangle" w="med" len="med"/>
          </a:ln>
        </p:spPr>
        <p:style>
          <a:lnRef idx="0">
            <a:scrgbClr r="0" g="0" b="0"/>
          </a:lnRef>
          <a:fillRef idx="0">
            <a:scrgbClr r="0" g="0" b="0"/>
          </a:fillRef>
          <a:effectRef idx="0">
            <a:scrgbClr r="0" g="0" b="0"/>
          </a:effectRef>
          <a:fontRef idx="minor"/>
        </p:style>
      </p:sp>
      <p:sp>
        <p:nvSpPr>
          <p:cNvPr id="903" name="CustomShape 5"/>
          <p:cNvSpPr/>
          <p:nvPr/>
        </p:nvSpPr>
        <p:spPr>
          <a:xfrm>
            <a:off x="76320" y="3917880"/>
            <a:ext cx="1599120" cy="33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799"/>
              </a:spcBef>
            </a:pPr>
            <a:r>
              <a:rPr lang="en-US" sz="1600" b="1" strike="noStrike" spc="-1">
                <a:solidFill>
                  <a:srgbClr val="000000"/>
                </a:solidFill>
                <a:latin typeface="Arial"/>
                <a:ea typeface="ＭＳ Ｐゴシック"/>
              </a:rPr>
              <a:t>Sorted Values</a:t>
            </a:r>
            <a:endParaRPr lang="en-US" sz="1600" b="0" strike="noStrike" spc="-1">
              <a:latin typeface="Arial"/>
            </a:endParaRPr>
          </a:p>
        </p:txBody>
      </p:sp>
      <p:sp>
        <p:nvSpPr>
          <p:cNvPr id="904" name="CustomShape 6"/>
          <p:cNvSpPr/>
          <p:nvPr/>
        </p:nvSpPr>
        <p:spPr>
          <a:xfrm>
            <a:off x="3809880" y="4800600"/>
            <a:ext cx="608400" cy="837000"/>
          </a:xfrm>
          <a:prstGeom prst="rect">
            <a:avLst/>
          </a:prstGeom>
          <a:solidFill>
            <a:srgbClr val="FFFF00">
              <a:alpha val="53000"/>
            </a:srgbClr>
          </a:solidFill>
          <a:ln w="12600">
            <a:solidFill>
              <a:schemeClr val="tx1"/>
            </a:solidFill>
            <a:round/>
          </a:ln>
        </p:spPr>
        <p:style>
          <a:lnRef idx="0">
            <a:scrgbClr r="0" g="0" b="0"/>
          </a:lnRef>
          <a:fillRef idx="0">
            <a:scrgbClr r="0" g="0" b="0"/>
          </a:fillRef>
          <a:effectRef idx="0">
            <a:scrgbClr r="0" g="0" b="0"/>
          </a:effectRef>
          <a:fontRef idx="minor"/>
        </p:style>
      </p:sp>
      <p:sp>
        <p:nvSpPr>
          <p:cNvPr id="905" name="CustomShape 7"/>
          <p:cNvSpPr/>
          <p:nvPr/>
        </p:nvSpPr>
        <p:spPr>
          <a:xfrm>
            <a:off x="76320" y="4330800"/>
            <a:ext cx="8762040" cy="1840320"/>
          </a:xfrm>
          <a:prstGeom prst="rect">
            <a:avLst/>
          </a:prstGeom>
          <a:solidFill>
            <a:schemeClr val="accent3"/>
          </a:solidFill>
          <a:ln w="12600">
            <a:noFill/>
          </a:ln>
        </p:spPr>
        <p:style>
          <a:lnRef idx="0">
            <a:scrgbClr r="0" g="0" b="0"/>
          </a:lnRef>
          <a:fillRef idx="0">
            <a:scrgbClr r="0" g="0" b="0"/>
          </a:fillRef>
          <a:effectRef idx="0">
            <a:scrgbClr r="0" g="0" b="0"/>
          </a:effectRef>
          <a:fontRef idx="minor"/>
        </p:style>
      </p:sp>
      <p:sp>
        <p:nvSpPr>
          <p:cNvPr id="906" name="CustomShape 8"/>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907" name="CustomShape 9"/>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908" name="CustomShape 10"/>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2639CE3-56C3-4CFE-A45D-2DB81C0FB1A6}" type="slidenum">
              <a:rPr lang="en-US" sz="1200" b="1" strike="noStrike" spc="-1">
                <a:solidFill>
                  <a:srgbClr val="8B8B8B"/>
                </a:solidFill>
                <a:latin typeface="Arial"/>
                <a:ea typeface="ＭＳ Ｐゴシック"/>
              </a:rPr>
              <a:t>39</a:t>
            </a:fld>
            <a:endParaRPr lang="en-US" sz="1200" b="0" strike="noStrike" spc="-1">
              <a:latin typeface="Arial"/>
            </a:endParaRPr>
          </a:p>
        </p:txBody>
      </p:sp>
      <p:pic>
        <p:nvPicPr>
          <p:cNvPr id="909" name="Picture 908"/>
          <p:cNvPicPr/>
          <p:nvPr/>
        </p:nvPicPr>
        <p:blipFill>
          <a:blip r:embed="rId2"/>
          <a:stretch/>
        </p:blipFill>
        <p:spPr>
          <a:xfrm>
            <a:off x="1359000" y="3467160"/>
            <a:ext cx="7886160" cy="261540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380880" y="3808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General Approach for Building Classification Model</a:t>
            </a:r>
            <a:endParaRPr lang="en-US" sz="3200" b="0" strike="noStrike" spc="-1">
              <a:latin typeface="Arial"/>
            </a:endParaRPr>
          </a:p>
        </p:txBody>
      </p:sp>
      <p:sp>
        <p:nvSpPr>
          <p:cNvPr id="348" name="CustomShape 2"/>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349" name="CustomShape 3"/>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350" name="CustomShape 4"/>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FA7F4A6-9148-481B-976F-1D3C2D2517A9}" type="slidenum">
              <a:rPr lang="en-US" sz="1200" b="1" strike="noStrike" spc="-1">
                <a:solidFill>
                  <a:srgbClr val="8B8B8B"/>
                </a:solidFill>
                <a:latin typeface="Arial"/>
                <a:ea typeface="ＭＳ Ｐゴシック"/>
              </a:rPr>
              <a:t>4</a:t>
            </a:fld>
            <a:endParaRPr lang="en-US" sz="1200" b="0" strike="noStrike" spc="-1">
              <a:latin typeface="Arial"/>
            </a:endParaRPr>
          </a:p>
        </p:txBody>
      </p:sp>
      <p:pic>
        <p:nvPicPr>
          <p:cNvPr id="351" name="Picture 350"/>
          <p:cNvPicPr/>
          <p:nvPr/>
        </p:nvPicPr>
        <p:blipFill>
          <a:blip r:embed="rId2"/>
          <a:stretch/>
        </p:blipFill>
        <p:spPr>
          <a:xfrm>
            <a:off x="1092240" y="1219320"/>
            <a:ext cx="6946200" cy="5180760"/>
          </a:xfrm>
          <a:prstGeom prst="rect">
            <a:avLst/>
          </a:prstGeom>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 name="CustomShape 1"/>
          <p:cNvSpPr/>
          <p:nvPr/>
        </p:nvSpPr>
        <p:spPr>
          <a:xfrm>
            <a:off x="228600" y="152280"/>
            <a:ext cx="868572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2800" b="1" strike="noStrike" spc="-1">
                <a:solidFill>
                  <a:srgbClr val="000000"/>
                </a:solidFill>
                <a:latin typeface="Tahoma"/>
                <a:ea typeface="ＭＳ Ｐゴシック"/>
              </a:rPr>
              <a:t>Continuous Attributes: Computing Gini Index...</a:t>
            </a:r>
            <a:endParaRPr lang="en-US" sz="2800" b="0" strike="noStrike" spc="-1">
              <a:latin typeface="Arial"/>
            </a:endParaRPr>
          </a:p>
        </p:txBody>
      </p:sp>
      <p:sp>
        <p:nvSpPr>
          <p:cNvPr id="911" name="CustomShape 2"/>
          <p:cNvSpPr/>
          <p:nvPr/>
        </p:nvSpPr>
        <p:spPr>
          <a:xfrm>
            <a:off x="380880" y="1219320"/>
            <a:ext cx="8177760" cy="15228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343080" indent="-342000">
              <a:lnSpc>
                <a:spcPct val="90000"/>
              </a:lnSpc>
              <a:spcBef>
                <a:spcPts val="201"/>
              </a:spcBef>
              <a:spcAft>
                <a:spcPts val="400"/>
              </a:spcAft>
              <a:buClr>
                <a:srgbClr val="0C7B9C"/>
              </a:buClr>
              <a:buSzPct val="75000"/>
              <a:buFont typeface="Monotype Sorts" charset="2"/>
              <a:buChar char=""/>
            </a:pPr>
            <a:r>
              <a:rPr lang="en-US" sz="2000" b="0" strike="noStrike" spc="-1">
                <a:solidFill>
                  <a:srgbClr val="000000"/>
                </a:solidFill>
                <a:latin typeface="Arial"/>
                <a:ea typeface="ＭＳ Ｐゴシック"/>
              </a:rPr>
              <a:t>For efficient computation: for each attribute,</a:t>
            </a:r>
            <a:endParaRPr lang="en-US" sz="2000" b="0" strike="noStrike" spc="-1">
              <a:latin typeface="Arial"/>
            </a:endParaRPr>
          </a:p>
          <a:p>
            <a:pPr marL="743040" lvl="1" indent="-284760">
              <a:lnSpc>
                <a:spcPct val="9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Sort the attribute on values</a:t>
            </a:r>
            <a:endParaRPr lang="en-US" sz="2000" b="0" strike="noStrike" spc="-1">
              <a:latin typeface="Arial"/>
            </a:endParaRPr>
          </a:p>
          <a:p>
            <a:pPr marL="743040" lvl="1" indent="-284760">
              <a:lnSpc>
                <a:spcPct val="9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Linearly scan these values, each time updating the count matrix and computing gini index</a:t>
            </a:r>
            <a:endParaRPr lang="en-US" sz="2000" b="0" strike="noStrike" spc="-1">
              <a:latin typeface="Arial"/>
            </a:endParaRPr>
          </a:p>
          <a:p>
            <a:pPr marL="743040" lvl="1" indent="-284760">
              <a:lnSpc>
                <a:spcPct val="9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Choose the split position that has the least gini index</a:t>
            </a:r>
            <a:endParaRPr lang="en-US" sz="2000" b="0" strike="noStrike" spc="-1">
              <a:latin typeface="Arial"/>
            </a:endParaRPr>
          </a:p>
        </p:txBody>
      </p:sp>
      <p:sp>
        <p:nvSpPr>
          <p:cNvPr id="912" name="Line 3"/>
          <p:cNvSpPr/>
          <p:nvPr/>
        </p:nvSpPr>
        <p:spPr>
          <a:xfrm>
            <a:off x="1676160" y="4146480"/>
            <a:ext cx="304920" cy="1440"/>
          </a:xfrm>
          <a:prstGeom prst="line">
            <a:avLst/>
          </a:prstGeom>
          <a:ln w="9360">
            <a:solidFill>
              <a:schemeClr val="tx2"/>
            </a:solidFill>
            <a:round/>
            <a:tailEnd type="triangle" w="med" len="med"/>
          </a:ln>
        </p:spPr>
        <p:style>
          <a:lnRef idx="0">
            <a:scrgbClr r="0" g="0" b="0"/>
          </a:lnRef>
          <a:fillRef idx="0">
            <a:scrgbClr r="0" g="0" b="0"/>
          </a:fillRef>
          <a:effectRef idx="0">
            <a:scrgbClr r="0" g="0" b="0"/>
          </a:effectRef>
          <a:fontRef idx="minor"/>
        </p:style>
      </p:sp>
      <p:grpSp>
        <p:nvGrpSpPr>
          <p:cNvPr id="913" name="Group 4"/>
          <p:cNvGrpSpPr/>
          <p:nvPr/>
        </p:nvGrpSpPr>
        <p:grpSpPr>
          <a:xfrm>
            <a:off x="80640" y="4222800"/>
            <a:ext cx="1900440" cy="333000"/>
            <a:chOff x="80640" y="4222800"/>
            <a:chExt cx="1900440" cy="333000"/>
          </a:xfrm>
        </p:grpSpPr>
        <p:sp>
          <p:nvSpPr>
            <p:cNvPr id="914" name="CustomShape 5"/>
            <p:cNvSpPr/>
            <p:nvPr/>
          </p:nvSpPr>
          <p:spPr>
            <a:xfrm>
              <a:off x="80640" y="4222800"/>
              <a:ext cx="158688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spcBef>
                  <a:spcPts val="320"/>
                </a:spcBef>
              </a:pPr>
              <a:r>
                <a:rPr lang="en-US" sz="1600" b="1" strike="noStrike" spc="-1">
                  <a:solidFill>
                    <a:srgbClr val="000000"/>
                  </a:solidFill>
                  <a:latin typeface="Arial"/>
                  <a:ea typeface="ＭＳ Ｐゴシック"/>
                </a:rPr>
                <a:t>Split Positions</a:t>
              </a:r>
              <a:endParaRPr lang="en-US" sz="1600" b="0" strike="noStrike" spc="-1">
                <a:latin typeface="Arial"/>
              </a:endParaRPr>
            </a:p>
          </p:txBody>
        </p:sp>
        <p:sp>
          <p:nvSpPr>
            <p:cNvPr id="915" name="Line 6"/>
            <p:cNvSpPr/>
            <p:nvPr/>
          </p:nvSpPr>
          <p:spPr>
            <a:xfrm>
              <a:off x="1676160" y="4451040"/>
              <a:ext cx="304920" cy="360"/>
            </a:xfrm>
            <a:prstGeom prst="line">
              <a:avLst/>
            </a:prstGeom>
            <a:ln w="9360">
              <a:solidFill>
                <a:schemeClr val="tx2"/>
              </a:solidFill>
              <a:round/>
              <a:tailEnd type="triangle" w="med" len="med"/>
            </a:ln>
          </p:spPr>
          <p:style>
            <a:lnRef idx="0">
              <a:scrgbClr r="0" g="0" b="0"/>
            </a:lnRef>
            <a:fillRef idx="0">
              <a:scrgbClr r="0" g="0" b="0"/>
            </a:fillRef>
            <a:effectRef idx="0">
              <a:scrgbClr r="0" g="0" b="0"/>
            </a:effectRef>
            <a:fontRef idx="minor"/>
          </p:style>
        </p:sp>
      </p:grpSp>
      <p:sp>
        <p:nvSpPr>
          <p:cNvPr id="916" name="CustomShape 7"/>
          <p:cNvSpPr/>
          <p:nvPr/>
        </p:nvSpPr>
        <p:spPr>
          <a:xfrm>
            <a:off x="76320" y="3917880"/>
            <a:ext cx="1599120" cy="33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799"/>
              </a:spcBef>
            </a:pPr>
            <a:r>
              <a:rPr lang="en-US" sz="1600" b="1" strike="noStrike" spc="-1">
                <a:solidFill>
                  <a:srgbClr val="000000"/>
                </a:solidFill>
                <a:latin typeface="Arial"/>
                <a:ea typeface="ＭＳ Ｐゴシック"/>
              </a:rPr>
              <a:t>Sorted Values</a:t>
            </a:r>
            <a:endParaRPr lang="en-US" sz="1600" b="0" strike="noStrike" spc="-1">
              <a:latin typeface="Arial"/>
            </a:endParaRPr>
          </a:p>
        </p:txBody>
      </p:sp>
      <p:sp>
        <p:nvSpPr>
          <p:cNvPr id="917" name="CustomShape 8"/>
          <p:cNvSpPr/>
          <p:nvPr/>
        </p:nvSpPr>
        <p:spPr>
          <a:xfrm>
            <a:off x="88920" y="4821120"/>
            <a:ext cx="8762040" cy="1386360"/>
          </a:xfrm>
          <a:prstGeom prst="rect">
            <a:avLst/>
          </a:prstGeom>
          <a:solidFill>
            <a:schemeClr val="accent3"/>
          </a:solidFill>
          <a:ln w="12600">
            <a:noFill/>
          </a:ln>
        </p:spPr>
        <p:style>
          <a:lnRef idx="0">
            <a:scrgbClr r="0" g="0" b="0"/>
          </a:lnRef>
          <a:fillRef idx="0">
            <a:scrgbClr r="0" g="0" b="0"/>
          </a:fillRef>
          <a:effectRef idx="0">
            <a:scrgbClr r="0" g="0" b="0"/>
          </a:effectRef>
          <a:fontRef idx="minor"/>
        </p:style>
      </p:sp>
      <p:sp>
        <p:nvSpPr>
          <p:cNvPr id="918" name="CustomShape 9"/>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919" name="CustomShape 10"/>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920" name="CustomShape 11"/>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40DE229-14F9-4C7B-9C46-50BFA42D8585}" type="slidenum">
              <a:rPr lang="en-US" sz="1200" b="1" strike="noStrike" spc="-1">
                <a:solidFill>
                  <a:srgbClr val="8B8B8B"/>
                </a:solidFill>
                <a:latin typeface="Arial"/>
                <a:ea typeface="ＭＳ Ｐゴシック"/>
              </a:rPr>
              <a:t>40</a:t>
            </a:fld>
            <a:endParaRPr lang="en-US" sz="1200" b="0" strike="noStrike" spc="-1">
              <a:latin typeface="Arial"/>
            </a:endParaRPr>
          </a:p>
        </p:txBody>
      </p:sp>
      <p:pic>
        <p:nvPicPr>
          <p:cNvPr id="921" name="Picture 920"/>
          <p:cNvPicPr/>
          <p:nvPr/>
        </p:nvPicPr>
        <p:blipFill>
          <a:blip r:embed="rId2"/>
          <a:stretch/>
        </p:blipFill>
        <p:spPr>
          <a:xfrm>
            <a:off x="1359000" y="3467160"/>
            <a:ext cx="7886160" cy="2615400"/>
          </a:xfrm>
          <a:prstGeom prst="rect">
            <a:avLst/>
          </a:prstGeom>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 name="CustomShape 1"/>
          <p:cNvSpPr/>
          <p:nvPr/>
        </p:nvSpPr>
        <p:spPr>
          <a:xfrm>
            <a:off x="228600" y="152280"/>
            <a:ext cx="868572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2800" b="1" strike="noStrike" spc="-1">
                <a:solidFill>
                  <a:srgbClr val="000000"/>
                </a:solidFill>
                <a:latin typeface="Tahoma"/>
                <a:ea typeface="ＭＳ Ｐゴシック"/>
              </a:rPr>
              <a:t>Continuous Attributes: Computing Gini Index...</a:t>
            </a:r>
            <a:endParaRPr lang="en-US" sz="2800" b="0" strike="noStrike" spc="-1">
              <a:latin typeface="Arial"/>
            </a:endParaRPr>
          </a:p>
        </p:txBody>
      </p:sp>
      <p:sp>
        <p:nvSpPr>
          <p:cNvPr id="923" name="CustomShape 2"/>
          <p:cNvSpPr/>
          <p:nvPr/>
        </p:nvSpPr>
        <p:spPr>
          <a:xfrm>
            <a:off x="380880" y="1219320"/>
            <a:ext cx="8177760" cy="15228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343080" indent="-342000">
              <a:lnSpc>
                <a:spcPct val="90000"/>
              </a:lnSpc>
              <a:spcBef>
                <a:spcPts val="201"/>
              </a:spcBef>
              <a:spcAft>
                <a:spcPts val="400"/>
              </a:spcAft>
              <a:buClr>
                <a:srgbClr val="0C7B9C"/>
              </a:buClr>
              <a:buSzPct val="75000"/>
              <a:buFont typeface="Monotype Sorts" charset="2"/>
              <a:buChar char=""/>
            </a:pPr>
            <a:r>
              <a:rPr lang="en-US" sz="2000" b="0" strike="noStrike" spc="-1">
                <a:solidFill>
                  <a:srgbClr val="000000"/>
                </a:solidFill>
                <a:latin typeface="Arial"/>
                <a:ea typeface="ＭＳ Ｐゴシック"/>
              </a:rPr>
              <a:t>For efficient computation: for each attribute,</a:t>
            </a:r>
            <a:endParaRPr lang="en-US" sz="2000" b="0" strike="noStrike" spc="-1">
              <a:latin typeface="Arial"/>
            </a:endParaRPr>
          </a:p>
          <a:p>
            <a:pPr marL="743040" lvl="1" indent="-284760">
              <a:lnSpc>
                <a:spcPct val="9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Sort the attribute on values</a:t>
            </a:r>
            <a:endParaRPr lang="en-US" sz="2000" b="0" strike="noStrike" spc="-1">
              <a:latin typeface="Arial"/>
            </a:endParaRPr>
          </a:p>
          <a:p>
            <a:pPr marL="743040" lvl="1" indent="-284760">
              <a:lnSpc>
                <a:spcPct val="9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Linearly scan these values, each time updating the count matrix and computing gini index</a:t>
            </a:r>
            <a:endParaRPr lang="en-US" sz="2000" b="0" strike="noStrike" spc="-1">
              <a:latin typeface="Arial"/>
            </a:endParaRPr>
          </a:p>
          <a:p>
            <a:pPr marL="743040" lvl="1" indent="-284760">
              <a:lnSpc>
                <a:spcPct val="9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Choose the split position that has the least gini index</a:t>
            </a:r>
            <a:endParaRPr lang="en-US" sz="2000" b="0" strike="noStrike" spc="-1">
              <a:latin typeface="Arial"/>
            </a:endParaRPr>
          </a:p>
        </p:txBody>
      </p:sp>
      <p:sp>
        <p:nvSpPr>
          <p:cNvPr id="924" name="Line 3"/>
          <p:cNvSpPr/>
          <p:nvPr/>
        </p:nvSpPr>
        <p:spPr>
          <a:xfrm>
            <a:off x="1676160" y="4146480"/>
            <a:ext cx="304920" cy="1440"/>
          </a:xfrm>
          <a:prstGeom prst="line">
            <a:avLst/>
          </a:prstGeom>
          <a:ln w="9360">
            <a:solidFill>
              <a:schemeClr val="tx2"/>
            </a:solidFill>
            <a:round/>
            <a:tailEnd type="triangle" w="med" len="med"/>
          </a:ln>
        </p:spPr>
        <p:style>
          <a:lnRef idx="0">
            <a:scrgbClr r="0" g="0" b="0"/>
          </a:lnRef>
          <a:fillRef idx="0">
            <a:scrgbClr r="0" g="0" b="0"/>
          </a:fillRef>
          <a:effectRef idx="0">
            <a:scrgbClr r="0" g="0" b="0"/>
          </a:effectRef>
          <a:fontRef idx="minor"/>
        </p:style>
      </p:sp>
      <p:grpSp>
        <p:nvGrpSpPr>
          <p:cNvPr id="925" name="Group 4"/>
          <p:cNvGrpSpPr/>
          <p:nvPr/>
        </p:nvGrpSpPr>
        <p:grpSpPr>
          <a:xfrm>
            <a:off x="80640" y="4222800"/>
            <a:ext cx="1900440" cy="333000"/>
            <a:chOff x="80640" y="4222800"/>
            <a:chExt cx="1900440" cy="333000"/>
          </a:xfrm>
        </p:grpSpPr>
        <p:sp>
          <p:nvSpPr>
            <p:cNvPr id="926" name="CustomShape 5"/>
            <p:cNvSpPr/>
            <p:nvPr/>
          </p:nvSpPr>
          <p:spPr>
            <a:xfrm>
              <a:off x="80640" y="4222800"/>
              <a:ext cx="158688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spcBef>
                  <a:spcPts val="320"/>
                </a:spcBef>
              </a:pPr>
              <a:r>
                <a:rPr lang="en-US" sz="1600" b="1" strike="noStrike" spc="-1">
                  <a:solidFill>
                    <a:srgbClr val="000000"/>
                  </a:solidFill>
                  <a:latin typeface="Arial"/>
                  <a:ea typeface="ＭＳ Ｐゴシック"/>
                </a:rPr>
                <a:t>Split Positions</a:t>
              </a:r>
              <a:endParaRPr lang="en-US" sz="1600" b="0" strike="noStrike" spc="-1">
                <a:latin typeface="Arial"/>
              </a:endParaRPr>
            </a:p>
          </p:txBody>
        </p:sp>
        <p:sp>
          <p:nvSpPr>
            <p:cNvPr id="927" name="Line 6"/>
            <p:cNvSpPr/>
            <p:nvPr/>
          </p:nvSpPr>
          <p:spPr>
            <a:xfrm>
              <a:off x="1676160" y="4451040"/>
              <a:ext cx="304920" cy="360"/>
            </a:xfrm>
            <a:prstGeom prst="line">
              <a:avLst/>
            </a:prstGeom>
            <a:ln w="9360">
              <a:solidFill>
                <a:schemeClr val="tx2"/>
              </a:solidFill>
              <a:round/>
              <a:tailEnd type="triangle" w="med" len="med"/>
            </a:ln>
          </p:spPr>
          <p:style>
            <a:lnRef idx="0">
              <a:scrgbClr r="0" g="0" b="0"/>
            </a:lnRef>
            <a:fillRef idx="0">
              <a:scrgbClr r="0" g="0" b="0"/>
            </a:fillRef>
            <a:effectRef idx="0">
              <a:scrgbClr r="0" g="0" b="0"/>
            </a:effectRef>
            <a:fontRef idx="minor"/>
          </p:style>
        </p:sp>
      </p:grpSp>
      <p:sp>
        <p:nvSpPr>
          <p:cNvPr id="928" name="CustomShape 7"/>
          <p:cNvSpPr/>
          <p:nvPr/>
        </p:nvSpPr>
        <p:spPr>
          <a:xfrm>
            <a:off x="76320" y="3917880"/>
            <a:ext cx="1599120" cy="33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799"/>
              </a:spcBef>
            </a:pPr>
            <a:r>
              <a:rPr lang="en-US" sz="1600" b="1" strike="noStrike" spc="-1">
                <a:solidFill>
                  <a:srgbClr val="000000"/>
                </a:solidFill>
                <a:latin typeface="Arial"/>
                <a:ea typeface="ＭＳ Ｐゴシック"/>
              </a:rPr>
              <a:t>Sorted Values</a:t>
            </a:r>
            <a:endParaRPr lang="en-US" sz="1600" b="0" strike="noStrike" spc="-1">
              <a:latin typeface="Arial"/>
            </a:endParaRPr>
          </a:p>
        </p:txBody>
      </p:sp>
      <p:sp>
        <p:nvSpPr>
          <p:cNvPr id="929" name="CustomShape 8"/>
          <p:cNvSpPr/>
          <p:nvPr/>
        </p:nvSpPr>
        <p:spPr>
          <a:xfrm>
            <a:off x="3809880" y="4800600"/>
            <a:ext cx="608400" cy="837000"/>
          </a:xfrm>
          <a:prstGeom prst="rect">
            <a:avLst/>
          </a:prstGeom>
          <a:solidFill>
            <a:srgbClr val="FFFF00">
              <a:alpha val="53000"/>
            </a:srgbClr>
          </a:solidFill>
          <a:ln w="12600">
            <a:solidFill>
              <a:schemeClr val="tx1"/>
            </a:solidFill>
            <a:round/>
          </a:ln>
        </p:spPr>
        <p:style>
          <a:lnRef idx="0">
            <a:scrgbClr r="0" g="0" b="0"/>
          </a:lnRef>
          <a:fillRef idx="0">
            <a:scrgbClr r="0" g="0" b="0"/>
          </a:fillRef>
          <a:effectRef idx="0">
            <a:scrgbClr r="0" g="0" b="0"/>
          </a:effectRef>
          <a:fontRef idx="minor"/>
        </p:style>
      </p:sp>
      <p:sp>
        <p:nvSpPr>
          <p:cNvPr id="930" name="CustomShape 9"/>
          <p:cNvSpPr/>
          <p:nvPr/>
        </p:nvSpPr>
        <p:spPr>
          <a:xfrm>
            <a:off x="2057400" y="4821120"/>
            <a:ext cx="1751400" cy="1350000"/>
          </a:xfrm>
          <a:prstGeom prst="rect">
            <a:avLst/>
          </a:prstGeom>
          <a:solidFill>
            <a:schemeClr val="accent3"/>
          </a:solidFill>
          <a:ln w="12600">
            <a:noFill/>
          </a:ln>
        </p:spPr>
        <p:style>
          <a:lnRef idx="0">
            <a:scrgbClr r="0" g="0" b="0"/>
          </a:lnRef>
          <a:fillRef idx="0">
            <a:scrgbClr r="0" g="0" b="0"/>
          </a:fillRef>
          <a:effectRef idx="0">
            <a:scrgbClr r="0" g="0" b="0"/>
          </a:effectRef>
          <a:fontRef idx="minor"/>
        </p:style>
      </p:sp>
      <p:sp>
        <p:nvSpPr>
          <p:cNvPr id="931" name="CustomShape 10"/>
          <p:cNvSpPr/>
          <p:nvPr/>
        </p:nvSpPr>
        <p:spPr>
          <a:xfrm>
            <a:off x="4419720" y="4856040"/>
            <a:ext cx="4266000" cy="1348200"/>
          </a:xfrm>
          <a:prstGeom prst="rect">
            <a:avLst/>
          </a:prstGeom>
          <a:solidFill>
            <a:schemeClr val="accent3"/>
          </a:solidFill>
          <a:ln w="12600">
            <a:noFill/>
          </a:ln>
        </p:spPr>
        <p:style>
          <a:lnRef idx="0">
            <a:scrgbClr r="0" g="0" b="0"/>
          </a:lnRef>
          <a:fillRef idx="0">
            <a:scrgbClr r="0" g="0" b="0"/>
          </a:fillRef>
          <a:effectRef idx="0">
            <a:scrgbClr r="0" g="0" b="0"/>
          </a:effectRef>
          <a:fontRef idx="minor"/>
        </p:style>
      </p:sp>
      <p:sp>
        <p:nvSpPr>
          <p:cNvPr id="932" name="CustomShape 11"/>
          <p:cNvSpPr/>
          <p:nvPr/>
        </p:nvSpPr>
        <p:spPr>
          <a:xfrm>
            <a:off x="4038480" y="3016080"/>
            <a:ext cx="360" cy="456120"/>
          </a:xfrm>
          <a:custGeom>
            <a:avLst/>
            <a:gdLst/>
            <a:ahLst/>
            <a:cxnLst/>
            <a:rect l="l" t="t" r="r" b="b"/>
            <a:pathLst>
              <a:path w="21600" h="21600">
                <a:moveTo>
                  <a:pt x="0" y="0"/>
                </a:moveTo>
                <a:lnTo>
                  <a:pt x="21600" y="21600"/>
                </a:lnTo>
              </a:path>
            </a:pathLst>
          </a:custGeom>
          <a:noFill/>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933" name="CustomShape 12"/>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934" name="CustomShape 13"/>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935" name="CustomShape 14"/>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E1E00AA-C50C-4AD1-98F1-E38CDDE3CC0B}" type="slidenum">
              <a:rPr lang="en-US" sz="1200" b="1" strike="noStrike" spc="-1">
                <a:solidFill>
                  <a:srgbClr val="8B8B8B"/>
                </a:solidFill>
                <a:latin typeface="Arial"/>
                <a:ea typeface="ＭＳ Ｐゴシック"/>
              </a:rPr>
              <a:t>41</a:t>
            </a:fld>
            <a:endParaRPr lang="en-US" sz="1200" b="0" strike="noStrike" spc="-1">
              <a:latin typeface="Arial"/>
            </a:endParaRPr>
          </a:p>
        </p:txBody>
      </p:sp>
      <p:pic>
        <p:nvPicPr>
          <p:cNvPr id="936" name="Picture 935"/>
          <p:cNvPicPr/>
          <p:nvPr/>
        </p:nvPicPr>
        <p:blipFill>
          <a:blip r:embed="rId2"/>
          <a:stretch/>
        </p:blipFill>
        <p:spPr>
          <a:xfrm>
            <a:off x="1359000" y="3467160"/>
            <a:ext cx="7886160" cy="2615400"/>
          </a:xfrm>
          <a:prstGeom prst="rect">
            <a:avLst/>
          </a:prstGeom>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 name="CustomShape 1"/>
          <p:cNvSpPr/>
          <p:nvPr/>
        </p:nvSpPr>
        <p:spPr>
          <a:xfrm>
            <a:off x="228600" y="152280"/>
            <a:ext cx="868572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2800" b="1" strike="noStrike" spc="-1">
                <a:solidFill>
                  <a:srgbClr val="000000"/>
                </a:solidFill>
                <a:latin typeface="Tahoma"/>
                <a:ea typeface="ＭＳ Ｐゴシック"/>
              </a:rPr>
              <a:t>Continuous Attributes: Computing Gini Index...</a:t>
            </a:r>
            <a:endParaRPr lang="en-US" sz="2800" b="0" strike="noStrike" spc="-1">
              <a:latin typeface="Arial"/>
            </a:endParaRPr>
          </a:p>
        </p:txBody>
      </p:sp>
      <p:sp>
        <p:nvSpPr>
          <p:cNvPr id="938" name="CustomShape 2"/>
          <p:cNvSpPr/>
          <p:nvPr/>
        </p:nvSpPr>
        <p:spPr>
          <a:xfrm>
            <a:off x="380880" y="1219320"/>
            <a:ext cx="8177760" cy="15228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343080" indent="-342000">
              <a:lnSpc>
                <a:spcPct val="90000"/>
              </a:lnSpc>
              <a:spcBef>
                <a:spcPts val="201"/>
              </a:spcBef>
              <a:spcAft>
                <a:spcPts val="400"/>
              </a:spcAft>
              <a:buClr>
                <a:srgbClr val="0C7B9C"/>
              </a:buClr>
              <a:buSzPct val="75000"/>
              <a:buFont typeface="Monotype Sorts" charset="2"/>
              <a:buChar char=""/>
            </a:pPr>
            <a:r>
              <a:rPr lang="en-US" sz="2000" b="0" strike="noStrike" spc="-1">
                <a:solidFill>
                  <a:srgbClr val="000000"/>
                </a:solidFill>
                <a:latin typeface="Arial"/>
                <a:ea typeface="ＭＳ Ｐゴシック"/>
              </a:rPr>
              <a:t>For efficient computation: for each attribute,</a:t>
            </a:r>
            <a:endParaRPr lang="en-US" sz="2000" b="0" strike="noStrike" spc="-1">
              <a:latin typeface="Arial"/>
            </a:endParaRPr>
          </a:p>
          <a:p>
            <a:pPr marL="743040" lvl="1" indent="-284760">
              <a:lnSpc>
                <a:spcPct val="9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Sort the attribute on values</a:t>
            </a:r>
            <a:endParaRPr lang="en-US" sz="2000" b="0" strike="noStrike" spc="-1">
              <a:latin typeface="Arial"/>
            </a:endParaRPr>
          </a:p>
          <a:p>
            <a:pPr marL="743040" lvl="1" indent="-284760">
              <a:lnSpc>
                <a:spcPct val="9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Linearly scan these values, each time updating the count matrix and computing gini index</a:t>
            </a:r>
            <a:endParaRPr lang="en-US" sz="2000" b="0" strike="noStrike" spc="-1">
              <a:latin typeface="Arial"/>
            </a:endParaRPr>
          </a:p>
          <a:p>
            <a:pPr marL="743040" lvl="1" indent="-284760">
              <a:lnSpc>
                <a:spcPct val="9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Choose the split position that has the least gini index</a:t>
            </a:r>
            <a:endParaRPr lang="en-US" sz="2000" b="0" strike="noStrike" spc="-1">
              <a:latin typeface="Arial"/>
            </a:endParaRPr>
          </a:p>
        </p:txBody>
      </p:sp>
      <p:sp>
        <p:nvSpPr>
          <p:cNvPr id="939" name="Line 3"/>
          <p:cNvSpPr/>
          <p:nvPr/>
        </p:nvSpPr>
        <p:spPr>
          <a:xfrm>
            <a:off x="1676160" y="4146480"/>
            <a:ext cx="304920" cy="1440"/>
          </a:xfrm>
          <a:prstGeom prst="line">
            <a:avLst/>
          </a:prstGeom>
          <a:ln w="9360">
            <a:solidFill>
              <a:schemeClr val="tx2"/>
            </a:solidFill>
            <a:round/>
            <a:tailEnd type="triangle" w="med" len="med"/>
          </a:ln>
        </p:spPr>
        <p:style>
          <a:lnRef idx="0">
            <a:scrgbClr r="0" g="0" b="0"/>
          </a:lnRef>
          <a:fillRef idx="0">
            <a:scrgbClr r="0" g="0" b="0"/>
          </a:fillRef>
          <a:effectRef idx="0">
            <a:scrgbClr r="0" g="0" b="0"/>
          </a:effectRef>
          <a:fontRef idx="minor"/>
        </p:style>
      </p:sp>
      <p:grpSp>
        <p:nvGrpSpPr>
          <p:cNvPr id="940" name="Group 4"/>
          <p:cNvGrpSpPr/>
          <p:nvPr/>
        </p:nvGrpSpPr>
        <p:grpSpPr>
          <a:xfrm>
            <a:off x="80640" y="4222800"/>
            <a:ext cx="1900440" cy="333000"/>
            <a:chOff x="80640" y="4222800"/>
            <a:chExt cx="1900440" cy="333000"/>
          </a:xfrm>
        </p:grpSpPr>
        <p:sp>
          <p:nvSpPr>
            <p:cNvPr id="941" name="CustomShape 5"/>
            <p:cNvSpPr/>
            <p:nvPr/>
          </p:nvSpPr>
          <p:spPr>
            <a:xfrm>
              <a:off x="80640" y="4222800"/>
              <a:ext cx="158688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spcBef>
                  <a:spcPts val="320"/>
                </a:spcBef>
              </a:pPr>
              <a:r>
                <a:rPr lang="en-US" sz="1600" b="1" strike="noStrike" spc="-1">
                  <a:solidFill>
                    <a:srgbClr val="000000"/>
                  </a:solidFill>
                  <a:latin typeface="Arial"/>
                  <a:ea typeface="ＭＳ Ｐゴシック"/>
                </a:rPr>
                <a:t>Split Positions</a:t>
              </a:r>
              <a:endParaRPr lang="en-US" sz="1600" b="0" strike="noStrike" spc="-1">
                <a:latin typeface="Arial"/>
              </a:endParaRPr>
            </a:p>
          </p:txBody>
        </p:sp>
        <p:sp>
          <p:nvSpPr>
            <p:cNvPr id="942" name="Line 6"/>
            <p:cNvSpPr/>
            <p:nvPr/>
          </p:nvSpPr>
          <p:spPr>
            <a:xfrm>
              <a:off x="1676160" y="4451040"/>
              <a:ext cx="304920" cy="360"/>
            </a:xfrm>
            <a:prstGeom prst="line">
              <a:avLst/>
            </a:prstGeom>
            <a:ln w="9360">
              <a:solidFill>
                <a:schemeClr val="tx2"/>
              </a:solidFill>
              <a:round/>
              <a:tailEnd type="triangle" w="med" len="med"/>
            </a:ln>
          </p:spPr>
          <p:style>
            <a:lnRef idx="0">
              <a:scrgbClr r="0" g="0" b="0"/>
            </a:lnRef>
            <a:fillRef idx="0">
              <a:scrgbClr r="0" g="0" b="0"/>
            </a:fillRef>
            <a:effectRef idx="0">
              <a:scrgbClr r="0" g="0" b="0"/>
            </a:effectRef>
            <a:fontRef idx="minor"/>
          </p:style>
        </p:sp>
      </p:grpSp>
      <p:sp>
        <p:nvSpPr>
          <p:cNvPr id="943" name="CustomShape 7"/>
          <p:cNvSpPr/>
          <p:nvPr/>
        </p:nvSpPr>
        <p:spPr>
          <a:xfrm>
            <a:off x="76320" y="3917880"/>
            <a:ext cx="1599120" cy="33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799"/>
              </a:spcBef>
            </a:pPr>
            <a:r>
              <a:rPr lang="en-US" sz="1600" b="1" strike="noStrike" spc="-1">
                <a:solidFill>
                  <a:srgbClr val="000000"/>
                </a:solidFill>
                <a:latin typeface="Arial"/>
                <a:ea typeface="ＭＳ Ｐゴシック"/>
              </a:rPr>
              <a:t>Sorted Values</a:t>
            </a:r>
            <a:endParaRPr lang="en-US" sz="1600" b="0" strike="noStrike" spc="-1">
              <a:latin typeface="Arial"/>
            </a:endParaRPr>
          </a:p>
        </p:txBody>
      </p:sp>
      <p:sp>
        <p:nvSpPr>
          <p:cNvPr id="944" name="CustomShape 8"/>
          <p:cNvSpPr/>
          <p:nvPr/>
        </p:nvSpPr>
        <p:spPr>
          <a:xfrm>
            <a:off x="4368960" y="4800600"/>
            <a:ext cx="608400" cy="837000"/>
          </a:xfrm>
          <a:prstGeom prst="rect">
            <a:avLst/>
          </a:prstGeom>
          <a:solidFill>
            <a:srgbClr val="FFFF00">
              <a:alpha val="53000"/>
            </a:srgbClr>
          </a:solidFill>
          <a:ln w="12600">
            <a:solidFill>
              <a:schemeClr val="tx1"/>
            </a:solidFill>
            <a:round/>
          </a:ln>
        </p:spPr>
        <p:style>
          <a:lnRef idx="0">
            <a:scrgbClr r="0" g="0" b="0"/>
          </a:lnRef>
          <a:fillRef idx="0">
            <a:scrgbClr r="0" g="0" b="0"/>
          </a:fillRef>
          <a:effectRef idx="0">
            <a:scrgbClr r="0" g="0" b="0"/>
          </a:effectRef>
          <a:fontRef idx="minor"/>
        </p:style>
      </p:sp>
      <p:sp>
        <p:nvSpPr>
          <p:cNvPr id="945" name="CustomShape 9"/>
          <p:cNvSpPr/>
          <p:nvPr/>
        </p:nvSpPr>
        <p:spPr>
          <a:xfrm>
            <a:off x="2057400" y="4821120"/>
            <a:ext cx="1738800" cy="1350000"/>
          </a:xfrm>
          <a:prstGeom prst="rect">
            <a:avLst/>
          </a:prstGeom>
          <a:solidFill>
            <a:schemeClr val="accent3"/>
          </a:solidFill>
          <a:ln w="12600">
            <a:noFill/>
          </a:ln>
        </p:spPr>
        <p:style>
          <a:lnRef idx="0">
            <a:scrgbClr r="0" g="0" b="0"/>
          </a:lnRef>
          <a:fillRef idx="0">
            <a:scrgbClr r="0" g="0" b="0"/>
          </a:fillRef>
          <a:effectRef idx="0">
            <a:scrgbClr r="0" g="0" b="0"/>
          </a:effectRef>
          <a:fontRef idx="minor"/>
        </p:style>
      </p:sp>
      <p:sp>
        <p:nvSpPr>
          <p:cNvPr id="946" name="CustomShape 10"/>
          <p:cNvSpPr/>
          <p:nvPr/>
        </p:nvSpPr>
        <p:spPr>
          <a:xfrm>
            <a:off x="4992840" y="4898880"/>
            <a:ext cx="3692880" cy="1348200"/>
          </a:xfrm>
          <a:prstGeom prst="rect">
            <a:avLst/>
          </a:prstGeom>
          <a:solidFill>
            <a:schemeClr val="accent3"/>
          </a:solidFill>
          <a:ln w="12600">
            <a:noFill/>
          </a:ln>
        </p:spPr>
        <p:style>
          <a:lnRef idx="0">
            <a:scrgbClr r="0" g="0" b="0"/>
          </a:lnRef>
          <a:fillRef idx="0">
            <a:scrgbClr r="0" g="0" b="0"/>
          </a:fillRef>
          <a:effectRef idx="0">
            <a:scrgbClr r="0" g="0" b="0"/>
          </a:effectRef>
          <a:fontRef idx="minor"/>
        </p:style>
      </p:sp>
      <p:sp>
        <p:nvSpPr>
          <p:cNvPr id="947" name="CustomShape 11"/>
          <p:cNvSpPr/>
          <p:nvPr/>
        </p:nvSpPr>
        <p:spPr>
          <a:xfrm>
            <a:off x="3911760" y="4038480"/>
            <a:ext cx="761040" cy="302040"/>
          </a:xfrm>
          <a:prstGeom prst="ellipse">
            <a:avLst/>
          </a:prstGeom>
          <a:solidFill>
            <a:srgbClr val="FFFF00">
              <a:alpha val="62000"/>
            </a:srgbClr>
          </a:solidFill>
          <a:ln w="12600">
            <a:solidFill>
              <a:schemeClr val="tx1"/>
            </a:solidFill>
            <a:round/>
          </a:ln>
        </p:spPr>
        <p:style>
          <a:lnRef idx="0">
            <a:scrgbClr r="0" g="0" b="0"/>
          </a:lnRef>
          <a:fillRef idx="0">
            <a:scrgbClr r="0" g="0" b="0"/>
          </a:fillRef>
          <a:effectRef idx="0">
            <a:scrgbClr r="0" g="0" b="0"/>
          </a:effectRef>
          <a:fontRef idx="minor"/>
        </p:style>
      </p:sp>
      <p:sp>
        <p:nvSpPr>
          <p:cNvPr id="948" name="CustomShape 12"/>
          <p:cNvSpPr/>
          <p:nvPr/>
        </p:nvSpPr>
        <p:spPr>
          <a:xfrm>
            <a:off x="4648320" y="3016080"/>
            <a:ext cx="360" cy="456120"/>
          </a:xfrm>
          <a:custGeom>
            <a:avLst/>
            <a:gdLst/>
            <a:ahLst/>
            <a:cxnLst/>
            <a:rect l="l" t="t" r="r" b="b"/>
            <a:pathLst>
              <a:path w="21600" h="21600">
                <a:moveTo>
                  <a:pt x="0" y="0"/>
                </a:moveTo>
                <a:lnTo>
                  <a:pt x="21600" y="21600"/>
                </a:lnTo>
              </a:path>
            </a:pathLst>
          </a:custGeom>
          <a:noFill/>
          <a:ln w="12600">
            <a:solidFill>
              <a:schemeClr val="tx1"/>
            </a:solidFill>
            <a:round/>
            <a:tailEnd type="triangle" w="med" len="med"/>
          </a:ln>
        </p:spPr>
        <p:style>
          <a:lnRef idx="0">
            <a:scrgbClr r="0" g="0" b="0"/>
          </a:lnRef>
          <a:fillRef idx="0">
            <a:scrgbClr r="0" g="0" b="0"/>
          </a:fillRef>
          <a:effectRef idx="0">
            <a:scrgbClr r="0" g="0" b="0"/>
          </a:effectRef>
          <a:fontRef idx="minor"/>
        </p:style>
      </p:sp>
      <p:sp>
        <p:nvSpPr>
          <p:cNvPr id="949" name="CustomShape 13"/>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950" name="CustomShape 14"/>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951" name="CustomShape 15"/>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721B922-A7F8-47AF-8206-BE367339EF9D}" type="slidenum">
              <a:rPr lang="en-US" sz="1200" b="1" strike="noStrike" spc="-1">
                <a:solidFill>
                  <a:srgbClr val="8B8B8B"/>
                </a:solidFill>
                <a:latin typeface="Arial"/>
                <a:ea typeface="ＭＳ Ｐゴシック"/>
              </a:rPr>
              <a:t>42</a:t>
            </a:fld>
            <a:endParaRPr lang="en-US" sz="1200" b="0" strike="noStrike" spc="-1">
              <a:latin typeface="Arial"/>
            </a:endParaRPr>
          </a:p>
        </p:txBody>
      </p:sp>
      <p:pic>
        <p:nvPicPr>
          <p:cNvPr id="952" name="Picture 951"/>
          <p:cNvPicPr/>
          <p:nvPr/>
        </p:nvPicPr>
        <p:blipFill>
          <a:blip r:embed="rId2"/>
          <a:stretch/>
        </p:blipFill>
        <p:spPr>
          <a:xfrm>
            <a:off x="1359000" y="3467160"/>
            <a:ext cx="7886160" cy="2615400"/>
          </a:xfrm>
          <a:prstGeom prst="rect">
            <a:avLst/>
          </a:prstGeom>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 name="CustomShape 1"/>
          <p:cNvSpPr/>
          <p:nvPr/>
        </p:nvSpPr>
        <p:spPr>
          <a:xfrm>
            <a:off x="228600" y="152280"/>
            <a:ext cx="868572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2800" b="1" strike="noStrike" spc="-1">
                <a:solidFill>
                  <a:srgbClr val="000000"/>
                </a:solidFill>
                <a:latin typeface="Tahoma"/>
                <a:ea typeface="ＭＳ Ｐゴシック"/>
              </a:rPr>
              <a:t>Continuous Attributes: Computing Gini Index...</a:t>
            </a:r>
            <a:endParaRPr lang="en-US" sz="2800" b="0" strike="noStrike" spc="-1">
              <a:latin typeface="Arial"/>
            </a:endParaRPr>
          </a:p>
        </p:txBody>
      </p:sp>
      <p:sp>
        <p:nvSpPr>
          <p:cNvPr id="954" name="CustomShape 2"/>
          <p:cNvSpPr/>
          <p:nvPr/>
        </p:nvSpPr>
        <p:spPr>
          <a:xfrm>
            <a:off x="380880" y="1219320"/>
            <a:ext cx="8177760" cy="15228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343080" indent="-342000">
              <a:lnSpc>
                <a:spcPct val="90000"/>
              </a:lnSpc>
              <a:spcBef>
                <a:spcPts val="201"/>
              </a:spcBef>
              <a:spcAft>
                <a:spcPts val="400"/>
              </a:spcAft>
              <a:buClr>
                <a:srgbClr val="0C7B9C"/>
              </a:buClr>
              <a:buSzPct val="75000"/>
              <a:buFont typeface="Monotype Sorts" charset="2"/>
              <a:buChar char=""/>
            </a:pPr>
            <a:r>
              <a:rPr lang="en-US" sz="2000" b="0" strike="noStrike" spc="-1">
                <a:solidFill>
                  <a:srgbClr val="000000"/>
                </a:solidFill>
                <a:latin typeface="Arial"/>
                <a:ea typeface="ＭＳ Ｐゴシック"/>
              </a:rPr>
              <a:t>For efficient computation: for each attribute,</a:t>
            </a:r>
            <a:endParaRPr lang="en-US" sz="2000" b="0" strike="noStrike" spc="-1">
              <a:latin typeface="Arial"/>
            </a:endParaRPr>
          </a:p>
          <a:p>
            <a:pPr marL="743040" lvl="1" indent="-284760">
              <a:lnSpc>
                <a:spcPct val="9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Sort the attribute on values</a:t>
            </a:r>
            <a:endParaRPr lang="en-US" sz="2000" b="0" strike="noStrike" spc="-1">
              <a:latin typeface="Arial"/>
            </a:endParaRPr>
          </a:p>
          <a:p>
            <a:pPr marL="743040" lvl="1" indent="-284760">
              <a:lnSpc>
                <a:spcPct val="9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Linearly scan these values, each time updating the count matrix and computing gini index</a:t>
            </a:r>
            <a:endParaRPr lang="en-US" sz="2000" b="0" strike="noStrike" spc="-1">
              <a:latin typeface="Arial"/>
            </a:endParaRPr>
          </a:p>
          <a:p>
            <a:pPr marL="743040" lvl="1" indent="-284760">
              <a:lnSpc>
                <a:spcPct val="9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Choose the split position that has the least gini index</a:t>
            </a:r>
            <a:endParaRPr lang="en-US" sz="2000" b="0" strike="noStrike" spc="-1">
              <a:latin typeface="Arial"/>
            </a:endParaRPr>
          </a:p>
        </p:txBody>
      </p:sp>
      <p:sp>
        <p:nvSpPr>
          <p:cNvPr id="955" name="Line 3"/>
          <p:cNvSpPr/>
          <p:nvPr/>
        </p:nvSpPr>
        <p:spPr>
          <a:xfrm>
            <a:off x="1676160" y="4146480"/>
            <a:ext cx="304920" cy="1440"/>
          </a:xfrm>
          <a:prstGeom prst="line">
            <a:avLst/>
          </a:prstGeom>
          <a:ln w="9360">
            <a:solidFill>
              <a:schemeClr val="tx2"/>
            </a:solidFill>
            <a:round/>
            <a:tailEnd type="triangle" w="med" len="med"/>
          </a:ln>
        </p:spPr>
        <p:style>
          <a:lnRef idx="0">
            <a:scrgbClr r="0" g="0" b="0"/>
          </a:lnRef>
          <a:fillRef idx="0">
            <a:scrgbClr r="0" g="0" b="0"/>
          </a:fillRef>
          <a:effectRef idx="0">
            <a:scrgbClr r="0" g="0" b="0"/>
          </a:effectRef>
          <a:fontRef idx="minor"/>
        </p:style>
      </p:sp>
      <p:grpSp>
        <p:nvGrpSpPr>
          <p:cNvPr id="956" name="Group 4"/>
          <p:cNvGrpSpPr/>
          <p:nvPr/>
        </p:nvGrpSpPr>
        <p:grpSpPr>
          <a:xfrm>
            <a:off x="80640" y="4222800"/>
            <a:ext cx="1900440" cy="333000"/>
            <a:chOff x="80640" y="4222800"/>
            <a:chExt cx="1900440" cy="333000"/>
          </a:xfrm>
        </p:grpSpPr>
        <p:sp>
          <p:nvSpPr>
            <p:cNvPr id="957" name="CustomShape 5"/>
            <p:cNvSpPr/>
            <p:nvPr/>
          </p:nvSpPr>
          <p:spPr>
            <a:xfrm>
              <a:off x="80640" y="4222800"/>
              <a:ext cx="158688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spcBef>
                  <a:spcPts val="320"/>
                </a:spcBef>
              </a:pPr>
              <a:r>
                <a:rPr lang="en-US" sz="1600" b="1" strike="noStrike" spc="-1">
                  <a:solidFill>
                    <a:srgbClr val="000000"/>
                  </a:solidFill>
                  <a:latin typeface="Arial"/>
                  <a:ea typeface="ＭＳ Ｐゴシック"/>
                </a:rPr>
                <a:t>Split Positions</a:t>
              </a:r>
              <a:endParaRPr lang="en-US" sz="1600" b="0" strike="noStrike" spc="-1">
                <a:latin typeface="Arial"/>
              </a:endParaRPr>
            </a:p>
          </p:txBody>
        </p:sp>
        <p:sp>
          <p:nvSpPr>
            <p:cNvPr id="958" name="Line 6"/>
            <p:cNvSpPr/>
            <p:nvPr/>
          </p:nvSpPr>
          <p:spPr>
            <a:xfrm>
              <a:off x="1676160" y="4451040"/>
              <a:ext cx="304920" cy="360"/>
            </a:xfrm>
            <a:prstGeom prst="line">
              <a:avLst/>
            </a:prstGeom>
            <a:ln w="9360">
              <a:solidFill>
                <a:schemeClr val="tx2"/>
              </a:solidFill>
              <a:round/>
              <a:tailEnd type="triangle" w="med" len="med"/>
            </a:ln>
          </p:spPr>
          <p:style>
            <a:lnRef idx="0">
              <a:scrgbClr r="0" g="0" b="0"/>
            </a:lnRef>
            <a:fillRef idx="0">
              <a:scrgbClr r="0" g="0" b="0"/>
            </a:fillRef>
            <a:effectRef idx="0">
              <a:scrgbClr r="0" g="0" b="0"/>
            </a:effectRef>
            <a:fontRef idx="minor"/>
          </p:style>
        </p:sp>
      </p:grpSp>
      <p:sp>
        <p:nvSpPr>
          <p:cNvPr id="959" name="CustomShape 7"/>
          <p:cNvSpPr/>
          <p:nvPr/>
        </p:nvSpPr>
        <p:spPr>
          <a:xfrm>
            <a:off x="76320" y="3917880"/>
            <a:ext cx="1599120" cy="33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799"/>
              </a:spcBef>
            </a:pPr>
            <a:r>
              <a:rPr lang="en-US" sz="1600" b="1" strike="noStrike" spc="-1">
                <a:solidFill>
                  <a:srgbClr val="000000"/>
                </a:solidFill>
                <a:latin typeface="Arial"/>
                <a:ea typeface="ＭＳ Ｐゴシック"/>
              </a:rPr>
              <a:t>Sorted Values</a:t>
            </a:r>
            <a:endParaRPr lang="en-US" sz="1600" b="0" strike="noStrike" spc="-1">
              <a:latin typeface="Arial"/>
            </a:endParaRPr>
          </a:p>
        </p:txBody>
      </p:sp>
      <p:sp>
        <p:nvSpPr>
          <p:cNvPr id="960" name="CustomShape 8"/>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961" name="CustomShape 9"/>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962" name="CustomShape 10"/>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0B2387B-1C3D-41EB-885B-DD62421DCC91}" type="slidenum">
              <a:rPr lang="en-US" sz="1200" b="1" strike="noStrike" spc="-1">
                <a:solidFill>
                  <a:srgbClr val="8B8B8B"/>
                </a:solidFill>
                <a:latin typeface="Arial"/>
                <a:ea typeface="ＭＳ Ｐゴシック"/>
              </a:rPr>
              <a:t>43</a:t>
            </a:fld>
            <a:endParaRPr lang="en-US" sz="1200" b="0" strike="noStrike" spc="-1">
              <a:latin typeface="Arial"/>
            </a:endParaRPr>
          </a:p>
        </p:txBody>
      </p:sp>
      <p:pic>
        <p:nvPicPr>
          <p:cNvPr id="963" name="Picture 962"/>
          <p:cNvPicPr/>
          <p:nvPr/>
        </p:nvPicPr>
        <p:blipFill>
          <a:blip r:embed="rId2"/>
          <a:stretch/>
        </p:blipFill>
        <p:spPr>
          <a:xfrm>
            <a:off x="1359000" y="3467160"/>
            <a:ext cx="7886160" cy="2615400"/>
          </a:xfrm>
          <a:prstGeom prst="rect">
            <a:avLst/>
          </a:prstGeom>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2800" b="1" strike="noStrike" spc="-1">
                <a:solidFill>
                  <a:srgbClr val="000000"/>
                </a:solidFill>
                <a:latin typeface="Tahoma"/>
                <a:ea typeface="ＭＳ Ｐゴシック"/>
              </a:rPr>
              <a:t>Measure of Impurity: Entropy</a:t>
            </a:r>
            <a:endParaRPr lang="en-US" sz="2800" b="0" strike="noStrike" spc="-1">
              <a:latin typeface="Arial"/>
            </a:endParaRPr>
          </a:p>
        </p:txBody>
      </p:sp>
      <p:sp>
        <p:nvSpPr>
          <p:cNvPr id="965" name="CustomShape 2"/>
          <p:cNvSpPr/>
          <p:nvPr/>
        </p:nvSpPr>
        <p:spPr>
          <a:xfrm>
            <a:off x="152280" y="1143000"/>
            <a:ext cx="8762040" cy="51804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rmAutofit/>
          </a:bodyPr>
          <a:lstStyle/>
          <a:p>
            <a:pPr marL="343080" indent="-342000">
              <a:lnSpc>
                <a:spcPct val="90000"/>
              </a:lnSpc>
              <a:spcBef>
                <a:spcPts val="241"/>
              </a:spcBef>
              <a:spcAft>
                <a:spcPts val="400"/>
              </a:spcAft>
              <a:buClr>
                <a:srgbClr val="0C7B9C"/>
              </a:buClr>
              <a:buSzPct val="75000"/>
              <a:buFont typeface="Monotype Sorts" charset="2"/>
              <a:buChar char=""/>
            </a:pPr>
            <a:r>
              <a:rPr lang="en-US" sz="2400" b="0" strike="noStrike" spc="-1">
                <a:solidFill>
                  <a:srgbClr val="000000"/>
                </a:solidFill>
                <a:latin typeface="Arial"/>
                <a:ea typeface="ＭＳ Ｐゴシック"/>
              </a:rPr>
              <a:t>Entropy at a given node </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marL="343080" indent="-342000">
              <a:lnSpc>
                <a:spcPct val="100000"/>
              </a:lnSpc>
              <a:spcBef>
                <a:spcPts val="241"/>
              </a:spcBef>
              <a:spcAft>
                <a:spcPts val="400"/>
              </a:spcAft>
              <a:tabLst>
                <a:tab pos="0" algn="l"/>
              </a:tabLst>
            </a:pPr>
            <a:r>
              <a:rPr lang="en-US" sz="2400" b="0" strike="noStrike" spc="-1">
                <a:solidFill>
                  <a:srgbClr val="000000"/>
                </a:solidFill>
                <a:latin typeface="Arial"/>
                <a:ea typeface="ＭＳ Ｐゴシック"/>
              </a:rPr>
              <a:t>	</a:t>
            </a:r>
            <a:r>
              <a:rPr lang="en-US" sz="2000" b="0" strike="noStrike" spc="-1">
                <a:solidFill>
                  <a:srgbClr val="000000"/>
                </a:solidFill>
                <a:latin typeface="Cambria Math"/>
                <a:ea typeface="Cambria Math"/>
              </a:rPr>
              <a:t>Where  is the frequency of class </a:t>
            </a:r>
            <a:r>
              <a:rPr lang="en-US" sz="2000" b="0" strike="noStrike" spc="-1">
                <a:solidFill>
                  <a:srgbClr val="000000"/>
                </a:solidFill>
                <a:latin typeface="Arial"/>
                <a:ea typeface="ＭＳ Ｐゴシック"/>
              </a:rPr>
              <a:t> at node , and  is the total number of classes </a:t>
            </a:r>
            <a:endParaRPr lang="en-US" sz="2000" b="0" strike="noStrike" spc="-1">
              <a:latin typeface="Arial"/>
            </a:endParaRPr>
          </a:p>
          <a:p>
            <a:pPr marL="343080" indent="-342000">
              <a:lnSpc>
                <a:spcPct val="100000"/>
              </a:lnSpc>
              <a:spcBef>
                <a:spcPts val="241"/>
              </a:spcBef>
              <a:spcAft>
                <a:spcPts val="400"/>
              </a:spcAft>
              <a:tabLst>
                <a:tab pos="0" algn="l"/>
              </a:tabLst>
            </a:pPr>
            <a:endParaRPr lang="en-US" sz="2000" b="0" strike="noStrike" spc="-1">
              <a:latin typeface="Arial"/>
            </a:endParaRPr>
          </a:p>
          <a:p>
            <a:pPr marL="1204920" lvl="2" indent="-346680">
              <a:lnSpc>
                <a:spcPct val="90000"/>
              </a:lnSpc>
              <a:spcBef>
                <a:spcPts val="221"/>
              </a:spcBef>
              <a:spcAft>
                <a:spcPts val="400"/>
              </a:spcAft>
              <a:buClr>
                <a:srgbClr val="0C7B9C"/>
              </a:buClr>
              <a:buSzPct val="70000"/>
              <a:buFont typeface="Wingdings" charset="2"/>
              <a:buChar char=""/>
              <a:tabLst>
                <a:tab pos="0" algn="l"/>
              </a:tabLst>
            </a:pPr>
            <a:r>
              <a:rPr lang="en-US" sz="2200" b="0" strike="noStrike" spc="-1">
                <a:solidFill>
                  <a:srgbClr val="000000"/>
                </a:solidFill>
                <a:latin typeface="Arial"/>
                <a:ea typeface="ＭＳ Ｐゴシック"/>
              </a:rPr>
              <a:t>Maximum of  when records are equally distributed among all classes, implying the least beneficial situation for classification</a:t>
            </a:r>
            <a:endParaRPr lang="en-US" sz="2200" b="0" strike="noStrike" spc="-1">
              <a:latin typeface="Arial"/>
            </a:endParaRPr>
          </a:p>
          <a:p>
            <a:pPr marL="1204920" lvl="2" indent="-346680">
              <a:lnSpc>
                <a:spcPct val="90000"/>
              </a:lnSpc>
              <a:spcBef>
                <a:spcPts val="221"/>
              </a:spcBef>
              <a:spcAft>
                <a:spcPts val="400"/>
              </a:spcAft>
              <a:buClr>
                <a:srgbClr val="0C7B9C"/>
              </a:buClr>
              <a:buSzPct val="70000"/>
              <a:buFont typeface="Wingdings" charset="2"/>
              <a:buChar char=""/>
              <a:tabLst>
                <a:tab pos="0" algn="l"/>
              </a:tabLst>
            </a:pPr>
            <a:r>
              <a:rPr lang="en-US" sz="2200" b="0" strike="noStrike" spc="-1">
                <a:solidFill>
                  <a:srgbClr val="000000"/>
                </a:solidFill>
                <a:latin typeface="Arial"/>
                <a:ea typeface="ＭＳ Ｐゴシック"/>
              </a:rPr>
              <a:t>Minimum of 0 when all records belong to one class, implying most beneficial situation for classification</a:t>
            </a:r>
            <a:endParaRPr lang="en-US" sz="2200" b="0" strike="noStrike" spc="-1">
              <a:latin typeface="Arial"/>
            </a:endParaRPr>
          </a:p>
          <a:p>
            <a:pPr>
              <a:lnSpc>
                <a:spcPct val="100000"/>
              </a:lnSpc>
              <a:tabLst>
                <a:tab pos="0" algn="l"/>
              </a:tabLst>
            </a:pPr>
            <a:endParaRPr lang="en-US" sz="2200" b="0" strike="noStrike" spc="-1">
              <a:latin typeface="Arial"/>
            </a:endParaRPr>
          </a:p>
          <a:p>
            <a:pPr marL="743040" lvl="1" indent="-284760">
              <a:lnSpc>
                <a:spcPct val="90000"/>
              </a:lnSpc>
              <a:spcBef>
                <a:spcPts val="241"/>
              </a:spcBef>
              <a:spcAft>
                <a:spcPts val="400"/>
              </a:spcAft>
              <a:buClr>
                <a:srgbClr val="0C7B9C"/>
              </a:buClr>
              <a:buFont typeface="Arial"/>
              <a:buChar char="–"/>
              <a:tabLst>
                <a:tab pos="0" algn="l"/>
              </a:tabLst>
            </a:pPr>
            <a:r>
              <a:rPr lang="en-US" sz="2400" b="0" strike="noStrike" spc="-1">
                <a:solidFill>
                  <a:srgbClr val="000000"/>
                </a:solidFill>
                <a:latin typeface="Arial"/>
                <a:ea typeface="ＭＳ Ｐゴシック"/>
              </a:rPr>
              <a:t>Entropy based computations are quite similar to the GINI index computations</a:t>
            </a:r>
            <a:endParaRPr lang="en-US" sz="2400" b="0" strike="noStrike" spc="-1">
              <a:latin typeface="Arial"/>
            </a:endParaRPr>
          </a:p>
        </p:txBody>
      </p:sp>
      <p:sp>
        <p:nvSpPr>
          <p:cNvPr id="966" name="CustomShape 3"/>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967" name="CustomShape 4"/>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968" name="CustomShape 5"/>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F3A5E2F-920B-43FE-923E-34A716353D5A}" type="slidenum">
              <a:rPr lang="en-US" sz="1200" b="1" strike="noStrike" spc="-1">
                <a:solidFill>
                  <a:srgbClr val="8B8B8B"/>
                </a:solidFill>
                <a:latin typeface="Arial"/>
                <a:ea typeface="ＭＳ Ｐゴシック"/>
              </a:rPr>
              <a:t>44</a:t>
            </a:fld>
            <a:endParaRPr lang="en-US" sz="1200" b="0" strike="noStrike" spc="-1">
              <a:latin typeface="Arial"/>
            </a:endParaRPr>
          </a:p>
        </p:txBody>
      </p:sp>
      <mc:AlternateContent xmlns:mc="http://schemas.openxmlformats.org/markup-compatibility/2006" xmlns:a14="http://schemas.microsoft.com/office/drawing/2010/main">
        <mc:Choice Requires="a14">
          <p:sp>
            <p:nvSpPr>
              <p:cNvPr id="969" name="Formula 6"/>
              <p:cNvSpPr txBox="1"/>
              <p:nvPr/>
            </p:nvSpPr>
            <p:spPr>
              <a:xfrm>
                <a:off x="1447920" y="1523880"/>
                <a:ext cx="4258080" cy="103680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𝐸𝑛𝑡𝑟𝑜𝑝𝑦</m:t>
                      </m:r>
                      <m:r>
                        <a:rPr>
                          <a:latin typeface="Cambria Math" panose="02040503050406030204" pitchFamily="18" charset="0"/>
                        </a:rPr>
                        <m:t>=−</m:t>
                      </m:r>
                      <m:nary>
                        <m:naryPr>
                          <m:chr m:val="∑"/>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=0</m:t>
                          </m:r>
                        </m:sub>
                        <m:sup>
                          <m:r>
                            <a:rPr>
                              <a:latin typeface="Cambria Math" panose="02040503050406030204" pitchFamily="18" charset="0"/>
                            </a:rPr>
                            <m:t>𝑐</m:t>
                          </m:r>
                          <m:r>
                            <a:rPr>
                              <a:latin typeface="Cambria Math" panose="02040503050406030204" pitchFamily="18" charset="0"/>
                            </a:rPr>
                            <m:t>−1</m:t>
                          </m:r>
                        </m:sup>
                        <m:e>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𝑙𝑜</m:t>
                          </m:r>
                          <m:sSub>
                            <m:sSubPr>
                              <m:ctrlPr>
                                <a:rPr i="1">
                                  <a:latin typeface="Cambria Math" panose="02040503050406030204" pitchFamily="18" charset="0"/>
                                </a:rPr>
                              </m:ctrlPr>
                            </m:sSubPr>
                            <m:e>
                              <m:r>
                                <a:rPr>
                                  <a:latin typeface="Cambria Math" panose="02040503050406030204" pitchFamily="18" charset="0"/>
                                </a:rPr>
                                <m:t>𝑔</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d>
                            <m:dPr>
                              <m:ctrlPr>
                                <a:rPr i="1">
                                  <a:latin typeface="Cambria Math" panose="02040503050406030204" pitchFamily="18" charset="0"/>
                                </a:rPr>
                              </m:ctrlPr>
                            </m:dPr>
                            <m:e>
                              <m:r>
                                <a:rPr>
                                  <a:latin typeface="Cambria Math" panose="02040503050406030204" pitchFamily="18" charset="0"/>
                                </a:rPr>
                                <m:t>𝑡</m:t>
                              </m:r>
                            </m:e>
                          </m:d>
                        </m:e>
                      </m:nary>
                    </m:oMath>
                  </m:oMathPara>
                </a14:m>
                <a:endParaRPr/>
              </a:p>
            </p:txBody>
          </p:sp>
        </mc:Choice>
        <mc:Fallback xmlns:p15="http://schemas.microsoft.com/office/powerpoint/2012/main" xmlns:p14="http://schemas.microsoft.com/office/powerpoint/2010/main" xmlns=""/>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Computing Entropy of a Single Node</a:t>
            </a:r>
            <a:endParaRPr lang="en-US" sz="3200" b="0" strike="noStrike" spc="-1">
              <a:latin typeface="Arial"/>
            </a:endParaRPr>
          </a:p>
        </p:txBody>
      </p:sp>
      <p:sp>
        <p:nvSpPr>
          <p:cNvPr id="971" name="CustomShape 2"/>
          <p:cNvSpPr/>
          <p:nvPr/>
        </p:nvSpPr>
        <p:spPr>
          <a:xfrm>
            <a:off x="2895480" y="2340000"/>
            <a:ext cx="5942520" cy="82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US" sz="2000" b="1" strike="noStrike" spc="-1">
                <a:solidFill>
                  <a:srgbClr val="000000"/>
                </a:solidFill>
                <a:latin typeface="Arial"/>
                <a:ea typeface="ＭＳ Ｐゴシック"/>
              </a:rPr>
              <a:t>P(C1) = 0/6 = 0     P(C2) = 6/6 = 1</a:t>
            </a:r>
            <a:endParaRPr lang="en-US" sz="2000" b="0" strike="noStrike" spc="-1">
              <a:latin typeface="Arial"/>
            </a:endParaRPr>
          </a:p>
          <a:p>
            <a:pPr>
              <a:lnSpc>
                <a:spcPct val="100000"/>
              </a:lnSpc>
              <a:spcBef>
                <a:spcPts val="1001"/>
              </a:spcBef>
            </a:pPr>
            <a:r>
              <a:rPr lang="en-US" sz="2000" b="1" strike="noStrike" spc="-1">
                <a:solidFill>
                  <a:srgbClr val="000000"/>
                </a:solidFill>
                <a:latin typeface="Arial"/>
                <a:ea typeface="ＭＳ Ｐゴシック"/>
              </a:rPr>
              <a:t>Entropy = – 0 log 0</a:t>
            </a:r>
            <a:r>
              <a:rPr lang="en-US" sz="2000" b="1" strike="noStrike" spc="-1" baseline="30000">
                <a:solidFill>
                  <a:srgbClr val="000000"/>
                </a:solidFill>
                <a:latin typeface="Arial"/>
                <a:ea typeface="ＭＳ Ｐゴシック"/>
              </a:rPr>
              <a:t> </a:t>
            </a:r>
            <a:r>
              <a:rPr lang="en-US" sz="2000" b="1" strike="noStrike" spc="-1">
                <a:solidFill>
                  <a:srgbClr val="000000"/>
                </a:solidFill>
                <a:latin typeface="Arial"/>
                <a:ea typeface="ＭＳ Ｐゴシック"/>
              </a:rPr>
              <a:t>– 1 log 1 = – 0 – 0 = 0 </a:t>
            </a:r>
            <a:endParaRPr lang="en-US" sz="2000" b="0" strike="noStrike" spc="-1">
              <a:latin typeface="Arial"/>
            </a:endParaRPr>
          </a:p>
        </p:txBody>
      </p:sp>
      <p:sp>
        <p:nvSpPr>
          <p:cNvPr id="972" name="CustomShape 3"/>
          <p:cNvSpPr/>
          <p:nvPr/>
        </p:nvSpPr>
        <p:spPr>
          <a:xfrm>
            <a:off x="2971800" y="3733920"/>
            <a:ext cx="6171120" cy="86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US" sz="2000" b="1" strike="noStrike" spc="-1">
                <a:solidFill>
                  <a:srgbClr val="000000"/>
                </a:solidFill>
                <a:latin typeface="Arial"/>
                <a:ea typeface="ＭＳ Ｐゴシック"/>
              </a:rPr>
              <a:t>P(C1) = 1/6          P(C2) = 5/6</a:t>
            </a:r>
            <a:endParaRPr lang="en-US" sz="2000" b="0" strike="noStrike" spc="-1">
              <a:latin typeface="Arial"/>
            </a:endParaRPr>
          </a:p>
          <a:p>
            <a:pPr>
              <a:lnSpc>
                <a:spcPct val="100000"/>
              </a:lnSpc>
              <a:spcBef>
                <a:spcPts val="1001"/>
              </a:spcBef>
            </a:pPr>
            <a:r>
              <a:rPr lang="en-US" sz="2000" b="1" strike="noStrike" spc="-1">
                <a:solidFill>
                  <a:srgbClr val="000000"/>
                </a:solidFill>
                <a:latin typeface="Arial"/>
                <a:ea typeface="ＭＳ Ｐゴシック"/>
              </a:rPr>
              <a:t>Entropy = – (1/6) log</a:t>
            </a:r>
            <a:r>
              <a:rPr lang="en-US" sz="2000" b="1" strike="noStrike" spc="-1" baseline="-25000">
                <a:solidFill>
                  <a:srgbClr val="000000"/>
                </a:solidFill>
                <a:latin typeface="Arial"/>
                <a:ea typeface="ＭＳ Ｐゴシック"/>
              </a:rPr>
              <a:t>2</a:t>
            </a:r>
            <a:r>
              <a:rPr lang="en-US" sz="2000" b="1" strike="noStrike" spc="-1">
                <a:solidFill>
                  <a:srgbClr val="000000"/>
                </a:solidFill>
                <a:latin typeface="Arial"/>
                <a:ea typeface="ＭＳ Ｐゴシック"/>
              </a:rPr>
              <a:t> (1/6)</a:t>
            </a:r>
            <a:r>
              <a:rPr lang="en-US" sz="2000" b="1" strike="noStrike" spc="-1" baseline="30000">
                <a:solidFill>
                  <a:srgbClr val="000000"/>
                </a:solidFill>
                <a:latin typeface="Arial"/>
                <a:ea typeface="ＭＳ Ｐゴシック"/>
              </a:rPr>
              <a:t> </a:t>
            </a:r>
            <a:r>
              <a:rPr lang="en-US" sz="2000" b="1" strike="noStrike" spc="-1">
                <a:solidFill>
                  <a:srgbClr val="000000"/>
                </a:solidFill>
                <a:latin typeface="Arial"/>
                <a:ea typeface="ＭＳ Ｐゴシック"/>
              </a:rPr>
              <a:t>– (5/6) log</a:t>
            </a:r>
            <a:r>
              <a:rPr lang="en-US" sz="2000" b="1" strike="noStrike" spc="-1" baseline="-25000">
                <a:solidFill>
                  <a:srgbClr val="000000"/>
                </a:solidFill>
                <a:latin typeface="Arial"/>
                <a:ea typeface="ＭＳ Ｐゴシック"/>
              </a:rPr>
              <a:t>2</a:t>
            </a:r>
            <a:r>
              <a:rPr lang="en-US" sz="2000" b="1" strike="noStrike" spc="-1">
                <a:solidFill>
                  <a:srgbClr val="000000"/>
                </a:solidFill>
                <a:latin typeface="Arial"/>
                <a:ea typeface="ＭＳ Ｐゴシック"/>
              </a:rPr>
              <a:t> (1/6) = 0.65</a:t>
            </a:r>
            <a:endParaRPr lang="en-US" sz="2000" b="0" strike="noStrike" spc="-1">
              <a:latin typeface="Arial"/>
            </a:endParaRPr>
          </a:p>
        </p:txBody>
      </p:sp>
      <p:sp>
        <p:nvSpPr>
          <p:cNvPr id="973" name="CustomShape 4"/>
          <p:cNvSpPr/>
          <p:nvPr/>
        </p:nvSpPr>
        <p:spPr>
          <a:xfrm>
            <a:off x="2971800" y="5105520"/>
            <a:ext cx="6171120" cy="86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US" sz="2000" b="1" strike="noStrike" spc="-1">
                <a:solidFill>
                  <a:srgbClr val="000000"/>
                </a:solidFill>
                <a:latin typeface="Arial"/>
                <a:ea typeface="ＭＳ Ｐゴシック"/>
              </a:rPr>
              <a:t>P(C1) = 2/6          P(C2) = 4/6</a:t>
            </a:r>
            <a:endParaRPr lang="en-US" sz="2000" b="0" strike="noStrike" spc="-1">
              <a:latin typeface="Arial"/>
            </a:endParaRPr>
          </a:p>
          <a:p>
            <a:pPr>
              <a:lnSpc>
                <a:spcPct val="100000"/>
              </a:lnSpc>
              <a:spcBef>
                <a:spcPts val="1001"/>
              </a:spcBef>
            </a:pPr>
            <a:r>
              <a:rPr lang="en-US" sz="2000" b="1" strike="noStrike" spc="-1">
                <a:solidFill>
                  <a:srgbClr val="000000"/>
                </a:solidFill>
                <a:latin typeface="Arial"/>
                <a:ea typeface="ＭＳ Ｐゴシック"/>
              </a:rPr>
              <a:t>Entropy = – (2/6) log</a:t>
            </a:r>
            <a:r>
              <a:rPr lang="en-US" sz="2000" b="1" strike="noStrike" spc="-1" baseline="-25000">
                <a:solidFill>
                  <a:srgbClr val="000000"/>
                </a:solidFill>
                <a:latin typeface="Arial"/>
                <a:ea typeface="ＭＳ Ｐゴシック"/>
              </a:rPr>
              <a:t>2</a:t>
            </a:r>
            <a:r>
              <a:rPr lang="en-US" sz="2000" b="1" strike="noStrike" spc="-1">
                <a:solidFill>
                  <a:srgbClr val="000000"/>
                </a:solidFill>
                <a:latin typeface="Arial"/>
                <a:ea typeface="ＭＳ Ｐゴシック"/>
              </a:rPr>
              <a:t> (2/6)</a:t>
            </a:r>
            <a:r>
              <a:rPr lang="en-US" sz="2000" b="1" strike="noStrike" spc="-1" baseline="30000">
                <a:solidFill>
                  <a:srgbClr val="000000"/>
                </a:solidFill>
                <a:latin typeface="Arial"/>
                <a:ea typeface="ＭＳ Ｐゴシック"/>
              </a:rPr>
              <a:t> </a:t>
            </a:r>
            <a:r>
              <a:rPr lang="en-US" sz="2000" b="1" strike="noStrike" spc="-1">
                <a:solidFill>
                  <a:srgbClr val="000000"/>
                </a:solidFill>
                <a:latin typeface="Arial"/>
                <a:ea typeface="ＭＳ Ｐゴシック"/>
              </a:rPr>
              <a:t>– (4/6) log</a:t>
            </a:r>
            <a:r>
              <a:rPr lang="en-US" sz="2000" b="1" strike="noStrike" spc="-1" baseline="-25000">
                <a:solidFill>
                  <a:srgbClr val="000000"/>
                </a:solidFill>
                <a:latin typeface="Arial"/>
                <a:ea typeface="ＭＳ Ｐゴシック"/>
              </a:rPr>
              <a:t>2</a:t>
            </a:r>
            <a:r>
              <a:rPr lang="en-US" sz="2000" b="1" strike="noStrike" spc="-1">
                <a:solidFill>
                  <a:srgbClr val="000000"/>
                </a:solidFill>
                <a:latin typeface="Arial"/>
                <a:ea typeface="ＭＳ Ｐゴシック"/>
              </a:rPr>
              <a:t> (4/6) = 0.92</a:t>
            </a:r>
            <a:endParaRPr lang="en-US" sz="2000" b="0" strike="noStrike" spc="-1">
              <a:latin typeface="Arial"/>
            </a:endParaRPr>
          </a:p>
        </p:txBody>
      </p:sp>
      <p:sp>
        <p:nvSpPr>
          <p:cNvPr id="974" name="CustomShape 5"/>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975" name="CustomShape 6"/>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976" name="CustomShape 7"/>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DA684C9-01E0-46D7-98BD-70555F1C3320}" type="slidenum">
              <a:rPr lang="en-US" sz="1200" b="1" strike="noStrike" spc="-1">
                <a:solidFill>
                  <a:srgbClr val="8B8B8B"/>
                </a:solidFill>
                <a:latin typeface="Arial"/>
                <a:ea typeface="ＭＳ Ｐゴシック"/>
              </a:rPr>
              <a:t>45</a:t>
            </a:fld>
            <a:endParaRPr lang="en-US" sz="1200" b="0" strike="noStrike" spc="-1">
              <a:latin typeface="Arial"/>
            </a:endParaRPr>
          </a:p>
        </p:txBody>
      </p:sp>
      <mc:AlternateContent xmlns:mc="http://schemas.openxmlformats.org/markup-compatibility/2006" xmlns:a14="http://schemas.microsoft.com/office/drawing/2010/main">
        <mc:Choice Requires="a14">
          <p:sp>
            <p:nvSpPr>
              <p:cNvPr id="977" name="Formula 8"/>
              <p:cNvSpPr txBox="1"/>
              <p:nvPr/>
            </p:nvSpPr>
            <p:spPr>
              <a:xfrm>
                <a:off x="1797840" y="1119240"/>
                <a:ext cx="4258080" cy="103680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𝐸𝑛𝑡𝑟𝑜𝑝𝑦</m:t>
                      </m:r>
                      <m:r>
                        <a:rPr>
                          <a:latin typeface="Cambria Math" panose="02040503050406030204" pitchFamily="18" charset="0"/>
                        </a:rPr>
                        <m:t>=−</m:t>
                      </m:r>
                      <m:nary>
                        <m:naryPr>
                          <m:chr m:val="∑"/>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=0</m:t>
                          </m:r>
                        </m:sub>
                        <m:sup>
                          <m:r>
                            <a:rPr>
                              <a:latin typeface="Cambria Math" panose="02040503050406030204" pitchFamily="18" charset="0"/>
                            </a:rPr>
                            <m:t>𝑐</m:t>
                          </m:r>
                          <m:r>
                            <a:rPr>
                              <a:latin typeface="Cambria Math" panose="02040503050406030204" pitchFamily="18" charset="0"/>
                            </a:rPr>
                            <m:t>−1</m:t>
                          </m:r>
                        </m:sup>
                        <m:e>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𝑙𝑜</m:t>
                          </m:r>
                          <m:sSub>
                            <m:sSubPr>
                              <m:ctrlPr>
                                <a:rPr i="1">
                                  <a:latin typeface="Cambria Math" panose="02040503050406030204" pitchFamily="18" charset="0"/>
                                </a:rPr>
                              </m:ctrlPr>
                            </m:sSubPr>
                            <m:e>
                              <m:r>
                                <a:rPr>
                                  <a:latin typeface="Cambria Math" panose="02040503050406030204" pitchFamily="18" charset="0"/>
                                </a:rPr>
                                <m:t>𝑔</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d>
                            <m:dPr>
                              <m:ctrlPr>
                                <a:rPr i="1">
                                  <a:latin typeface="Cambria Math" panose="02040503050406030204" pitchFamily="18" charset="0"/>
                                </a:rPr>
                              </m:ctrlPr>
                            </m:dPr>
                            <m:e>
                              <m:r>
                                <a:rPr>
                                  <a:latin typeface="Cambria Math" panose="02040503050406030204" pitchFamily="18" charset="0"/>
                                </a:rPr>
                                <m:t>𝑡</m:t>
                              </m:r>
                            </m:e>
                          </m:d>
                        </m:e>
                      </m:nary>
                    </m:oMath>
                  </m:oMathPara>
                </a14:m>
                <a:endParaRPr/>
              </a:p>
            </p:txBody>
          </p:sp>
        </mc:Choice>
        <mc:Fallback xmlns:p15="http://schemas.microsoft.com/office/powerpoint/2012/main" xmlns:p14="http://schemas.microsoft.com/office/powerpoint/2010/main" xmlns=""/>
      </mc:AlternateContent>
      <p:pic>
        <p:nvPicPr>
          <p:cNvPr id="979" name="Picture 978"/>
          <p:cNvPicPr/>
          <p:nvPr/>
        </p:nvPicPr>
        <p:blipFill>
          <a:blip r:embed="rId2"/>
          <a:stretch/>
        </p:blipFill>
        <p:spPr>
          <a:xfrm>
            <a:off x="304920" y="2336760"/>
            <a:ext cx="2361600" cy="926280"/>
          </a:xfrm>
          <a:prstGeom prst="rect">
            <a:avLst/>
          </a:prstGeom>
          <a:ln>
            <a:noFill/>
          </a:ln>
        </p:spPr>
      </p:pic>
      <p:pic>
        <p:nvPicPr>
          <p:cNvPr id="980" name="Picture 979"/>
          <p:cNvPicPr/>
          <p:nvPr/>
        </p:nvPicPr>
        <p:blipFill>
          <a:blip r:embed="rId3"/>
          <a:stretch/>
        </p:blipFill>
        <p:spPr>
          <a:xfrm>
            <a:off x="380880" y="5181480"/>
            <a:ext cx="2285280" cy="926280"/>
          </a:xfrm>
          <a:prstGeom prst="rect">
            <a:avLst/>
          </a:prstGeom>
          <a:ln>
            <a:noFill/>
          </a:ln>
        </p:spPr>
      </p:pic>
      <p:pic>
        <p:nvPicPr>
          <p:cNvPr id="981" name="Picture 980"/>
          <p:cNvPicPr/>
          <p:nvPr/>
        </p:nvPicPr>
        <p:blipFill>
          <a:blip r:embed="rId4"/>
          <a:stretch/>
        </p:blipFill>
        <p:spPr>
          <a:xfrm>
            <a:off x="380880" y="3809880"/>
            <a:ext cx="2285280" cy="901080"/>
          </a:xfrm>
          <a:prstGeom prst="rect">
            <a:avLst/>
          </a:prstGeom>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2800" b="1" strike="noStrike" spc="-1">
                <a:solidFill>
                  <a:srgbClr val="000000"/>
                </a:solidFill>
                <a:latin typeface="Tahoma"/>
                <a:ea typeface="ＭＳ Ｐゴシック"/>
              </a:rPr>
              <a:t>Computing Information Gain After Splitting</a:t>
            </a:r>
            <a:endParaRPr lang="en-US" sz="2800" b="0" strike="noStrike" spc="-1">
              <a:latin typeface="Arial"/>
            </a:endParaRPr>
          </a:p>
        </p:txBody>
      </p:sp>
      <p:sp>
        <p:nvSpPr>
          <p:cNvPr id="983" name="CustomShape 2"/>
          <p:cNvSpPr/>
          <p:nvPr/>
        </p:nvSpPr>
        <p:spPr>
          <a:xfrm>
            <a:off x="380880" y="1143000"/>
            <a:ext cx="8380800" cy="49518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rmAutofit fontScale="98500"/>
          </a:bodyPr>
          <a:lstStyle/>
          <a:p>
            <a:pPr marL="1080">
              <a:lnSpc>
                <a:spcPct val="100000"/>
              </a:lnSpc>
              <a:spcBef>
                <a:spcPts val="241"/>
              </a:spcBef>
              <a:spcAft>
                <a:spcPts val="400"/>
              </a:spcAft>
              <a:buClr>
                <a:srgbClr val="0C7B9C"/>
              </a:buClr>
              <a:buSzPct val="75000"/>
            </a:pPr>
            <a:r>
              <a:rPr lang="en-US" sz="2400" b="0" strike="noStrike" spc="-1" dirty="0">
                <a:solidFill>
                  <a:srgbClr val="000000"/>
                </a:solidFill>
                <a:latin typeface="Arial"/>
                <a:ea typeface="ＭＳ Ｐゴシック"/>
              </a:rPr>
              <a:t> </a:t>
            </a:r>
            <a:endParaRPr lang="en-US" sz="2400" b="0" strike="noStrike" spc="-1" dirty="0">
              <a:latin typeface="Arial"/>
            </a:endParaRPr>
          </a:p>
          <a:p>
            <a:pPr>
              <a:lnSpc>
                <a:spcPct val="100000"/>
              </a:lnSpc>
            </a:pPr>
            <a:endParaRPr lang="en-US" sz="2400" b="0" strike="noStrike" spc="-1" dirty="0">
              <a:latin typeface="Arial"/>
            </a:endParaRPr>
          </a:p>
          <a:p>
            <a:pPr marL="1146240" indent="-227520">
              <a:lnSpc>
                <a:spcPct val="100000"/>
              </a:lnSpc>
              <a:spcBef>
                <a:spcPts val="201"/>
              </a:spcBef>
              <a:spcAft>
                <a:spcPts val="400"/>
              </a:spcAft>
              <a:tabLst>
                <a:tab pos="0" algn="l"/>
              </a:tabLst>
            </a:pPr>
            <a:endParaRPr lang="en-US" sz="2400" b="0" strike="noStrike" spc="-1" dirty="0">
              <a:latin typeface="Arial"/>
            </a:endParaRPr>
          </a:p>
          <a:p>
            <a:pPr marL="1146240" indent="-227520">
              <a:lnSpc>
                <a:spcPct val="100000"/>
              </a:lnSpc>
              <a:spcBef>
                <a:spcPts val="201"/>
              </a:spcBef>
              <a:spcAft>
                <a:spcPts val="400"/>
              </a:spcAft>
              <a:tabLst>
                <a:tab pos="0" algn="l"/>
              </a:tabLst>
            </a:pPr>
            <a:endParaRPr lang="en-US" sz="2400" b="0" strike="noStrike" spc="-1" dirty="0">
              <a:latin typeface="Arial"/>
            </a:endParaRPr>
          </a:p>
          <a:p>
            <a:pPr marL="1146240" indent="-227520">
              <a:lnSpc>
                <a:spcPct val="100000"/>
              </a:lnSpc>
              <a:spcBef>
                <a:spcPts val="201"/>
              </a:spcBef>
              <a:spcAft>
                <a:spcPts val="400"/>
              </a:spcAft>
              <a:tabLst>
                <a:tab pos="0" algn="l"/>
              </a:tabLst>
            </a:pPr>
            <a:r>
              <a:rPr lang="en-US" sz="2000" b="0" strike="noStrike" spc="-1" dirty="0">
                <a:solidFill>
                  <a:srgbClr val="000000"/>
                </a:solidFill>
                <a:latin typeface="Arial"/>
                <a:ea typeface="ＭＳ Ｐゴシック"/>
              </a:rPr>
              <a:t>		</a:t>
            </a:r>
            <a:br>
              <a:rPr dirty="0"/>
            </a:br>
            <a:endParaRPr lang="en-US" sz="2400" b="0" strike="noStrike" spc="-1" dirty="0">
              <a:latin typeface="Arial"/>
            </a:endParaRPr>
          </a:p>
        </p:txBody>
      </p:sp>
      <p:sp>
        <p:nvSpPr>
          <p:cNvPr id="984" name="CustomShape 3"/>
          <p:cNvSpPr/>
          <p:nvPr/>
        </p:nvSpPr>
        <p:spPr>
          <a:xfrm>
            <a:off x="380880" y="1077552"/>
            <a:ext cx="8380800" cy="536943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291960" indent="-290880">
              <a:lnSpc>
                <a:spcPct val="100000"/>
              </a:lnSpc>
              <a:spcBef>
                <a:spcPts val="281"/>
              </a:spcBef>
              <a:spcAft>
                <a:spcPts val="400"/>
              </a:spcAft>
              <a:buClr>
                <a:srgbClr val="0C7B9C"/>
              </a:buClr>
              <a:buSzPct val="75000"/>
              <a:buFont typeface="Monotype Sorts" charset="2"/>
              <a:buChar char=""/>
            </a:pPr>
            <a:r>
              <a:rPr lang="en-US" sz="2800" b="0" strike="noStrike" spc="-1" dirty="0">
                <a:solidFill>
                  <a:srgbClr val="000000"/>
                </a:solidFill>
                <a:latin typeface="Arial"/>
                <a:ea typeface="ＭＳ Ｐゴシック"/>
              </a:rPr>
              <a:t> </a:t>
            </a:r>
            <a:endParaRPr lang="en-US" sz="2800" b="0" strike="noStrike" spc="-1" dirty="0">
              <a:latin typeface="Arial"/>
            </a:endParaRPr>
          </a:p>
        </p:txBody>
      </p:sp>
      <p:sp>
        <p:nvSpPr>
          <p:cNvPr id="985" name="CustomShape 4"/>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986" name="CustomShape 5"/>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987" name="CustomShape 6"/>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618B22B-EB4B-4201-BB79-2A5066B96A2C}" type="slidenum">
              <a:rPr lang="en-US" sz="1200" b="1" strike="noStrike" spc="-1">
                <a:solidFill>
                  <a:srgbClr val="8B8B8B"/>
                </a:solidFill>
                <a:latin typeface="Arial"/>
                <a:ea typeface="ＭＳ Ｐゴシック"/>
              </a:rPr>
              <a:t>46</a:t>
            </a:fld>
            <a:endParaRPr lang="en-US" sz="1200" b="0" strike="noStrike" spc="-1">
              <a:latin typeface="Arial"/>
            </a:endParaRPr>
          </a:p>
        </p:txBody>
      </p:sp>
      <mc:AlternateContent xmlns:mc="http://schemas.openxmlformats.org/markup-compatibility/2006">
        <mc:Choice xmlns:a14="http://schemas.microsoft.com/office/drawing/2010/main" Requires="a14">
          <p:sp>
            <p:nvSpPr>
              <p:cNvPr id="988" name="Formula 7"/>
              <p:cNvSpPr txBox="1"/>
              <p:nvPr/>
            </p:nvSpPr>
            <p:spPr>
              <a:xfrm>
                <a:off x="2562480" y="1600201"/>
                <a:ext cx="4923720" cy="87048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𝐺𝑎𝑖</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𝑠𝑝𝑙𝑖𝑡</m:t>
                          </m:r>
                        </m:sub>
                      </m:sSub>
                      <m:r>
                        <a:rPr>
                          <a:latin typeface="Cambria Math" panose="02040503050406030204" pitchFamily="18" charset="0"/>
                        </a:rPr>
                        <m:t>=</m:t>
                      </m:r>
                      <m:r>
                        <a:rPr>
                          <a:latin typeface="Cambria Math" panose="02040503050406030204" pitchFamily="18" charset="0"/>
                        </a:rPr>
                        <m:t>𝐸𝑛𝑡𝑟𝑜𝑝𝑦</m:t>
                      </m:r>
                      <m:d>
                        <m:dPr>
                          <m:ctrlPr>
                            <a:rPr i="1">
                              <a:latin typeface="Cambria Math" panose="02040503050406030204" pitchFamily="18" charset="0"/>
                            </a:rPr>
                          </m:ctrlPr>
                        </m:dPr>
                        <m:e>
                          <m:r>
                            <a:rPr>
                              <a:latin typeface="Cambria Math" panose="02040503050406030204" pitchFamily="18" charset="0"/>
                            </a:rPr>
                            <m:t>𝑝</m:t>
                          </m:r>
                        </m:e>
                      </m:d>
                      <m:r>
                        <a:rPr>
                          <a:latin typeface="Cambria Math" panose="02040503050406030204" pitchFamily="18" charset="0"/>
                        </a:rPr>
                        <m:t>−</m:t>
                      </m:r>
                      <m:nary>
                        <m:naryPr>
                          <m:chr m:val="∑"/>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𝑘</m:t>
                          </m:r>
                        </m:sup>
                        <m:e>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𝑖</m:t>
                                  </m:r>
                                </m:sub>
                              </m:sSub>
                            </m:num>
                            <m:den>
                              <m:r>
                                <a:rPr>
                                  <a:latin typeface="Cambria Math" panose="02040503050406030204" pitchFamily="18" charset="0"/>
                                </a:rPr>
                                <m:t>𝑛</m:t>
                              </m:r>
                            </m:den>
                          </m:f>
                          <m:r>
                            <a:rPr>
                              <a:latin typeface="Cambria Math" panose="02040503050406030204" pitchFamily="18" charset="0"/>
                            </a:rPr>
                            <m:t>𝐸𝑛𝑡𝑟𝑜𝑝𝑦</m:t>
                          </m:r>
                          <m:d>
                            <m:dPr>
                              <m:ctrlPr>
                                <a:rPr i="1">
                                  <a:latin typeface="Cambria Math" panose="02040503050406030204" pitchFamily="18" charset="0"/>
                                </a:rPr>
                              </m:ctrlPr>
                            </m:dPr>
                            <m:e>
                              <m:r>
                                <a:rPr>
                                  <a:latin typeface="Cambria Math" panose="02040503050406030204" pitchFamily="18" charset="0"/>
                                </a:rPr>
                                <m:t>𝑖</m:t>
                              </m:r>
                            </m:e>
                          </m:d>
                        </m:e>
                      </m:nary>
                    </m:oMath>
                  </m:oMathPara>
                </a14:m>
                <a:endParaRPr dirty="0"/>
              </a:p>
            </p:txBody>
          </p:sp>
        </mc:Choice>
        <mc:Fallback>
          <p:sp>
            <p:nvSpPr>
              <p:cNvPr id="988" name="Formula 7"/>
              <p:cNvSpPr txBox="1">
                <a:spLocks noRot="1" noChangeAspect="1" noMove="1" noResize="1" noEditPoints="1" noAdjustHandles="1" noChangeArrowheads="1" noChangeShapeType="1" noTextEdit="1"/>
              </p:cNvSpPr>
              <p:nvPr/>
            </p:nvSpPr>
            <p:spPr>
              <a:xfrm>
                <a:off x="2562480" y="1600201"/>
                <a:ext cx="4923720" cy="870480"/>
              </a:xfrm>
              <a:prstGeom prst="rect">
                <a:avLst/>
              </a:prstGeom>
              <a:blipFill>
                <a:blip r:embed="rId3"/>
                <a:stretch>
                  <a:fillRect t="-95652" b="-152174"/>
                </a:stretch>
              </a:blipFill>
            </p:spPr>
            <p:txBody>
              <a:bodyPr/>
              <a:lstStyle/>
              <a:p>
                <a:r>
                  <a:rPr lang="en-US">
                    <a:noFill/>
                  </a:rPr>
                  <a:t> </a:t>
                </a:r>
              </a:p>
            </p:txBody>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000" b="1" strike="noStrike" spc="-1">
                <a:solidFill>
                  <a:srgbClr val="000000"/>
                </a:solidFill>
                <a:latin typeface="Tahoma"/>
                <a:ea typeface="ＭＳ Ｐゴシック"/>
              </a:rPr>
              <a:t>Problem with large number of partitions</a:t>
            </a:r>
            <a:endParaRPr lang="en-US" sz="3000" b="0" strike="noStrike" spc="-1">
              <a:latin typeface="Arial"/>
            </a:endParaRPr>
          </a:p>
        </p:txBody>
      </p:sp>
      <p:sp>
        <p:nvSpPr>
          <p:cNvPr id="991" name="CustomShape 2"/>
          <p:cNvSpPr/>
          <p:nvPr/>
        </p:nvSpPr>
        <p:spPr>
          <a:xfrm>
            <a:off x="411120" y="1143000"/>
            <a:ext cx="8317440" cy="51804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291960" indent="-290880">
              <a:lnSpc>
                <a:spcPct val="100000"/>
              </a:lnSpc>
              <a:spcBef>
                <a:spcPts val="281"/>
              </a:spcBef>
              <a:spcAft>
                <a:spcPts val="400"/>
              </a:spcAft>
              <a:buClr>
                <a:srgbClr val="0C7B9C"/>
              </a:buClr>
              <a:buSzPct val="75000"/>
              <a:buFont typeface="Monotype Sorts" charset="2"/>
              <a:buChar char=""/>
            </a:pPr>
            <a:r>
              <a:rPr lang="en-US" sz="2800" b="0" strike="noStrike" spc="-1">
                <a:solidFill>
                  <a:srgbClr val="000000"/>
                </a:solidFill>
                <a:latin typeface="Arial"/>
                <a:ea typeface="DejaVu Sans"/>
              </a:rPr>
              <a:t>Node impurity measures tend to prefer splits that result in large number of partitions, each being small but pure</a:t>
            </a:r>
            <a:endParaRPr lang="en-US" sz="2800" b="0" strike="noStrike" spc="-1">
              <a:latin typeface="Arial"/>
            </a:endParaRPr>
          </a:p>
          <a:p>
            <a:pPr>
              <a:lnSpc>
                <a:spcPct val="100000"/>
              </a:lnSpc>
              <a:spcBef>
                <a:spcPts val="281"/>
              </a:spcBef>
              <a:spcAft>
                <a:spcPts val="400"/>
              </a:spcAft>
            </a:pPr>
            <a:endParaRPr lang="en-US" sz="2800" b="0" strike="noStrike" spc="-1">
              <a:latin typeface="Arial"/>
            </a:endParaRPr>
          </a:p>
          <a:p>
            <a:pPr>
              <a:lnSpc>
                <a:spcPct val="100000"/>
              </a:lnSpc>
              <a:spcBef>
                <a:spcPts val="281"/>
              </a:spcBef>
              <a:spcAft>
                <a:spcPts val="400"/>
              </a:spcAft>
            </a:pPr>
            <a:endParaRPr lang="en-US" sz="2800" b="0" strike="noStrike" spc="-1">
              <a:latin typeface="Arial"/>
            </a:endParaRPr>
          </a:p>
          <a:p>
            <a:pPr>
              <a:lnSpc>
                <a:spcPct val="100000"/>
              </a:lnSpc>
              <a:spcBef>
                <a:spcPts val="281"/>
              </a:spcBef>
              <a:spcAft>
                <a:spcPts val="400"/>
              </a:spcAft>
            </a:pPr>
            <a:endParaRPr lang="en-US" sz="2800" b="0" strike="noStrike" spc="-1">
              <a:latin typeface="Arial"/>
            </a:endParaRPr>
          </a:p>
          <a:p>
            <a:pPr>
              <a:lnSpc>
                <a:spcPct val="100000"/>
              </a:lnSpc>
              <a:spcBef>
                <a:spcPts val="281"/>
              </a:spcBef>
              <a:spcAft>
                <a:spcPts val="400"/>
              </a:spcAft>
            </a:pPr>
            <a:endParaRPr lang="en-US" sz="2800" b="0" strike="noStrike" spc="-1">
              <a:latin typeface="Arial"/>
            </a:endParaRPr>
          </a:p>
          <a:p>
            <a:pPr>
              <a:lnSpc>
                <a:spcPct val="100000"/>
              </a:lnSpc>
              <a:spcBef>
                <a:spcPts val="281"/>
              </a:spcBef>
              <a:spcAft>
                <a:spcPts val="400"/>
              </a:spcAft>
            </a:pPr>
            <a:endParaRPr lang="en-US" sz="2800" b="0" strike="noStrike" spc="-1">
              <a:latin typeface="Arial"/>
            </a:endParaRPr>
          </a:p>
          <a:p>
            <a:pPr marL="800280" lvl="1" indent="-342000">
              <a:lnSpc>
                <a:spcPct val="10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Customer ID has highest information gain because entropy for all the children is zero</a:t>
            </a:r>
            <a:endParaRPr lang="en-US" sz="2800" b="0" strike="noStrike" spc="-1">
              <a:latin typeface="Arial"/>
            </a:endParaRPr>
          </a:p>
        </p:txBody>
      </p:sp>
      <p:sp>
        <p:nvSpPr>
          <p:cNvPr id="992" name="CustomShape 3"/>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993" name="CustomShape 4"/>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994" name="CustomShape 5"/>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70E54C6-9778-491A-B8CE-B70D30E84407}" type="slidenum">
              <a:rPr lang="en-US" sz="1200" b="1" strike="noStrike" spc="-1">
                <a:solidFill>
                  <a:srgbClr val="8B8B8B"/>
                </a:solidFill>
                <a:latin typeface="Arial"/>
                <a:ea typeface="ＭＳ Ｐゴシック"/>
              </a:rPr>
              <a:t>47</a:t>
            </a:fld>
            <a:endParaRPr lang="en-US" sz="1200" b="0" strike="noStrike" spc="-1">
              <a:latin typeface="Arial"/>
            </a:endParaRPr>
          </a:p>
        </p:txBody>
      </p:sp>
      <p:pic>
        <p:nvPicPr>
          <p:cNvPr id="995" name="Picture 994"/>
          <p:cNvPicPr/>
          <p:nvPr/>
        </p:nvPicPr>
        <p:blipFill>
          <a:blip r:embed="rId2"/>
          <a:stretch/>
        </p:blipFill>
        <p:spPr>
          <a:xfrm>
            <a:off x="533520" y="2743200"/>
            <a:ext cx="8000280" cy="1866240"/>
          </a:xfrm>
          <a:prstGeom prst="rect">
            <a:avLst/>
          </a:prstGeom>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2800" b="1" strike="noStrike" spc="-1">
                <a:solidFill>
                  <a:srgbClr val="000000"/>
                </a:solidFill>
                <a:latin typeface="Tahoma"/>
                <a:ea typeface="ＭＳ Ｐゴシック"/>
              </a:rPr>
              <a:t>Gain Ratio</a:t>
            </a:r>
            <a:endParaRPr lang="en-US" sz="2800" b="0" strike="noStrike" spc="-1">
              <a:latin typeface="Arial"/>
            </a:endParaRPr>
          </a:p>
        </p:txBody>
      </p:sp>
      <p:sp>
        <p:nvSpPr>
          <p:cNvPr id="997" name="CustomShape 2"/>
          <p:cNvSpPr/>
          <p:nvPr/>
        </p:nvSpPr>
        <p:spPr>
          <a:xfrm>
            <a:off x="457200" y="1143000"/>
            <a:ext cx="8380800" cy="5104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343080" indent="-342000">
              <a:lnSpc>
                <a:spcPct val="100000"/>
              </a:lnSpc>
              <a:spcBef>
                <a:spcPts val="201"/>
              </a:spcBef>
              <a:spcAft>
                <a:spcPts val="400"/>
              </a:spcAft>
              <a:buClr>
                <a:srgbClr val="0C7B9C"/>
              </a:buClr>
              <a:buSzPct val="75000"/>
              <a:buFont typeface="Monotype Sorts" charset="2"/>
              <a:buChar char=""/>
            </a:pPr>
            <a:r>
              <a:rPr lang="en-US" sz="2000" b="0" strike="noStrike" spc="-1" dirty="0">
                <a:solidFill>
                  <a:srgbClr val="000000"/>
                </a:solidFill>
                <a:latin typeface="Arial"/>
                <a:ea typeface="ＭＳ Ｐゴシック"/>
              </a:rPr>
              <a:t> </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endParaRPr lang="en-US" sz="2000" b="0" strike="noStrike" spc="-1" dirty="0">
              <a:latin typeface="Arial"/>
            </a:endParaRPr>
          </a:p>
          <a:p>
            <a:pPr marL="457200">
              <a:lnSpc>
                <a:spcPct val="100000"/>
              </a:lnSpc>
              <a:spcBef>
                <a:spcPts val="181"/>
              </a:spcBef>
              <a:spcAft>
                <a:spcPts val="400"/>
              </a:spcAft>
            </a:pPr>
            <a:br>
              <a:rPr dirty="0"/>
            </a:br>
            <a:endParaRPr lang="en-US" sz="1800" b="0" strike="noStrike" spc="-1" dirty="0">
              <a:latin typeface="Arial"/>
            </a:endParaRPr>
          </a:p>
        </p:txBody>
      </p:sp>
      <p:sp>
        <p:nvSpPr>
          <p:cNvPr id="998" name="CustomShape 3"/>
          <p:cNvSpPr/>
          <p:nvPr/>
        </p:nvSpPr>
        <p:spPr>
          <a:xfrm>
            <a:off x="381240" y="1036229"/>
            <a:ext cx="8380800" cy="510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291960" indent="-290880">
              <a:lnSpc>
                <a:spcPct val="100000"/>
              </a:lnSpc>
              <a:spcBef>
                <a:spcPts val="281"/>
              </a:spcBef>
              <a:spcAft>
                <a:spcPts val="400"/>
              </a:spcAft>
              <a:buClr>
                <a:srgbClr val="0C7B9C"/>
              </a:buClr>
              <a:buSzPct val="75000"/>
              <a:buFont typeface="Monotype Sorts" charset="2"/>
              <a:buChar char=""/>
            </a:pPr>
            <a:r>
              <a:rPr lang="en-US" sz="2800" b="0" strike="noStrike" spc="-1" dirty="0">
                <a:solidFill>
                  <a:srgbClr val="000000"/>
                </a:solidFill>
                <a:latin typeface="Arial"/>
                <a:ea typeface="ＭＳ Ｐゴシック"/>
              </a:rPr>
              <a:t> </a:t>
            </a:r>
            <a:endParaRPr lang="en-US" sz="2800" b="0" strike="noStrike" spc="-1" dirty="0">
              <a:latin typeface="Arial"/>
            </a:endParaRPr>
          </a:p>
        </p:txBody>
      </p:sp>
      <p:sp>
        <p:nvSpPr>
          <p:cNvPr id="999" name="CustomShape 4"/>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1000" name="CustomShape 5"/>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1001" name="CustomShape 6"/>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ABA8BA3-73A5-4EE5-8E5F-E0B158D34E20}" type="slidenum">
              <a:rPr lang="en-US" sz="1200" b="1" strike="noStrike" spc="-1">
                <a:solidFill>
                  <a:srgbClr val="8B8B8B"/>
                </a:solidFill>
                <a:latin typeface="Arial"/>
                <a:ea typeface="ＭＳ Ｐゴシック"/>
              </a:rPr>
              <a:t>48</a:t>
            </a:fld>
            <a:endParaRPr lang="en-US" sz="1200" b="0" strike="noStrike" spc="-1">
              <a:latin typeface="Arial"/>
            </a:endParaRPr>
          </a:p>
        </p:txBody>
      </p:sp>
      <mc:AlternateContent xmlns:mc="http://schemas.openxmlformats.org/markup-compatibility/2006" xmlns:a14="http://schemas.microsoft.com/office/drawing/2010/main">
        <mc:Choice Requires="a14">
          <p:sp>
            <p:nvSpPr>
              <p:cNvPr id="1002" name="Formula 7"/>
              <p:cNvSpPr txBox="1"/>
              <p:nvPr/>
            </p:nvSpPr>
            <p:spPr>
              <a:xfrm>
                <a:off x="1219320" y="1752480"/>
                <a:ext cx="6817680" cy="87048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𝐺𝑎𝑖𝑛𝑅𝑎𝑡𝑖𝑜</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𝐺𝑎𝑖</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𝑠𝑝𝑙𝑖𝑡</m:t>
                              </m:r>
                            </m:sub>
                          </m:sSub>
                        </m:num>
                        <m:den>
                          <m:r>
                            <a:rPr>
                              <a:latin typeface="Cambria Math" panose="02040503050406030204" pitchFamily="18" charset="0"/>
                            </a:rPr>
                            <m:t>𝑆𝑝𝑙𝑖𝑡𝐼𝑛𝑓𝑜</m:t>
                          </m:r>
                        </m:den>
                      </m:f>
                      <m:r>
                        <a:rPr>
                          <a:latin typeface="Cambria Math" panose="02040503050406030204" pitchFamily="18" charset="0"/>
                        </a:rPr>
                        <m:t>𝑆𝑝𝑙𝑖𝑡𝐼𝑛𝑓𝑜</m:t>
                      </m:r>
                      <m:r>
                        <a:rPr>
                          <a:latin typeface="Cambria Math" panose="02040503050406030204" pitchFamily="18" charset="0"/>
                        </a:rPr>
                        <m:t>=−</m:t>
                      </m:r>
                      <m:nary>
                        <m:naryPr>
                          <m:chr m:val="∑"/>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𝑘</m:t>
                          </m:r>
                        </m:sup>
                        <m:e>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𝑖</m:t>
                                  </m:r>
                                </m:sub>
                              </m:sSub>
                            </m:num>
                            <m:den>
                              <m:r>
                                <a:rPr>
                                  <a:latin typeface="Cambria Math" panose="02040503050406030204" pitchFamily="18" charset="0"/>
                                </a:rPr>
                                <m:t>𝑛</m:t>
                              </m:r>
                            </m:den>
                          </m:f>
                          <m:r>
                            <a:rPr>
                              <a:latin typeface="Cambria Math" panose="02040503050406030204" pitchFamily="18" charset="0"/>
                            </a:rPr>
                            <m:t>𝑙𝑜</m:t>
                          </m:r>
                          <m:sSub>
                            <m:sSubPr>
                              <m:ctrlPr>
                                <a:rPr i="1">
                                  <a:latin typeface="Cambria Math" panose="02040503050406030204" pitchFamily="18" charset="0"/>
                                </a:rPr>
                              </m:ctrlPr>
                            </m:sSubPr>
                            <m:e>
                              <m:r>
                                <a:rPr>
                                  <a:latin typeface="Cambria Math" panose="02040503050406030204" pitchFamily="18" charset="0"/>
                                </a:rPr>
                                <m:t>𝑔</m:t>
                              </m:r>
                            </m:e>
                            <m:sub>
                              <m:r>
                                <a:rPr>
                                  <a:latin typeface="Cambria Math" panose="02040503050406030204" pitchFamily="18" charset="0"/>
                                </a:rPr>
                                <m:t>2</m:t>
                              </m:r>
                            </m:sub>
                          </m:sSub>
                        </m:e>
                      </m:nary>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𝑖</m:t>
                              </m:r>
                            </m:sub>
                          </m:sSub>
                        </m:num>
                        <m:den>
                          <m:r>
                            <a:rPr>
                              <a:latin typeface="Cambria Math" panose="02040503050406030204" pitchFamily="18" charset="0"/>
                            </a:rPr>
                            <m:t>𝑛</m:t>
                          </m:r>
                        </m:den>
                      </m:f>
                    </m:oMath>
                  </m:oMathPara>
                </a14:m>
                <a:endParaRPr/>
              </a:p>
            </p:txBody>
          </p:sp>
        </mc:Choice>
        <mc:Fallback xmlns:p15="http://schemas.microsoft.com/office/powerpoint/2012/main" xmlns:p14="http://schemas.microsoft.com/office/powerpoint/2010/main" xmlns=""/>
      </mc:AlternateContent>
      <p:sp>
        <p:nvSpPr>
          <p:cNvPr id="1003" name="CustomShape 8"/>
          <p:cNvSpPr/>
          <p:nvPr/>
        </p:nvSpPr>
        <p:spPr>
          <a:xfrm>
            <a:off x="1219320" y="1752480"/>
            <a:ext cx="6817680" cy="8704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1" strike="noStrike" spc="-1">
                <a:solidFill>
                  <a:srgbClr val="000000"/>
                </a:solidFill>
                <a:latin typeface="Arial"/>
                <a:ea typeface="ＭＳ Ｐゴシック"/>
              </a:rPr>
              <a:t> </a:t>
            </a:r>
            <a:endParaRPr lang="en-US" sz="14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2800" b="1" strike="noStrike" spc="-1">
                <a:solidFill>
                  <a:srgbClr val="000000"/>
                </a:solidFill>
                <a:latin typeface="Tahoma"/>
                <a:ea typeface="ＭＳ Ｐゴシック"/>
              </a:rPr>
              <a:t>Gain Ratio</a:t>
            </a:r>
            <a:endParaRPr lang="en-US" sz="2800" b="0" strike="noStrike" spc="-1">
              <a:latin typeface="Arial"/>
            </a:endParaRPr>
          </a:p>
        </p:txBody>
      </p:sp>
      <p:sp>
        <p:nvSpPr>
          <p:cNvPr id="1005" name="CustomShape 2"/>
          <p:cNvSpPr/>
          <p:nvPr/>
        </p:nvSpPr>
        <p:spPr>
          <a:xfrm>
            <a:off x="457200" y="1143000"/>
            <a:ext cx="8380800" cy="5104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343080" indent="-342000">
              <a:lnSpc>
                <a:spcPct val="100000"/>
              </a:lnSpc>
              <a:spcBef>
                <a:spcPts val="201"/>
              </a:spcBef>
              <a:spcAft>
                <a:spcPts val="400"/>
              </a:spcAft>
              <a:buClr>
                <a:srgbClr val="0C7B9C"/>
              </a:buClr>
              <a:buSzPct val="75000"/>
              <a:buFont typeface="Monotype Sorts" charset="2"/>
              <a:buChar char=""/>
            </a:pPr>
            <a:r>
              <a:rPr lang="en-US" sz="2000" b="0" strike="noStrike" spc="-1">
                <a:solidFill>
                  <a:srgbClr val="000000"/>
                </a:solidFill>
                <a:latin typeface="Arial"/>
                <a:ea typeface="ＭＳ Ｐゴシック"/>
              </a:rPr>
              <a:t>Gain Ratio: </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457200">
              <a:lnSpc>
                <a:spcPct val="100000"/>
              </a:lnSpc>
              <a:spcBef>
                <a:spcPts val="181"/>
              </a:spcBef>
              <a:spcAft>
                <a:spcPts val="400"/>
              </a:spcAft>
            </a:pPr>
            <a:r>
              <a:rPr lang="en-US" sz="1800" b="0" strike="noStrike" spc="-1">
                <a:solidFill>
                  <a:srgbClr val="000000"/>
                </a:solidFill>
                <a:latin typeface="Arial"/>
                <a:ea typeface="ＭＳ Ｐゴシック"/>
              </a:rPr>
              <a:t>	Parent Node,  is split into  partitions (children)</a:t>
            </a:r>
            <a:endParaRPr lang="en-US" sz="1800" b="0" strike="noStrike" spc="-1">
              <a:latin typeface="Arial"/>
            </a:endParaRPr>
          </a:p>
          <a:p>
            <a:pPr marL="457200">
              <a:lnSpc>
                <a:spcPct val="100000"/>
              </a:lnSpc>
              <a:spcBef>
                <a:spcPts val="181"/>
              </a:spcBef>
              <a:spcAft>
                <a:spcPts val="400"/>
              </a:spcAft>
            </a:pPr>
            <a:r>
              <a:rPr lang="en-US" sz="1800" b="0" strike="noStrike" spc="-1">
                <a:solidFill>
                  <a:srgbClr val="000000"/>
                </a:solidFill>
                <a:latin typeface="Arial"/>
                <a:ea typeface="ＭＳ Ｐゴシック"/>
              </a:rPr>
              <a:t>	  is number of records in child node </a:t>
            </a:r>
            <a:br/>
            <a:endParaRPr lang="en-US" sz="1800" b="0" strike="noStrike" spc="-1">
              <a:latin typeface="Arial"/>
            </a:endParaRPr>
          </a:p>
          <a:p>
            <a:pPr marL="1146240" indent="-227520">
              <a:lnSpc>
                <a:spcPct val="100000"/>
              </a:lnSpc>
              <a:spcBef>
                <a:spcPts val="71"/>
              </a:spcBef>
              <a:spcAft>
                <a:spcPts val="400"/>
              </a:spcAft>
              <a:tabLst>
                <a:tab pos="0" algn="l"/>
              </a:tabLst>
            </a:pPr>
            <a:endParaRPr lang="en-US" sz="1800" b="0" strike="noStrike" spc="-1">
              <a:latin typeface="Arial"/>
            </a:endParaRPr>
          </a:p>
        </p:txBody>
      </p:sp>
      <p:sp>
        <p:nvSpPr>
          <p:cNvPr id="1006" name="CustomShape 3"/>
          <p:cNvSpPr/>
          <p:nvPr/>
        </p:nvSpPr>
        <p:spPr>
          <a:xfrm>
            <a:off x="457200" y="1143000"/>
            <a:ext cx="8380800" cy="51044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291960" indent="-290880">
              <a:lnSpc>
                <a:spcPct val="100000"/>
              </a:lnSpc>
              <a:spcBef>
                <a:spcPts val="281"/>
              </a:spcBef>
              <a:spcAft>
                <a:spcPts val="400"/>
              </a:spcAft>
              <a:buClr>
                <a:srgbClr val="0C7B9C"/>
              </a:buClr>
              <a:buSzPct val="75000"/>
              <a:buFont typeface="Monotype Sorts" charset="2"/>
              <a:buChar char=""/>
            </a:pPr>
            <a:r>
              <a:rPr lang="en-US" sz="2800" b="0" strike="noStrike" spc="-1">
                <a:solidFill>
                  <a:srgbClr val="000000"/>
                </a:solidFill>
                <a:latin typeface="Arial"/>
                <a:ea typeface="ＭＳ Ｐゴシック"/>
              </a:rPr>
              <a:t> </a:t>
            </a:r>
            <a:endParaRPr lang="en-US" sz="2800" b="0" strike="noStrike" spc="-1">
              <a:latin typeface="Arial"/>
            </a:endParaRPr>
          </a:p>
        </p:txBody>
      </p:sp>
      <p:sp>
        <p:nvSpPr>
          <p:cNvPr id="1007" name="CustomShape 4"/>
          <p:cNvSpPr/>
          <p:nvPr/>
        </p:nvSpPr>
        <p:spPr>
          <a:xfrm>
            <a:off x="927360" y="5681520"/>
            <a:ext cx="17287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600" b="1" strike="noStrike" spc="-1">
                <a:solidFill>
                  <a:srgbClr val="000000"/>
                </a:solidFill>
                <a:latin typeface="Arial"/>
                <a:ea typeface="ＭＳ Ｐゴシック"/>
              </a:rPr>
              <a:t>SplitINFO = 1.52</a:t>
            </a:r>
            <a:endParaRPr lang="en-US" sz="1600" b="0" strike="noStrike" spc="-1">
              <a:latin typeface="Arial"/>
            </a:endParaRPr>
          </a:p>
        </p:txBody>
      </p:sp>
      <p:sp>
        <p:nvSpPr>
          <p:cNvPr id="1008" name="CustomShape 5"/>
          <p:cNvSpPr/>
          <p:nvPr/>
        </p:nvSpPr>
        <p:spPr>
          <a:xfrm>
            <a:off x="3899160" y="5681520"/>
            <a:ext cx="17287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600" b="1" strike="noStrike" spc="-1">
                <a:solidFill>
                  <a:srgbClr val="000000"/>
                </a:solidFill>
                <a:latin typeface="Arial"/>
                <a:ea typeface="ＭＳ Ｐゴシック"/>
              </a:rPr>
              <a:t>SplitINFO = 0.72</a:t>
            </a:r>
            <a:endParaRPr lang="en-US" sz="1600" b="0" strike="noStrike" spc="-1">
              <a:latin typeface="Arial"/>
            </a:endParaRPr>
          </a:p>
        </p:txBody>
      </p:sp>
      <p:sp>
        <p:nvSpPr>
          <p:cNvPr id="1009" name="CustomShape 6"/>
          <p:cNvSpPr/>
          <p:nvPr/>
        </p:nvSpPr>
        <p:spPr>
          <a:xfrm>
            <a:off x="6642360" y="5638680"/>
            <a:ext cx="17287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600" b="1" strike="noStrike" spc="-1">
                <a:solidFill>
                  <a:srgbClr val="000000"/>
                </a:solidFill>
                <a:latin typeface="Arial"/>
                <a:ea typeface="ＭＳ Ｐゴシック"/>
              </a:rPr>
              <a:t>SplitINFO = 0.97</a:t>
            </a:r>
            <a:endParaRPr lang="en-US" sz="1600" b="0" strike="noStrike" spc="-1">
              <a:latin typeface="Arial"/>
            </a:endParaRPr>
          </a:p>
        </p:txBody>
      </p:sp>
      <p:sp>
        <p:nvSpPr>
          <p:cNvPr id="1010" name="CustomShape 7"/>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1011" name="CustomShape 8"/>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1012" name="CustomShape 9"/>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9562107-0D17-4BE5-8ED0-8141DCF90C96}" type="slidenum">
              <a:rPr lang="en-US" sz="1200" b="1" strike="noStrike" spc="-1">
                <a:solidFill>
                  <a:srgbClr val="8B8B8B"/>
                </a:solidFill>
                <a:latin typeface="Arial"/>
                <a:ea typeface="ＭＳ Ｐゴシック"/>
              </a:rPr>
              <a:t>49</a:t>
            </a:fld>
            <a:endParaRPr lang="en-US" sz="1200" b="0" strike="noStrike" spc="-1">
              <a:latin typeface="Arial"/>
            </a:endParaRPr>
          </a:p>
        </p:txBody>
      </p:sp>
      <mc:AlternateContent xmlns:mc="http://schemas.openxmlformats.org/markup-compatibility/2006" xmlns:a14="http://schemas.microsoft.com/office/drawing/2010/main">
        <mc:Choice Requires="a14">
          <p:sp>
            <p:nvSpPr>
              <p:cNvPr id="1013" name="Formula 10"/>
              <p:cNvSpPr txBox="1"/>
              <p:nvPr/>
            </p:nvSpPr>
            <p:spPr>
              <a:xfrm>
                <a:off x="1219320" y="1752480"/>
                <a:ext cx="6817680" cy="87048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𝐺𝑎𝑖𝑛𝑅𝑎𝑡𝑖𝑜</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𝐺𝑎𝑖</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𝑠𝑝𝑙𝑖𝑡</m:t>
                              </m:r>
                            </m:sub>
                          </m:sSub>
                        </m:num>
                        <m:den>
                          <m:r>
                            <a:rPr>
                              <a:latin typeface="Cambria Math" panose="02040503050406030204" pitchFamily="18" charset="0"/>
                            </a:rPr>
                            <m:t>𝑆𝑝𝑙𝑖𝑡𝐼𝑛𝑓𝑜</m:t>
                          </m:r>
                        </m:den>
                      </m:f>
                      <m:r>
                        <a:rPr>
                          <a:latin typeface="Cambria Math" panose="02040503050406030204" pitchFamily="18" charset="0"/>
                        </a:rPr>
                        <m:t>𝑆𝑝𝑙𝑖𝑡𝐼𝑛𝑓𝑜</m:t>
                      </m:r>
                      <m:r>
                        <a:rPr>
                          <a:latin typeface="Cambria Math" panose="02040503050406030204" pitchFamily="18" charset="0"/>
                        </a:rPr>
                        <m:t>=</m:t>
                      </m:r>
                      <m:nary>
                        <m:naryPr>
                          <m:chr m:val="∑"/>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𝑘</m:t>
                          </m:r>
                        </m:sup>
                        <m:e>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𝑖</m:t>
                                  </m:r>
                                </m:sub>
                              </m:sSub>
                            </m:num>
                            <m:den>
                              <m:r>
                                <a:rPr>
                                  <a:latin typeface="Cambria Math" panose="02040503050406030204" pitchFamily="18" charset="0"/>
                                </a:rPr>
                                <m:t>𝑛</m:t>
                              </m:r>
                            </m:den>
                          </m:f>
                          <m:r>
                            <a:rPr>
                              <a:latin typeface="Cambria Math" panose="02040503050406030204" pitchFamily="18" charset="0"/>
                            </a:rPr>
                            <m:t>𝑙𝑜</m:t>
                          </m:r>
                          <m:sSub>
                            <m:sSubPr>
                              <m:ctrlPr>
                                <a:rPr i="1">
                                  <a:latin typeface="Cambria Math" panose="02040503050406030204" pitchFamily="18" charset="0"/>
                                </a:rPr>
                              </m:ctrlPr>
                            </m:sSubPr>
                            <m:e>
                              <m:r>
                                <a:rPr>
                                  <a:latin typeface="Cambria Math" panose="02040503050406030204" pitchFamily="18" charset="0"/>
                                </a:rPr>
                                <m:t>𝑔</m:t>
                              </m:r>
                            </m:e>
                            <m:sub>
                              <m:r>
                                <a:rPr>
                                  <a:latin typeface="Cambria Math" panose="02040503050406030204" pitchFamily="18" charset="0"/>
                                </a:rPr>
                                <m:t>2</m:t>
                              </m:r>
                            </m:sub>
                          </m:sSub>
                        </m:e>
                      </m:nary>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𝑖</m:t>
                              </m:r>
                            </m:sub>
                          </m:sSub>
                        </m:num>
                        <m:den>
                          <m:r>
                            <a:rPr>
                              <a:latin typeface="Cambria Math" panose="02040503050406030204" pitchFamily="18" charset="0"/>
                            </a:rPr>
                            <m:t>𝑛</m:t>
                          </m:r>
                        </m:den>
                      </m:f>
                    </m:oMath>
                  </m:oMathPara>
                </a14:m>
                <a:endParaRPr/>
              </a:p>
            </p:txBody>
          </p:sp>
        </mc:Choice>
        <mc:Fallback xmlns:p15="http://schemas.microsoft.com/office/powerpoint/2012/main" xmlns:p14="http://schemas.microsoft.com/office/powerpoint/2010/main" xmlns=""/>
      </mc:AlternateContent>
      <p:sp>
        <p:nvSpPr>
          <p:cNvPr id="1014" name="CustomShape 11"/>
          <p:cNvSpPr/>
          <p:nvPr/>
        </p:nvSpPr>
        <p:spPr>
          <a:xfrm>
            <a:off x="1219320" y="1752480"/>
            <a:ext cx="6817680" cy="8704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1" strike="noStrike" spc="-1">
                <a:solidFill>
                  <a:srgbClr val="000000"/>
                </a:solidFill>
                <a:latin typeface="Arial"/>
                <a:ea typeface="ＭＳ Ｐゴシック"/>
              </a:rPr>
              <a:t> </a:t>
            </a:r>
            <a:endParaRPr lang="en-US" sz="1400" b="0" strike="noStrike" spc="-1">
              <a:latin typeface="Arial"/>
            </a:endParaRPr>
          </a:p>
        </p:txBody>
      </p:sp>
      <p:pic>
        <p:nvPicPr>
          <p:cNvPr id="1015" name="Picture 1014"/>
          <p:cNvPicPr/>
          <p:nvPr/>
        </p:nvPicPr>
        <p:blipFill>
          <a:blip r:embed="rId4"/>
          <a:stretch/>
        </p:blipFill>
        <p:spPr>
          <a:xfrm>
            <a:off x="3657600" y="4102200"/>
            <a:ext cx="2564640" cy="1751760"/>
          </a:xfrm>
          <a:prstGeom prst="rect">
            <a:avLst/>
          </a:prstGeom>
          <a:ln>
            <a:noFill/>
          </a:ln>
        </p:spPr>
      </p:pic>
      <p:pic>
        <p:nvPicPr>
          <p:cNvPr id="1016" name="Picture 1015"/>
          <p:cNvPicPr/>
          <p:nvPr/>
        </p:nvPicPr>
        <p:blipFill>
          <a:blip r:embed="rId5"/>
          <a:stretch/>
        </p:blipFill>
        <p:spPr>
          <a:xfrm>
            <a:off x="6413400" y="4102200"/>
            <a:ext cx="2564640" cy="1751760"/>
          </a:xfrm>
          <a:prstGeom prst="rect">
            <a:avLst/>
          </a:prstGeom>
          <a:ln>
            <a:noFill/>
          </a:ln>
        </p:spPr>
      </p:pic>
      <p:pic>
        <p:nvPicPr>
          <p:cNvPr id="1017" name="Picture 1016"/>
          <p:cNvPicPr/>
          <p:nvPr/>
        </p:nvPicPr>
        <p:blipFill>
          <a:blip r:embed="rId6"/>
          <a:stretch/>
        </p:blipFill>
        <p:spPr>
          <a:xfrm>
            <a:off x="304920" y="4102200"/>
            <a:ext cx="3047400" cy="156132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Classification Techniques</a:t>
            </a:r>
            <a:endParaRPr lang="en-US" sz="3200" b="0" strike="noStrike" spc="-1">
              <a:latin typeface="Arial"/>
            </a:endParaRPr>
          </a:p>
        </p:txBody>
      </p:sp>
      <p:sp>
        <p:nvSpPr>
          <p:cNvPr id="353" name="CustomShape 2"/>
          <p:cNvSpPr/>
          <p:nvPr/>
        </p:nvSpPr>
        <p:spPr>
          <a:xfrm>
            <a:off x="411120" y="1143000"/>
            <a:ext cx="8317440" cy="51804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291960" indent="-290880">
              <a:lnSpc>
                <a:spcPct val="90000"/>
              </a:lnSpc>
              <a:spcBef>
                <a:spcPts val="281"/>
              </a:spcBef>
              <a:spcAft>
                <a:spcPts val="400"/>
              </a:spcAft>
              <a:buClr>
                <a:srgbClr val="0C7B9C"/>
              </a:buClr>
              <a:buSzPct val="75000"/>
              <a:buFont typeface="Monotype Sorts" charset="2"/>
              <a:buChar char=""/>
            </a:pPr>
            <a:r>
              <a:rPr lang="en-US" sz="2800" b="0" strike="noStrike" spc="-1">
                <a:solidFill>
                  <a:srgbClr val="000000"/>
                </a:solidFill>
                <a:latin typeface="Arial"/>
                <a:ea typeface="ＭＳ Ｐゴシック"/>
              </a:rPr>
              <a:t>Base Classifiers</a:t>
            </a:r>
            <a:endParaRPr lang="en-US" sz="2800" b="0" strike="noStrike" spc="-1">
              <a:latin typeface="Arial"/>
            </a:endParaRPr>
          </a:p>
          <a:p>
            <a:pPr marL="800280" lvl="1" indent="-342000">
              <a:lnSpc>
                <a:spcPct val="9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Decision Tree based Methods</a:t>
            </a:r>
            <a:endParaRPr lang="en-US" sz="2800" b="0" strike="noStrike" spc="-1">
              <a:latin typeface="Arial"/>
            </a:endParaRPr>
          </a:p>
          <a:p>
            <a:pPr marL="800280" lvl="1" indent="-342000">
              <a:lnSpc>
                <a:spcPct val="9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Rule-based Methods</a:t>
            </a:r>
            <a:endParaRPr lang="en-US" sz="2800" b="0" strike="noStrike" spc="-1">
              <a:latin typeface="Arial"/>
            </a:endParaRPr>
          </a:p>
          <a:p>
            <a:pPr marL="800280" lvl="1" indent="-342000">
              <a:lnSpc>
                <a:spcPct val="9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Nearest-neighbor</a:t>
            </a:r>
            <a:endParaRPr lang="en-US" sz="2800" b="0" strike="noStrike" spc="-1">
              <a:latin typeface="Arial"/>
            </a:endParaRPr>
          </a:p>
          <a:p>
            <a:pPr marL="800280" lvl="1" indent="-342000">
              <a:lnSpc>
                <a:spcPct val="9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Neural Networks, Deep Neural Nets</a:t>
            </a:r>
            <a:endParaRPr lang="en-US" sz="2800" b="0" strike="noStrike" spc="-1">
              <a:latin typeface="Arial"/>
            </a:endParaRPr>
          </a:p>
          <a:p>
            <a:pPr marL="800280" lvl="1" indent="-342000">
              <a:lnSpc>
                <a:spcPct val="9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Naïve Bayes and Bayesian Belief Networks</a:t>
            </a:r>
            <a:endParaRPr lang="en-US" sz="2800" b="0" strike="noStrike" spc="-1">
              <a:latin typeface="Arial"/>
            </a:endParaRPr>
          </a:p>
          <a:p>
            <a:pPr marL="800280" lvl="1" indent="-342000">
              <a:lnSpc>
                <a:spcPct val="9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Support Vector Machines</a:t>
            </a:r>
            <a:endParaRPr lang="en-US" sz="2800" b="0" strike="noStrike" spc="-1">
              <a:latin typeface="Arial"/>
            </a:endParaRPr>
          </a:p>
          <a:p>
            <a:pPr>
              <a:lnSpc>
                <a:spcPct val="90000"/>
              </a:lnSpc>
              <a:spcBef>
                <a:spcPts val="281"/>
              </a:spcBef>
              <a:spcAft>
                <a:spcPts val="400"/>
              </a:spcAft>
            </a:pPr>
            <a:endParaRPr lang="en-US" sz="2800" b="0" strike="noStrike" spc="-1">
              <a:latin typeface="Arial"/>
            </a:endParaRPr>
          </a:p>
          <a:p>
            <a:pPr marL="291960" indent="-290880">
              <a:lnSpc>
                <a:spcPct val="90000"/>
              </a:lnSpc>
              <a:spcBef>
                <a:spcPts val="281"/>
              </a:spcBef>
              <a:spcAft>
                <a:spcPts val="400"/>
              </a:spcAft>
              <a:buClr>
                <a:srgbClr val="0C7B9C"/>
              </a:buClr>
              <a:buSzPct val="75000"/>
              <a:buFont typeface="Monotype Sorts" charset="2"/>
              <a:buChar char=""/>
            </a:pPr>
            <a:r>
              <a:rPr lang="en-US" sz="2800" b="0" strike="noStrike" spc="-1">
                <a:solidFill>
                  <a:srgbClr val="000000"/>
                </a:solidFill>
                <a:latin typeface="Arial"/>
                <a:ea typeface="ＭＳ Ｐゴシック"/>
              </a:rPr>
              <a:t>Ensemble Classifiers</a:t>
            </a:r>
            <a:endParaRPr lang="en-US" sz="2800" b="0" strike="noStrike" spc="-1">
              <a:latin typeface="Arial"/>
            </a:endParaRPr>
          </a:p>
          <a:p>
            <a:pPr marL="800280" lvl="1" indent="-342000">
              <a:lnSpc>
                <a:spcPct val="90000"/>
              </a:lnSpc>
              <a:spcBef>
                <a:spcPts val="281"/>
              </a:spcBef>
              <a:spcAft>
                <a:spcPts val="400"/>
              </a:spcAft>
              <a:buClr>
                <a:srgbClr val="0C7B9C"/>
              </a:buClr>
              <a:buFont typeface="Arial"/>
              <a:buChar char="–"/>
            </a:pPr>
            <a:r>
              <a:rPr lang="en-US" sz="2800" b="0" strike="noStrike" spc="-1">
                <a:solidFill>
                  <a:srgbClr val="000000"/>
                </a:solidFill>
                <a:latin typeface="Arial"/>
                <a:ea typeface="ＭＳ Ｐゴシック"/>
              </a:rPr>
              <a:t>Boosting, Bagging, Random Forests</a:t>
            </a:r>
            <a:endParaRPr lang="en-US" sz="2800" b="0" strike="noStrike" spc="-1">
              <a:latin typeface="Arial"/>
            </a:endParaRPr>
          </a:p>
        </p:txBody>
      </p:sp>
      <p:sp>
        <p:nvSpPr>
          <p:cNvPr id="354" name="CustomShape 3"/>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355" name="CustomShape 4"/>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356" name="CustomShape 5"/>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3EE646B-5780-4C6E-9741-2EF3565F6C93}" type="slidenum">
              <a:rPr lang="en-US" sz="1200" b="1" strike="noStrike" spc="-1">
                <a:solidFill>
                  <a:srgbClr val="8B8B8B"/>
                </a:solidFill>
                <a:latin typeface="Arial"/>
                <a:ea typeface="ＭＳ Ｐゴシック"/>
              </a:rPr>
              <a:t>5</a:t>
            </a:fld>
            <a:endParaRPr lang="en-US" sz="1200" b="0" strike="noStrike" spc="-1">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 name="CustomShape 1"/>
          <p:cNvSpPr/>
          <p:nvPr/>
        </p:nvSpPr>
        <p:spPr>
          <a:xfrm>
            <a:off x="380880" y="152280"/>
            <a:ext cx="853344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2800" b="1" strike="noStrike" spc="-1">
                <a:solidFill>
                  <a:srgbClr val="000000"/>
                </a:solidFill>
                <a:latin typeface="Tahoma"/>
                <a:ea typeface="ＭＳ Ｐゴシック"/>
              </a:rPr>
              <a:t>Measure of Impurity: Classification Error</a:t>
            </a:r>
            <a:endParaRPr lang="en-US" sz="2800" b="0" strike="noStrike" spc="-1">
              <a:latin typeface="Arial"/>
            </a:endParaRPr>
          </a:p>
        </p:txBody>
      </p:sp>
      <p:sp>
        <p:nvSpPr>
          <p:cNvPr id="1019" name="CustomShape 2"/>
          <p:cNvSpPr/>
          <p:nvPr/>
        </p:nvSpPr>
        <p:spPr>
          <a:xfrm>
            <a:off x="411120" y="1143000"/>
            <a:ext cx="8317440" cy="51804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343080" indent="-342000">
              <a:lnSpc>
                <a:spcPct val="100000"/>
              </a:lnSpc>
              <a:spcBef>
                <a:spcPts val="281"/>
              </a:spcBef>
              <a:spcAft>
                <a:spcPts val="400"/>
              </a:spcAft>
              <a:buClr>
                <a:srgbClr val="0C7B9C"/>
              </a:buClr>
              <a:buSzPct val="75000"/>
              <a:buFont typeface="Monotype Sorts" charset="2"/>
              <a:buChar char=""/>
            </a:pPr>
            <a:r>
              <a:rPr lang="en-US" sz="2800" b="0" strike="noStrike" spc="-1">
                <a:solidFill>
                  <a:srgbClr val="000000"/>
                </a:solidFill>
                <a:latin typeface="Arial"/>
                <a:ea typeface="ＭＳ Ｐゴシック"/>
              </a:rPr>
              <a:t>Classification error at a node </a:t>
            </a:r>
            <a:endParaRPr lang="en-US" sz="2800" b="0" strike="noStrike" spc="-1">
              <a:latin typeface="Arial"/>
            </a:endParaRPr>
          </a:p>
          <a:p>
            <a:pPr>
              <a:lnSpc>
                <a:spcPct val="100000"/>
              </a:lnSpc>
              <a:spcBef>
                <a:spcPts val="281"/>
              </a:spcBef>
              <a:spcAft>
                <a:spcPts val="400"/>
              </a:spcAft>
            </a:pPr>
            <a:endParaRPr lang="en-US" sz="2800" b="0" strike="noStrike" spc="-1">
              <a:latin typeface="Arial"/>
            </a:endParaRPr>
          </a:p>
          <a:p>
            <a:pPr>
              <a:lnSpc>
                <a:spcPct val="100000"/>
              </a:lnSpc>
              <a:spcBef>
                <a:spcPts val="281"/>
              </a:spcBef>
              <a:spcAft>
                <a:spcPts val="400"/>
              </a:spcAft>
            </a:pPr>
            <a:endParaRPr lang="en-US" sz="2800" b="0" strike="noStrike" spc="-1">
              <a:latin typeface="Arial"/>
            </a:endParaRPr>
          </a:p>
          <a:p>
            <a:pPr>
              <a:lnSpc>
                <a:spcPct val="100000"/>
              </a:lnSpc>
            </a:pPr>
            <a:endParaRPr lang="en-US" sz="2800" b="0" strike="noStrike" spc="-1">
              <a:latin typeface="Arial"/>
            </a:endParaRPr>
          </a:p>
          <a:p>
            <a:pPr marL="743040" lvl="1" indent="-284760">
              <a:lnSpc>
                <a:spcPct val="100000"/>
              </a:lnSpc>
              <a:spcBef>
                <a:spcPts val="241"/>
              </a:spcBef>
              <a:spcAft>
                <a:spcPts val="400"/>
              </a:spcAft>
              <a:buClr>
                <a:srgbClr val="0C7B9C"/>
              </a:buClr>
              <a:buFont typeface="Arial"/>
              <a:buChar char="–"/>
            </a:pPr>
            <a:r>
              <a:rPr lang="en-US" sz="2400" b="0" strike="noStrike" spc="-1">
                <a:solidFill>
                  <a:srgbClr val="000000"/>
                </a:solidFill>
                <a:latin typeface="Arial"/>
                <a:ea typeface="ＭＳ Ｐゴシック"/>
              </a:rPr>
              <a:t>Maximum of when records are equally distributed among all classes, implying the least interesting situation</a:t>
            </a:r>
            <a:endParaRPr lang="en-US" sz="2400" b="0" strike="noStrike" spc="-1">
              <a:latin typeface="Arial"/>
            </a:endParaRPr>
          </a:p>
          <a:p>
            <a:pPr marL="743040" lvl="1" indent="-284760">
              <a:lnSpc>
                <a:spcPct val="100000"/>
              </a:lnSpc>
              <a:spcBef>
                <a:spcPts val="241"/>
              </a:spcBef>
              <a:spcAft>
                <a:spcPts val="400"/>
              </a:spcAft>
              <a:buClr>
                <a:srgbClr val="0C7B9C"/>
              </a:buClr>
              <a:buFont typeface="Arial"/>
              <a:buChar char="–"/>
            </a:pPr>
            <a:r>
              <a:rPr lang="en-US" sz="2400" b="0" strike="noStrike" spc="-1">
                <a:solidFill>
                  <a:srgbClr val="000000"/>
                </a:solidFill>
                <a:latin typeface="Arial"/>
                <a:ea typeface="ＭＳ Ｐゴシック"/>
              </a:rPr>
              <a:t>Minimum of 0 when all records belong to one class, implying the most interesting situation</a:t>
            </a:r>
            <a:endParaRPr lang="en-US" sz="2400" b="0" strike="noStrike" spc="-1">
              <a:latin typeface="Arial"/>
            </a:endParaRPr>
          </a:p>
        </p:txBody>
      </p:sp>
      <p:sp>
        <p:nvSpPr>
          <p:cNvPr id="1020" name="CustomShape 3"/>
          <p:cNvSpPr/>
          <p:nvPr/>
        </p:nvSpPr>
        <p:spPr>
          <a:xfrm>
            <a:off x="540319" y="1677600"/>
            <a:ext cx="8317440" cy="51804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291960" indent="-290880">
              <a:lnSpc>
                <a:spcPct val="100000"/>
              </a:lnSpc>
              <a:spcBef>
                <a:spcPts val="281"/>
              </a:spcBef>
              <a:spcAft>
                <a:spcPts val="400"/>
              </a:spcAft>
              <a:buClr>
                <a:srgbClr val="0C7B9C"/>
              </a:buClr>
              <a:buSzPct val="75000"/>
              <a:buFont typeface="Monotype Sorts" charset="2"/>
              <a:buChar char=""/>
            </a:pPr>
            <a:r>
              <a:rPr lang="en-US" sz="2800" b="0" strike="noStrike" spc="-1">
                <a:solidFill>
                  <a:srgbClr val="000000"/>
                </a:solidFill>
                <a:latin typeface="Arial"/>
                <a:ea typeface="ＭＳ Ｐゴシック"/>
              </a:rPr>
              <a:t> </a:t>
            </a:r>
            <a:endParaRPr lang="en-US" sz="2800" b="0" strike="noStrike" spc="-1">
              <a:latin typeface="Arial"/>
            </a:endParaRPr>
          </a:p>
        </p:txBody>
      </p:sp>
      <p:sp>
        <p:nvSpPr>
          <p:cNvPr id="1021" name="CustomShape 4"/>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1022" name="CustomShape 5"/>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1023" name="CustomShape 6"/>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FE90000-F479-452A-9CD6-9D97F6ECD19D}" type="slidenum">
              <a:rPr lang="en-US" sz="1200" b="1" strike="noStrike" spc="-1">
                <a:solidFill>
                  <a:srgbClr val="8B8B8B"/>
                </a:solidFill>
                <a:latin typeface="Arial"/>
                <a:ea typeface="ＭＳ Ｐゴシック"/>
              </a:rPr>
              <a:t>50</a:t>
            </a:fld>
            <a:endParaRPr lang="en-US" sz="1200" b="0" strike="noStrike" spc="-1">
              <a:latin typeface="Arial"/>
            </a:endParaRPr>
          </a:p>
        </p:txBody>
      </p:sp>
      <mc:AlternateContent xmlns:mc="http://schemas.openxmlformats.org/markup-compatibility/2006" xmlns:a14="http://schemas.microsoft.com/office/drawing/2010/main">
        <mc:Choice Requires="a14">
          <p:sp>
            <p:nvSpPr>
              <p:cNvPr id="1024" name="Formula 7"/>
              <p:cNvSpPr txBox="1"/>
              <p:nvPr/>
            </p:nvSpPr>
            <p:spPr>
              <a:xfrm>
                <a:off x="1523880" y="2133720"/>
                <a:ext cx="4303800" cy="56268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𝐸𝑟𝑟𝑜𝑟</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=1−</m:t>
                      </m:r>
                      <m:limLow>
                        <m:limLowPr>
                          <m:ctrlPr>
                            <a:rPr i="1">
                              <a:latin typeface="Cambria Math" panose="02040503050406030204" pitchFamily="18" charset="0"/>
                            </a:rPr>
                          </m:ctrlPr>
                        </m:limLowPr>
                        <m:e>
                          <m:r>
                            <a:rPr>
                              <a:latin typeface="Cambria Math" panose="02040503050406030204" pitchFamily="18" charset="0"/>
                            </a:rPr>
                            <m:t>𝑚𝑎𝑥</m:t>
                          </m:r>
                        </m:e>
                        <m:lim>
                          <m:r>
                            <a:rPr>
                              <a:latin typeface="Cambria Math" panose="02040503050406030204" pitchFamily="18" charset="0"/>
                            </a:rPr>
                            <m:t>𝑖</m:t>
                          </m:r>
                        </m:lim>
                      </m:limLow>
                      <m:r>
                        <a:rPr>
                          <a:latin typeface="Cambria Math" panose="02040503050406030204" pitchFamily="18" charset="0"/>
                        </a:rPr>
                        <m:t>⁡</m:t>
                      </m:r>
                      <m:d>
                        <m:dPr>
                          <m:begChr m:val="["/>
                          <m:endChr m:val="]"/>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d>
                            <m:dPr>
                              <m:ctrlPr>
                                <a:rPr i="1">
                                  <a:latin typeface="Cambria Math" panose="02040503050406030204" pitchFamily="18" charset="0"/>
                                </a:rPr>
                              </m:ctrlPr>
                            </m:dPr>
                            <m:e>
                              <m:r>
                                <a:rPr>
                                  <a:latin typeface="Cambria Math" panose="02040503050406030204" pitchFamily="18" charset="0"/>
                                </a:rPr>
                                <m:t>𝑡</m:t>
                              </m:r>
                            </m:e>
                          </m:d>
                        </m:e>
                      </m:d>
                    </m:oMath>
                  </m:oMathPara>
                </a14:m>
                <a:endParaRPr/>
              </a:p>
            </p:txBody>
          </p:sp>
        </mc:Choice>
        <mc:Fallback xmlns:p15="http://schemas.microsoft.com/office/powerpoint/2012/main" xmlns:p14="http://schemas.microsoft.com/office/powerpoint/2010/main" xmlns=""/>
      </mc:AlternateContent>
      <p:sp>
        <p:nvSpPr>
          <p:cNvPr id="1025" name="CustomShape 8"/>
          <p:cNvSpPr/>
          <p:nvPr/>
        </p:nvSpPr>
        <p:spPr>
          <a:xfrm>
            <a:off x="1523880" y="2133720"/>
            <a:ext cx="4303800" cy="5626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1" strike="noStrike" spc="-1">
                <a:solidFill>
                  <a:srgbClr val="000000"/>
                </a:solidFill>
                <a:latin typeface="Arial"/>
                <a:ea typeface="ＭＳ Ｐゴシック"/>
              </a:rPr>
              <a:t> </a:t>
            </a:r>
            <a:endParaRPr lang="en-US" sz="1400" b="0" strike="noStrike" spc="-1">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Computing Error of a Single Node</a:t>
            </a:r>
            <a:endParaRPr lang="en-US" sz="3200" b="0" strike="noStrike" spc="-1">
              <a:latin typeface="Arial"/>
            </a:endParaRPr>
          </a:p>
        </p:txBody>
      </p:sp>
      <p:sp>
        <p:nvSpPr>
          <p:cNvPr id="1027" name="CustomShape 2"/>
          <p:cNvSpPr/>
          <p:nvPr/>
        </p:nvSpPr>
        <p:spPr>
          <a:xfrm>
            <a:off x="2895480" y="2340000"/>
            <a:ext cx="5942520" cy="82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US" sz="2000" b="1" strike="noStrike" spc="-1">
                <a:solidFill>
                  <a:srgbClr val="000000"/>
                </a:solidFill>
                <a:latin typeface="Arial"/>
                <a:ea typeface="ＭＳ Ｐゴシック"/>
              </a:rPr>
              <a:t>P(C1) = 0/6 = 0     P(C2) = 6/6 = 1</a:t>
            </a:r>
            <a:endParaRPr lang="en-US" sz="2000" b="0" strike="noStrike" spc="-1">
              <a:latin typeface="Arial"/>
            </a:endParaRPr>
          </a:p>
          <a:p>
            <a:pPr>
              <a:lnSpc>
                <a:spcPct val="100000"/>
              </a:lnSpc>
              <a:spcBef>
                <a:spcPts val="1001"/>
              </a:spcBef>
            </a:pPr>
            <a:r>
              <a:rPr lang="en-US" sz="2000" b="1" strike="noStrike" spc="-1">
                <a:solidFill>
                  <a:srgbClr val="000000"/>
                </a:solidFill>
                <a:latin typeface="Arial"/>
                <a:ea typeface="ＭＳ Ｐゴシック"/>
              </a:rPr>
              <a:t>Error = 1 – max (0, 1) = 1 – 1 = 0 </a:t>
            </a:r>
            <a:endParaRPr lang="en-US" sz="2000" b="0" strike="noStrike" spc="-1">
              <a:latin typeface="Arial"/>
            </a:endParaRPr>
          </a:p>
        </p:txBody>
      </p:sp>
      <p:sp>
        <p:nvSpPr>
          <p:cNvPr id="1028" name="CustomShape 3"/>
          <p:cNvSpPr/>
          <p:nvPr/>
        </p:nvSpPr>
        <p:spPr>
          <a:xfrm>
            <a:off x="2971800" y="3733920"/>
            <a:ext cx="5104440" cy="82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US" sz="2000" b="1" strike="noStrike" spc="-1">
                <a:solidFill>
                  <a:srgbClr val="000000"/>
                </a:solidFill>
                <a:latin typeface="Arial"/>
                <a:ea typeface="ＭＳ Ｐゴシック"/>
              </a:rPr>
              <a:t>P(C1) = 1/6          P(C2) = 5/6</a:t>
            </a:r>
            <a:endParaRPr lang="en-US" sz="2000" b="0" strike="noStrike" spc="-1">
              <a:latin typeface="Arial"/>
            </a:endParaRPr>
          </a:p>
          <a:p>
            <a:pPr>
              <a:lnSpc>
                <a:spcPct val="100000"/>
              </a:lnSpc>
              <a:spcBef>
                <a:spcPts val="1001"/>
              </a:spcBef>
            </a:pPr>
            <a:r>
              <a:rPr lang="en-US" sz="2000" b="1" strike="noStrike" spc="-1">
                <a:solidFill>
                  <a:srgbClr val="000000"/>
                </a:solidFill>
                <a:latin typeface="Arial"/>
                <a:ea typeface="ＭＳ Ｐゴシック"/>
              </a:rPr>
              <a:t>Error = 1 – max (1/6, 5/6) = 1 – 5/6 = 1/6</a:t>
            </a:r>
            <a:endParaRPr lang="en-US" sz="2000" b="0" strike="noStrike" spc="-1">
              <a:latin typeface="Arial"/>
            </a:endParaRPr>
          </a:p>
        </p:txBody>
      </p:sp>
      <p:sp>
        <p:nvSpPr>
          <p:cNvPr id="1029" name="CustomShape 4"/>
          <p:cNvSpPr/>
          <p:nvPr/>
        </p:nvSpPr>
        <p:spPr>
          <a:xfrm>
            <a:off x="2971800" y="5105520"/>
            <a:ext cx="6171120" cy="82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US" sz="2000" b="1" strike="noStrike" spc="-1">
                <a:solidFill>
                  <a:srgbClr val="000000"/>
                </a:solidFill>
                <a:latin typeface="Arial"/>
                <a:ea typeface="ＭＳ Ｐゴシック"/>
              </a:rPr>
              <a:t>P(C1) = 2/6          P(C2) = 4/6</a:t>
            </a:r>
            <a:endParaRPr lang="en-US" sz="2000" b="0" strike="noStrike" spc="-1">
              <a:latin typeface="Arial"/>
            </a:endParaRPr>
          </a:p>
          <a:p>
            <a:pPr>
              <a:lnSpc>
                <a:spcPct val="100000"/>
              </a:lnSpc>
              <a:spcBef>
                <a:spcPts val="1001"/>
              </a:spcBef>
            </a:pPr>
            <a:r>
              <a:rPr lang="en-US" sz="2000" b="1" strike="noStrike" spc="-1">
                <a:solidFill>
                  <a:srgbClr val="000000"/>
                </a:solidFill>
                <a:latin typeface="Arial"/>
                <a:ea typeface="ＭＳ Ｐゴシック"/>
              </a:rPr>
              <a:t>Error = 1 – max (2/6, 4/6) = 1 – 4/6 = 1/3</a:t>
            </a:r>
            <a:endParaRPr lang="en-US" sz="2000" b="0" strike="noStrike" spc="-1">
              <a:latin typeface="Arial"/>
            </a:endParaRPr>
          </a:p>
        </p:txBody>
      </p:sp>
      <p:sp>
        <p:nvSpPr>
          <p:cNvPr id="1030" name="CustomShape 5"/>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1031" name="CustomShape 6"/>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1032" name="CustomShape 7"/>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56CE3B2-ADFC-4B9E-8398-C1D7FB312013}" type="slidenum">
              <a:rPr lang="en-US" sz="1200" b="1" strike="noStrike" spc="-1">
                <a:solidFill>
                  <a:srgbClr val="8B8B8B"/>
                </a:solidFill>
                <a:latin typeface="Arial"/>
                <a:ea typeface="ＭＳ Ｐゴシック"/>
              </a:rPr>
              <a:t>51</a:t>
            </a:fld>
            <a:endParaRPr lang="en-US" sz="1200" b="0" strike="noStrike" spc="-1">
              <a:latin typeface="Arial"/>
            </a:endParaRPr>
          </a:p>
        </p:txBody>
      </p:sp>
      <mc:AlternateContent xmlns:mc="http://schemas.openxmlformats.org/markup-compatibility/2006" xmlns:a14="http://schemas.microsoft.com/office/drawing/2010/main">
        <mc:Choice Requires="a14">
          <p:sp>
            <p:nvSpPr>
              <p:cNvPr id="1033" name="Formula 8"/>
              <p:cNvSpPr txBox="1"/>
              <p:nvPr/>
            </p:nvSpPr>
            <p:spPr>
              <a:xfrm>
                <a:off x="1753200" y="1465560"/>
                <a:ext cx="4303800" cy="56268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𝐸𝑟𝑟𝑜𝑟</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=1−</m:t>
                      </m:r>
                      <m:limLow>
                        <m:limLowPr>
                          <m:ctrlPr>
                            <a:rPr i="1">
                              <a:latin typeface="Cambria Math" panose="02040503050406030204" pitchFamily="18" charset="0"/>
                            </a:rPr>
                          </m:ctrlPr>
                        </m:limLowPr>
                        <m:e>
                          <m:r>
                            <a:rPr>
                              <a:latin typeface="Cambria Math" panose="02040503050406030204" pitchFamily="18" charset="0"/>
                            </a:rPr>
                            <m:t>𝑚𝑎𝑥</m:t>
                          </m:r>
                        </m:e>
                        <m:lim>
                          <m:r>
                            <a:rPr>
                              <a:latin typeface="Cambria Math" panose="02040503050406030204" pitchFamily="18" charset="0"/>
                            </a:rPr>
                            <m:t>𝑖</m:t>
                          </m:r>
                        </m:lim>
                      </m:limLow>
                      <m:r>
                        <a:rPr>
                          <a:latin typeface="Cambria Math" panose="02040503050406030204" pitchFamily="18" charset="0"/>
                        </a:rPr>
                        <m:t>⁡</m:t>
                      </m:r>
                      <m:d>
                        <m:dPr>
                          <m:begChr m:val="["/>
                          <m:endChr m:val="]"/>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d>
                            <m:dPr>
                              <m:ctrlPr>
                                <a:rPr i="1">
                                  <a:latin typeface="Cambria Math" panose="02040503050406030204" pitchFamily="18" charset="0"/>
                                </a:rPr>
                              </m:ctrlPr>
                            </m:dPr>
                            <m:e>
                              <m:r>
                                <a:rPr>
                                  <a:latin typeface="Cambria Math" panose="02040503050406030204" pitchFamily="18" charset="0"/>
                                </a:rPr>
                                <m:t>𝑡</m:t>
                              </m:r>
                            </m:e>
                          </m:d>
                        </m:e>
                      </m:d>
                    </m:oMath>
                  </m:oMathPara>
                </a14:m>
                <a:endParaRPr/>
              </a:p>
            </p:txBody>
          </p:sp>
        </mc:Choice>
        <mc:Fallback xmlns:p15="http://schemas.microsoft.com/office/powerpoint/2012/main" xmlns:p14="http://schemas.microsoft.com/office/powerpoint/2010/main" xmlns=""/>
      </mc:AlternateContent>
      <p:sp>
        <p:nvSpPr>
          <p:cNvPr id="1034" name="CustomShape 9"/>
          <p:cNvSpPr/>
          <p:nvPr/>
        </p:nvSpPr>
        <p:spPr>
          <a:xfrm>
            <a:off x="1753200" y="1465560"/>
            <a:ext cx="4303800" cy="56268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1" strike="noStrike" spc="-1">
                <a:solidFill>
                  <a:srgbClr val="000000"/>
                </a:solidFill>
                <a:latin typeface="Arial"/>
                <a:ea typeface="ＭＳ Ｐゴシック"/>
              </a:rPr>
              <a:t> </a:t>
            </a:r>
            <a:endParaRPr lang="en-US" sz="1400" b="0" strike="noStrike" spc="-1">
              <a:latin typeface="Arial"/>
            </a:endParaRPr>
          </a:p>
        </p:txBody>
      </p:sp>
      <p:pic>
        <p:nvPicPr>
          <p:cNvPr id="1035" name="Picture 1034"/>
          <p:cNvPicPr/>
          <p:nvPr/>
        </p:nvPicPr>
        <p:blipFill>
          <a:blip r:embed="rId3"/>
          <a:stretch/>
        </p:blipFill>
        <p:spPr>
          <a:xfrm>
            <a:off x="304920" y="2336760"/>
            <a:ext cx="2361600" cy="926280"/>
          </a:xfrm>
          <a:prstGeom prst="rect">
            <a:avLst/>
          </a:prstGeom>
          <a:ln>
            <a:noFill/>
          </a:ln>
        </p:spPr>
      </p:pic>
      <p:pic>
        <p:nvPicPr>
          <p:cNvPr id="1036" name="Picture 1035"/>
          <p:cNvPicPr/>
          <p:nvPr/>
        </p:nvPicPr>
        <p:blipFill>
          <a:blip r:embed="rId4"/>
          <a:stretch/>
        </p:blipFill>
        <p:spPr>
          <a:xfrm>
            <a:off x="380880" y="5181480"/>
            <a:ext cx="2285280" cy="926280"/>
          </a:xfrm>
          <a:prstGeom prst="rect">
            <a:avLst/>
          </a:prstGeom>
          <a:ln>
            <a:noFill/>
          </a:ln>
        </p:spPr>
      </p:pic>
      <p:pic>
        <p:nvPicPr>
          <p:cNvPr id="1037" name="Picture 1036"/>
          <p:cNvPicPr/>
          <p:nvPr/>
        </p:nvPicPr>
        <p:blipFill>
          <a:blip r:embed="rId5"/>
          <a:stretch/>
        </p:blipFill>
        <p:spPr>
          <a:xfrm>
            <a:off x="380880" y="3809880"/>
            <a:ext cx="2285280" cy="901080"/>
          </a:xfrm>
          <a:prstGeom prst="rect">
            <a:avLst/>
          </a:prstGeom>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Comparison among Impurity Measures</a:t>
            </a:r>
            <a:endParaRPr lang="en-US" sz="3200" b="0" strike="noStrike" spc="-1">
              <a:latin typeface="Arial"/>
            </a:endParaRPr>
          </a:p>
        </p:txBody>
      </p:sp>
      <p:pic>
        <p:nvPicPr>
          <p:cNvPr id="1039" name="Picture 3"/>
          <p:cNvPicPr/>
          <p:nvPr/>
        </p:nvPicPr>
        <p:blipFill>
          <a:blip r:embed="rId2"/>
          <a:stretch/>
        </p:blipFill>
        <p:spPr>
          <a:xfrm>
            <a:off x="1447920" y="1600200"/>
            <a:ext cx="6247440" cy="4685400"/>
          </a:xfrm>
          <a:prstGeom prst="rect">
            <a:avLst/>
          </a:prstGeom>
          <a:ln>
            <a:noFill/>
          </a:ln>
        </p:spPr>
      </p:pic>
      <p:sp>
        <p:nvSpPr>
          <p:cNvPr id="1040" name="CustomShape 2"/>
          <p:cNvSpPr/>
          <p:nvPr/>
        </p:nvSpPr>
        <p:spPr>
          <a:xfrm>
            <a:off x="380880" y="1219320"/>
            <a:ext cx="4723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199"/>
              </a:spcBef>
            </a:pPr>
            <a:r>
              <a:rPr lang="en-US" sz="2400" b="1" strike="noStrike" spc="-1">
                <a:solidFill>
                  <a:srgbClr val="000000"/>
                </a:solidFill>
                <a:latin typeface="Arial"/>
                <a:ea typeface="ＭＳ Ｐゴシック"/>
              </a:rPr>
              <a:t>For a 2-class problem:</a:t>
            </a:r>
            <a:endParaRPr lang="en-US" sz="2400" b="0" strike="noStrike" spc="-1">
              <a:latin typeface="Arial"/>
            </a:endParaRPr>
          </a:p>
        </p:txBody>
      </p:sp>
      <p:sp>
        <p:nvSpPr>
          <p:cNvPr id="1041" name="CustomShape 3"/>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1042" name="CustomShape 4"/>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1043" name="CustomShape 5"/>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441592C-705C-4987-B269-0F212EBE9262}" type="slidenum">
              <a:rPr lang="en-US" sz="1200" b="1" strike="noStrike" spc="-1">
                <a:solidFill>
                  <a:srgbClr val="8B8B8B"/>
                </a:solidFill>
                <a:latin typeface="Arial"/>
                <a:ea typeface="ＭＳ Ｐゴシック"/>
              </a:rPr>
              <a:t>52</a:t>
            </a:fld>
            <a:endParaRPr lang="en-US" sz="1200" b="0" strike="noStrike" spc="-1">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Misclassification Error vs Gini Index</a:t>
            </a:r>
            <a:endParaRPr lang="en-US" sz="3200" b="0" strike="noStrike" spc="-1">
              <a:latin typeface="Arial"/>
            </a:endParaRPr>
          </a:p>
        </p:txBody>
      </p:sp>
      <p:sp>
        <p:nvSpPr>
          <p:cNvPr id="1045" name="CustomShape 2"/>
          <p:cNvSpPr/>
          <p:nvPr/>
        </p:nvSpPr>
        <p:spPr>
          <a:xfrm>
            <a:off x="3124080" y="1295280"/>
            <a:ext cx="1008720" cy="452880"/>
          </a:xfrm>
          <a:prstGeom prst="ellipse">
            <a:avLst/>
          </a:prstGeom>
          <a:solidFill>
            <a:srgbClr val="FFFFFF"/>
          </a:solidFill>
          <a:ln w="936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000" b="0" strike="noStrike" spc="-1">
                <a:solidFill>
                  <a:srgbClr val="000000"/>
                </a:solidFill>
                <a:latin typeface="Times New Roman"/>
                <a:ea typeface="ＭＳ Ｐゴシック"/>
              </a:rPr>
              <a:t>A?</a:t>
            </a:r>
            <a:endParaRPr lang="en-US" sz="2000" b="0" strike="noStrike" spc="-1">
              <a:latin typeface="Arial"/>
            </a:endParaRPr>
          </a:p>
        </p:txBody>
      </p:sp>
      <p:sp>
        <p:nvSpPr>
          <p:cNvPr id="1046" name="Line 3"/>
          <p:cNvSpPr/>
          <p:nvPr/>
        </p:nvSpPr>
        <p:spPr>
          <a:xfrm flipH="1">
            <a:off x="2549520" y="1752480"/>
            <a:ext cx="1108080" cy="725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047" name="Line 4"/>
          <p:cNvSpPr/>
          <p:nvPr/>
        </p:nvSpPr>
        <p:spPr>
          <a:xfrm>
            <a:off x="3657600" y="1752480"/>
            <a:ext cx="1184040" cy="725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048" name="CustomShape 5"/>
          <p:cNvSpPr/>
          <p:nvPr/>
        </p:nvSpPr>
        <p:spPr>
          <a:xfrm>
            <a:off x="2289600" y="1869120"/>
            <a:ext cx="5126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000000"/>
                </a:solidFill>
                <a:latin typeface="Times New Roman"/>
                <a:ea typeface="ＭＳ Ｐゴシック"/>
              </a:rPr>
              <a:t>Yes</a:t>
            </a:r>
            <a:endParaRPr lang="en-US" sz="1800" b="0" strike="noStrike" spc="-1">
              <a:latin typeface="Arial"/>
            </a:endParaRPr>
          </a:p>
        </p:txBody>
      </p:sp>
      <p:sp>
        <p:nvSpPr>
          <p:cNvPr id="1049" name="CustomShape 6"/>
          <p:cNvSpPr/>
          <p:nvPr/>
        </p:nvSpPr>
        <p:spPr>
          <a:xfrm>
            <a:off x="4767120" y="1869120"/>
            <a:ext cx="4593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000000"/>
                </a:solidFill>
                <a:latin typeface="Times New Roman"/>
                <a:ea typeface="ＭＳ Ｐゴシック"/>
              </a:rPr>
              <a:t>No</a:t>
            </a:r>
            <a:endParaRPr lang="en-US" sz="1800" b="0" strike="noStrike" spc="-1">
              <a:latin typeface="Arial"/>
            </a:endParaRPr>
          </a:p>
        </p:txBody>
      </p:sp>
      <p:sp>
        <p:nvSpPr>
          <p:cNvPr id="1050" name="CustomShape 7"/>
          <p:cNvSpPr/>
          <p:nvPr/>
        </p:nvSpPr>
        <p:spPr>
          <a:xfrm>
            <a:off x="2133720" y="2478240"/>
            <a:ext cx="935640" cy="340200"/>
          </a:xfrm>
          <a:prstGeom prst="rect">
            <a:avLst/>
          </a:prstGeom>
          <a:solidFill>
            <a:srgbClr val="FFFFFF"/>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000000"/>
                </a:solidFill>
                <a:latin typeface="Times New Roman"/>
                <a:ea typeface="ＭＳ Ｐゴシック"/>
              </a:rPr>
              <a:t>Node N1</a:t>
            </a:r>
            <a:endParaRPr lang="en-US" sz="1800" b="0" strike="noStrike" spc="-1">
              <a:latin typeface="Arial"/>
            </a:endParaRPr>
          </a:p>
        </p:txBody>
      </p:sp>
      <p:sp>
        <p:nvSpPr>
          <p:cNvPr id="1051" name="CustomShape 8"/>
          <p:cNvSpPr/>
          <p:nvPr/>
        </p:nvSpPr>
        <p:spPr>
          <a:xfrm>
            <a:off x="4321080" y="2478240"/>
            <a:ext cx="935640" cy="340200"/>
          </a:xfrm>
          <a:prstGeom prst="rect">
            <a:avLst/>
          </a:prstGeom>
          <a:solidFill>
            <a:srgbClr val="FFFFFF"/>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000000"/>
                </a:solidFill>
                <a:latin typeface="Times New Roman"/>
                <a:ea typeface="ＭＳ Ｐゴシック"/>
              </a:rPr>
              <a:t>Node N2</a:t>
            </a:r>
            <a:endParaRPr lang="en-US" sz="1800" b="0" strike="noStrike" spc="-1">
              <a:latin typeface="Arial"/>
            </a:endParaRPr>
          </a:p>
        </p:txBody>
      </p:sp>
      <p:sp>
        <p:nvSpPr>
          <p:cNvPr id="1052" name="CustomShape 9"/>
          <p:cNvSpPr/>
          <p:nvPr/>
        </p:nvSpPr>
        <p:spPr>
          <a:xfrm>
            <a:off x="304920" y="3581280"/>
            <a:ext cx="2437200" cy="204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US" sz="2000" b="1" strike="noStrike" spc="-1">
                <a:solidFill>
                  <a:srgbClr val="000000"/>
                </a:solidFill>
                <a:latin typeface="Arial"/>
                <a:ea typeface="ＭＳ Ｐゴシック"/>
              </a:rPr>
              <a:t>Gini(N1) </a:t>
            </a:r>
            <a:br/>
            <a:r>
              <a:rPr lang="en-US" sz="2000" b="1" strike="noStrike" spc="-1">
                <a:solidFill>
                  <a:srgbClr val="000000"/>
                </a:solidFill>
                <a:latin typeface="Arial"/>
                <a:ea typeface="ＭＳ Ｐゴシック"/>
              </a:rPr>
              <a:t>= 1 – (3/3)</a:t>
            </a:r>
            <a:r>
              <a:rPr lang="en-US" sz="2000" b="1" strike="noStrike" spc="-1" baseline="30000">
                <a:solidFill>
                  <a:srgbClr val="000000"/>
                </a:solidFill>
                <a:latin typeface="Arial"/>
                <a:ea typeface="ＭＳ Ｐゴシック"/>
              </a:rPr>
              <a:t>2 </a:t>
            </a:r>
            <a:r>
              <a:rPr lang="en-US" sz="2000" b="1" strike="noStrike" spc="-1">
                <a:solidFill>
                  <a:srgbClr val="000000"/>
                </a:solidFill>
                <a:latin typeface="Arial"/>
                <a:ea typeface="ＭＳ Ｐゴシック"/>
              </a:rPr>
              <a:t>– (0/3)</a:t>
            </a:r>
            <a:r>
              <a:rPr lang="en-US" sz="2000" b="1" strike="noStrike" spc="-1" baseline="30000">
                <a:solidFill>
                  <a:srgbClr val="000000"/>
                </a:solidFill>
                <a:latin typeface="Arial"/>
                <a:ea typeface="ＭＳ Ｐゴシック"/>
              </a:rPr>
              <a:t>2</a:t>
            </a:r>
            <a:r>
              <a:rPr lang="en-US" sz="2000" b="1" strike="noStrike" spc="-1">
                <a:solidFill>
                  <a:srgbClr val="000000"/>
                </a:solidFill>
                <a:latin typeface="Arial"/>
                <a:ea typeface="ＭＳ Ｐゴシック"/>
              </a:rPr>
              <a:t> </a:t>
            </a:r>
            <a:br/>
            <a:r>
              <a:rPr lang="en-US" sz="2000" b="1" strike="noStrike" spc="-1">
                <a:solidFill>
                  <a:srgbClr val="000000"/>
                </a:solidFill>
                <a:latin typeface="Arial"/>
                <a:ea typeface="ＭＳ Ｐゴシック"/>
              </a:rPr>
              <a:t>= 0 </a:t>
            </a:r>
            <a:endParaRPr lang="en-US" sz="2000" b="0" strike="noStrike" spc="-1">
              <a:latin typeface="Arial"/>
            </a:endParaRPr>
          </a:p>
          <a:p>
            <a:pPr>
              <a:lnSpc>
                <a:spcPct val="100000"/>
              </a:lnSpc>
              <a:spcBef>
                <a:spcPts val="1001"/>
              </a:spcBef>
            </a:pPr>
            <a:r>
              <a:rPr lang="en-US" sz="2000" b="1" strike="noStrike" spc="-1">
                <a:solidFill>
                  <a:srgbClr val="000000"/>
                </a:solidFill>
                <a:latin typeface="Arial"/>
                <a:ea typeface="ＭＳ Ｐゴシック"/>
              </a:rPr>
              <a:t>Gini(N2) </a:t>
            </a:r>
            <a:br/>
            <a:r>
              <a:rPr lang="en-US" sz="2000" b="1" strike="noStrike" spc="-1">
                <a:solidFill>
                  <a:srgbClr val="000000"/>
                </a:solidFill>
                <a:latin typeface="Arial"/>
                <a:ea typeface="ＭＳ Ｐゴシック"/>
              </a:rPr>
              <a:t>= 1 – (4/7)</a:t>
            </a:r>
            <a:r>
              <a:rPr lang="en-US" sz="2000" b="1" strike="noStrike" spc="-1" baseline="30000">
                <a:solidFill>
                  <a:srgbClr val="000000"/>
                </a:solidFill>
                <a:latin typeface="Arial"/>
                <a:ea typeface="ＭＳ Ｐゴシック"/>
              </a:rPr>
              <a:t>2 </a:t>
            </a:r>
            <a:r>
              <a:rPr lang="en-US" sz="2000" b="1" strike="noStrike" spc="-1">
                <a:solidFill>
                  <a:srgbClr val="000000"/>
                </a:solidFill>
                <a:latin typeface="Arial"/>
                <a:ea typeface="ＭＳ Ｐゴシック"/>
              </a:rPr>
              <a:t>– (3/7)</a:t>
            </a:r>
            <a:r>
              <a:rPr lang="en-US" sz="2000" b="1" strike="noStrike" spc="-1" baseline="30000">
                <a:solidFill>
                  <a:srgbClr val="000000"/>
                </a:solidFill>
                <a:latin typeface="Arial"/>
                <a:ea typeface="ＭＳ Ｐゴシック"/>
              </a:rPr>
              <a:t>2</a:t>
            </a:r>
            <a:r>
              <a:rPr lang="en-US" sz="2000" b="1" strike="noStrike" spc="-1">
                <a:solidFill>
                  <a:srgbClr val="000000"/>
                </a:solidFill>
                <a:latin typeface="Arial"/>
                <a:ea typeface="ＭＳ Ｐゴシック"/>
              </a:rPr>
              <a:t> </a:t>
            </a:r>
            <a:br/>
            <a:r>
              <a:rPr lang="en-US" sz="2000" b="1" strike="noStrike" spc="-1">
                <a:solidFill>
                  <a:srgbClr val="000000"/>
                </a:solidFill>
                <a:latin typeface="Arial"/>
                <a:ea typeface="ＭＳ Ｐゴシック"/>
              </a:rPr>
              <a:t>= 0.489</a:t>
            </a:r>
            <a:endParaRPr lang="en-US" sz="2000" b="0" strike="noStrike" spc="-1">
              <a:latin typeface="Arial"/>
            </a:endParaRPr>
          </a:p>
        </p:txBody>
      </p:sp>
      <p:sp>
        <p:nvSpPr>
          <p:cNvPr id="1053" name="CustomShape 10"/>
          <p:cNvSpPr/>
          <p:nvPr/>
        </p:nvSpPr>
        <p:spPr>
          <a:xfrm>
            <a:off x="5638680" y="3809880"/>
            <a:ext cx="2437200" cy="235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US" sz="2000" b="1" strike="noStrike" spc="-1">
                <a:solidFill>
                  <a:srgbClr val="000000"/>
                </a:solidFill>
                <a:latin typeface="Arial"/>
                <a:ea typeface="ＭＳ Ｐゴシック"/>
              </a:rPr>
              <a:t>Gini(Children) </a:t>
            </a:r>
            <a:br/>
            <a:r>
              <a:rPr lang="en-US" sz="2000" b="1" strike="noStrike" spc="-1">
                <a:solidFill>
                  <a:srgbClr val="000000"/>
                </a:solidFill>
                <a:latin typeface="Arial"/>
                <a:ea typeface="ＭＳ Ｐゴシック"/>
              </a:rPr>
              <a:t>= 3/10 * 0 </a:t>
            </a:r>
            <a:br/>
            <a:r>
              <a:rPr lang="en-US" sz="2000" b="1" strike="noStrike" spc="-1">
                <a:solidFill>
                  <a:srgbClr val="000000"/>
                </a:solidFill>
                <a:latin typeface="Arial"/>
                <a:ea typeface="ＭＳ Ｐゴシック"/>
              </a:rPr>
              <a:t>+ 7/10 * 0.489</a:t>
            </a:r>
            <a:br/>
            <a:r>
              <a:rPr lang="en-US" sz="2000" b="1" strike="noStrike" spc="-1">
                <a:solidFill>
                  <a:srgbClr val="000000"/>
                </a:solidFill>
                <a:latin typeface="Arial"/>
                <a:ea typeface="ＭＳ Ｐゴシック"/>
              </a:rPr>
              <a:t>= 0.342</a:t>
            </a:r>
            <a:endParaRPr lang="en-US" sz="2000" b="0" strike="noStrike" spc="-1">
              <a:latin typeface="Arial"/>
            </a:endParaRPr>
          </a:p>
          <a:p>
            <a:pPr>
              <a:lnSpc>
                <a:spcPct val="100000"/>
              </a:lnSpc>
              <a:spcBef>
                <a:spcPts val="1001"/>
              </a:spcBef>
            </a:pPr>
            <a:r>
              <a:rPr lang="en-US" sz="2000" b="1" strike="noStrike" spc="-1">
                <a:solidFill>
                  <a:srgbClr val="FF0000"/>
                </a:solidFill>
                <a:latin typeface="Arial"/>
                <a:ea typeface="ＭＳ Ｐゴシック"/>
              </a:rPr>
              <a:t>Gini improves but error remains the same!!</a:t>
            </a:r>
            <a:endParaRPr lang="en-US" sz="2000" b="0" strike="noStrike" spc="-1">
              <a:latin typeface="Arial"/>
            </a:endParaRPr>
          </a:p>
        </p:txBody>
      </p:sp>
      <p:sp>
        <p:nvSpPr>
          <p:cNvPr id="1054" name="CustomShape 11"/>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1055" name="CustomShape 12"/>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1056" name="CustomShape 13"/>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E60B1D2-13BE-40B2-8B7F-0E607F6521C6}" type="slidenum">
              <a:rPr lang="en-US" sz="1200" b="1" strike="noStrike" spc="-1">
                <a:solidFill>
                  <a:srgbClr val="8B8B8B"/>
                </a:solidFill>
                <a:latin typeface="Arial"/>
                <a:ea typeface="ＭＳ Ｐゴシック"/>
              </a:rPr>
              <a:t>53</a:t>
            </a:fld>
            <a:endParaRPr lang="en-US" sz="1200" b="0" strike="noStrike" spc="-1">
              <a:latin typeface="Arial"/>
            </a:endParaRPr>
          </a:p>
        </p:txBody>
      </p:sp>
      <p:pic>
        <p:nvPicPr>
          <p:cNvPr id="1057" name="Picture 1056"/>
          <p:cNvPicPr/>
          <p:nvPr/>
        </p:nvPicPr>
        <p:blipFill>
          <a:blip r:embed="rId2"/>
          <a:stretch/>
        </p:blipFill>
        <p:spPr>
          <a:xfrm>
            <a:off x="6235560" y="1206360"/>
            <a:ext cx="1967760" cy="1891440"/>
          </a:xfrm>
          <a:prstGeom prst="rect">
            <a:avLst/>
          </a:prstGeom>
          <a:ln>
            <a:noFill/>
          </a:ln>
        </p:spPr>
      </p:pic>
      <p:pic>
        <p:nvPicPr>
          <p:cNvPr id="1058" name="Picture 1057"/>
          <p:cNvPicPr/>
          <p:nvPr/>
        </p:nvPicPr>
        <p:blipFill>
          <a:blip r:embed="rId3"/>
          <a:stretch/>
        </p:blipFill>
        <p:spPr>
          <a:xfrm>
            <a:off x="2971800" y="3733920"/>
            <a:ext cx="1904400" cy="1459800"/>
          </a:xfrm>
          <a:prstGeom prst="rect">
            <a:avLst/>
          </a:prstGeom>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Misclassification Error vs Gini Index</a:t>
            </a:r>
            <a:endParaRPr lang="en-US" sz="3200" b="0" strike="noStrike" spc="-1">
              <a:latin typeface="Arial"/>
            </a:endParaRPr>
          </a:p>
        </p:txBody>
      </p:sp>
      <p:sp>
        <p:nvSpPr>
          <p:cNvPr id="1060" name="CustomShape 2"/>
          <p:cNvSpPr/>
          <p:nvPr/>
        </p:nvSpPr>
        <p:spPr>
          <a:xfrm>
            <a:off x="3124080" y="1295280"/>
            <a:ext cx="1008720" cy="452880"/>
          </a:xfrm>
          <a:prstGeom prst="ellipse">
            <a:avLst/>
          </a:prstGeom>
          <a:solidFill>
            <a:srgbClr val="FFFFFF"/>
          </a:solidFill>
          <a:ln w="936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000" b="0" strike="noStrike" spc="-1">
                <a:solidFill>
                  <a:srgbClr val="000000"/>
                </a:solidFill>
                <a:latin typeface="Times New Roman"/>
                <a:ea typeface="ＭＳ Ｐゴシック"/>
              </a:rPr>
              <a:t>A?</a:t>
            </a:r>
            <a:endParaRPr lang="en-US" sz="2000" b="0" strike="noStrike" spc="-1">
              <a:latin typeface="Arial"/>
            </a:endParaRPr>
          </a:p>
        </p:txBody>
      </p:sp>
      <p:sp>
        <p:nvSpPr>
          <p:cNvPr id="1061" name="Line 3"/>
          <p:cNvSpPr/>
          <p:nvPr/>
        </p:nvSpPr>
        <p:spPr>
          <a:xfrm flipH="1">
            <a:off x="2549520" y="1752480"/>
            <a:ext cx="1108080" cy="725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062" name="Line 4"/>
          <p:cNvSpPr/>
          <p:nvPr/>
        </p:nvSpPr>
        <p:spPr>
          <a:xfrm>
            <a:off x="3657600" y="1752480"/>
            <a:ext cx="1184040" cy="72540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063" name="CustomShape 5"/>
          <p:cNvSpPr/>
          <p:nvPr/>
        </p:nvSpPr>
        <p:spPr>
          <a:xfrm>
            <a:off x="2289600" y="1869120"/>
            <a:ext cx="5126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000000"/>
                </a:solidFill>
                <a:latin typeface="Times New Roman"/>
                <a:ea typeface="ＭＳ Ｐゴシック"/>
              </a:rPr>
              <a:t>Yes</a:t>
            </a:r>
            <a:endParaRPr lang="en-US" sz="1800" b="0" strike="noStrike" spc="-1">
              <a:latin typeface="Arial"/>
            </a:endParaRPr>
          </a:p>
        </p:txBody>
      </p:sp>
      <p:sp>
        <p:nvSpPr>
          <p:cNvPr id="1064" name="CustomShape 6"/>
          <p:cNvSpPr/>
          <p:nvPr/>
        </p:nvSpPr>
        <p:spPr>
          <a:xfrm>
            <a:off x="4767120" y="1869120"/>
            <a:ext cx="4593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000000"/>
                </a:solidFill>
                <a:latin typeface="Times New Roman"/>
                <a:ea typeface="ＭＳ Ｐゴシック"/>
              </a:rPr>
              <a:t>No</a:t>
            </a:r>
            <a:endParaRPr lang="en-US" sz="1800" b="0" strike="noStrike" spc="-1">
              <a:latin typeface="Arial"/>
            </a:endParaRPr>
          </a:p>
        </p:txBody>
      </p:sp>
      <p:sp>
        <p:nvSpPr>
          <p:cNvPr id="1065" name="CustomShape 7"/>
          <p:cNvSpPr/>
          <p:nvPr/>
        </p:nvSpPr>
        <p:spPr>
          <a:xfrm>
            <a:off x="2133720" y="2478240"/>
            <a:ext cx="935640" cy="340200"/>
          </a:xfrm>
          <a:prstGeom prst="rect">
            <a:avLst/>
          </a:prstGeom>
          <a:solidFill>
            <a:srgbClr val="FFFFFF"/>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000000"/>
                </a:solidFill>
                <a:latin typeface="Times New Roman"/>
                <a:ea typeface="ＭＳ Ｐゴシック"/>
              </a:rPr>
              <a:t>Node N1</a:t>
            </a:r>
            <a:endParaRPr lang="en-US" sz="1800" b="0" strike="noStrike" spc="-1">
              <a:latin typeface="Arial"/>
            </a:endParaRPr>
          </a:p>
        </p:txBody>
      </p:sp>
      <p:sp>
        <p:nvSpPr>
          <p:cNvPr id="1066" name="CustomShape 8"/>
          <p:cNvSpPr/>
          <p:nvPr/>
        </p:nvSpPr>
        <p:spPr>
          <a:xfrm>
            <a:off x="4321080" y="2478240"/>
            <a:ext cx="935640" cy="340200"/>
          </a:xfrm>
          <a:prstGeom prst="rect">
            <a:avLst/>
          </a:prstGeom>
          <a:solidFill>
            <a:srgbClr val="FFFFFF"/>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000000"/>
                </a:solidFill>
                <a:latin typeface="Times New Roman"/>
                <a:ea typeface="ＭＳ Ｐゴシック"/>
              </a:rPr>
              <a:t>Node N2</a:t>
            </a:r>
            <a:endParaRPr lang="en-US" sz="1800" b="0" strike="noStrike" spc="-1">
              <a:latin typeface="Arial"/>
            </a:endParaRPr>
          </a:p>
        </p:txBody>
      </p:sp>
      <p:sp>
        <p:nvSpPr>
          <p:cNvPr id="1067" name="CustomShape 9"/>
          <p:cNvSpPr/>
          <p:nvPr/>
        </p:nvSpPr>
        <p:spPr>
          <a:xfrm>
            <a:off x="1149480" y="5624640"/>
            <a:ext cx="60886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1" strike="noStrike" spc="-1">
                <a:solidFill>
                  <a:srgbClr val="000000"/>
                </a:solidFill>
                <a:latin typeface="Arial"/>
                <a:ea typeface="ＭＳ Ｐゴシック"/>
              </a:rPr>
              <a:t>Misclassification error for all three cases = 0.3 ! </a:t>
            </a:r>
            <a:endParaRPr lang="en-US" sz="1800" b="0" strike="noStrike" spc="-1">
              <a:latin typeface="Arial"/>
            </a:endParaRPr>
          </a:p>
        </p:txBody>
      </p:sp>
      <p:sp>
        <p:nvSpPr>
          <p:cNvPr id="1068" name="CustomShape 10"/>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1069" name="CustomShape 11"/>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1070" name="CustomShape 12"/>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E6301B8-395A-4C37-B844-3A1071ED1C71}" type="slidenum">
              <a:rPr lang="en-US" sz="1200" b="1" strike="noStrike" spc="-1">
                <a:solidFill>
                  <a:srgbClr val="8B8B8B"/>
                </a:solidFill>
                <a:latin typeface="Arial"/>
                <a:ea typeface="ＭＳ Ｐゴシック"/>
              </a:rPr>
              <a:t>54</a:t>
            </a:fld>
            <a:endParaRPr lang="en-US" sz="1200" b="0" strike="noStrike" spc="-1">
              <a:latin typeface="Arial"/>
            </a:endParaRPr>
          </a:p>
        </p:txBody>
      </p:sp>
      <p:pic>
        <p:nvPicPr>
          <p:cNvPr id="1071" name="Picture 1070"/>
          <p:cNvPicPr/>
          <p:nvPr/>
        </p:nvPicPr>
        <p:blipFill>
          <a:blip r:embed="rId2"/>
          <a:stretch/>
        </p:blipFill>
        <p:spPr>
          <a:xfrm>
            <a:off x="6235560" y="1206360"/>
            <a:ext cx="1967760" cy="1891440"/>
          </a:xfrm>
          <a:prstGeom prst="rect">
            <a:avLst/>
          </a:prstGeom>
          <a:ln>
            <a:noFill/>
          </a:ln>
        </p:spPr>
      </p:pic>
      <p:pic>
        <p:nvPicPr>
          <p:cNvPr id="1072" name="Picture 1071"/>
          <p:cNvPicPr/>
          <p:nvPr/>
        </p:nvPicPr>
        <p:blipFill>
          <a:blip r:embed="rId3"/>
          <a:stretch/>
        </p:blipFill>
        <p:spPr>
          <a:xfrm>
            <a:off x="838080" y="3733920"/>
            <a:ext cx="1904400" cy="1459800"/>
          </a:xfrm>
          <a:prstGeom prst="rect">
            <a:avLst/>
          </a:prstGeom>
          <a:ln>
            <a:noFill/>
          </a:ln>
        </p:spPr>
      </p:pic>
      <p:pic>
        <p:nvPicPr>
          <p:cNvPr id="1073" name="Picture 1072"/>
          <p:cNvPicPr/>
          <p:nvPr/>
        </p:nvPicPr>
        <p:blipFill>
          <a:blip r:embed="rId4"/>
          <a:stretch/>
        </p:blipFill>
        <p:spPr>
          <a:xfrm>
            <a:off x="3962520" y="3733920"/>
            <a:ext cx="1866240" cy="1459800"/>
          </a:xfrm>
          <a:prstGeom prst="rect">
            <a:avLst/>
          </a:prstGeom>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Decision Tree Based Classification</a:t>
            </a:r>
            <a:endParaRPr lang="en-US" sz="3200" b="0" strike="noStrike" spc="-1">
              <a:latin typeface="Arial"/>
            </a:endParaRPr>
          </a:p>
        </p:txBody>
      </p:sp>
      <p:sp>
        <p:nvSpPr>
          <p:cNvPr id="1075" name="CustomShape 2"/>
          <p:cNvSpPr/>
          <p:nvPr/>
        </p:nvSpPr>
        <p:spPr>
          <a:xfrm>
            <a:off x="411120" y="914400"/>
            <a:ext cx="8317440" cy="51804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291960" indent="-290880">
              <a:lnSpc>
                <a:spcPct val="100000"/>
              </a:lnSpc>
              <a:spcBef>
                <a:spcPts val="241"/>
              </a:spcBef>
              <a:spcAft>
                <a:spcPts val="400"/>
              </a:spcAft>
              <a:buClr>
                <a:srgbClr val="0C7B9C"/>
              </a:buClr>
              <a:buSzPct val="75000"/>
              <a:buFont typeface="Monotype Sorts" charset="2"/>
              <a:buChar char=""/>
            </a:pPr>
            <a:r>
              <a:rPr lang="en-US" sz="2400" b="0" strike="noStrike" spc="-1">
                <a:solidFill>
                  <a:srgbClr val="000000"/>
                </a:solidFill>
                <a:latin typeface="Arial"/>
                <a:ea typeface="ＭＳ Ｐゴシック"/>
              </a:rPr>
              <a:t>Advantages:</a:t>
            </a:r>
            <a:endParaRPr lang="en-US" sz="2400" b="0" strike="noStrike" spc="-1">
              <a:latin typeface="Arial"/>
            </a:endParaRPr>
          </a:p>
          <a:p>
            <a:pPr marL="800280" lvl="1" indent="-342000">
              <a:lnSpc>
                <a:spcPct val="10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Relatively inexpensive to construct</a:t>
            </a:r>
            <a:endParaRPr lang="en-US" sz="2000" b="0" strike="noStrike" spc="-1">
              <a:latin typeface="Arial"/>
            </a:endParaRPr>
          </a:p>
          <a:p>
            <a:pPr marL="800280" lvl="1" indent="-342000">
              <a:lnSpc>
                <a:spcPct val="10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Extremely fast at classifying unknown records</a:t>
            </a:r>
            <a:endParaRPr lang="en-US" sz="2000" b="0" strike="noStrike" spc="-1">
              <a:latin typeface="Arial"/>
            </a:endParaRPr>
          </a:p>
          <a:p>
            <a:pPr marL="800280" lvl="1" indent="-342000">
              <a:lnSpc>
                <a:spcPct val="10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Easy to interpret for small-sized trees</a:t>
            </a:r>
            <a:endParaRPr lang="en-US" sz="2000" b="0" strike="noStrike" spc="-1">
              <a:latin typeface="Arial"/>
            </a:endParaRPr>
          </a:p>
          <a:p>
            <a:pPr marL="800280" lvl="1" indent="-342000">
              <a:lnSpc>
                <a:spcPct val="10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Robust to noise (especially when methods to avoid overfitting are employed)</a:t>
            </a:r>
            <a:endParaRPr lang="en-US" sz="2000" b="0" strike="noStrike" spc="-1">
              <a:latin typeface="Arial"/>
            </a:endParaRPr>
          </a:p>
          <a:p>
            <a:pPr marL="800280" lvl="1" indent="-342000">
              <a:lnSpc>
                <a:spcPct val="10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Can easily handle redundant or irrelevant attributes (unless the attributes are interacting)</a:t>
            </a:r>
            <a:endParaRPr lang="en-US" sz="2000" b="0" strike="noStrike" spc="-1">
              <a:latin typeface="Arial"/>
            </a:endParaRPr>
          </a:p>
          <a:p>
            <a:pPr marL="291960" indent="-290880">
              <a:lnSpc>
                <a:spcPct val="100000"/>
              </a:lnSpc>
              <a:spcBef>
                <a:spcPts val="241"/>
              </a:spcBef>
              <a:spcAft>
                <a:spcPts val="400"/>
              </a:spcAft>
              <a:buClr>
                <a:srgbClr val="0C7B9C"/>
              </a:buClr>
              <a:buSzPct val="75000"/>
              <a:buFont typeface="Monotype Sorts" charset="2"/>
              <a:buChar char=""/>
            </a:pPr>
            <a:r>
              <a:rPr lang="en-US" sz="2400" b="0" strike="noStrike" spc="-1">
                <a:solidFill>
                  <a:srgbClr val="000000"/>
                </a:solidFill>
                <a:latin typeface="Arial"/>
                <a:ea typeface="ＭＳ Ｐゴシック"/>
              </a:rPr>
              <a:t>Disadvantages: </a:t>
            </a:r>
            <a:r>
              <a:rPr lang="en-US" sz="2200" b="0" strike="noStrike" spc="-1">
                <a:solidFill>
                  <a:srgbClr val="000000"/>
                </a:solidFill>
                <a:latin typeface="Arial"/>
                <a:ea typeface="ＭＳ Ｐゴシック"/>
              </a:rPr>
              <a:t>.</a:t>
            </a:r>
            <a:endParaRPr lang="en-US" sz="2200" b="0" strike="noStrike" spc="-1">
              <a:latin typeface="Arial"/>
            </a:endParaRPr>
          </a:p>
          <a:p>
            <a:pPr marL="800280" lvl="1" indent="-342000">
              <a:lnSpc>
                <a:spcPct val="10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Due to the greedy nature of splitting criterion,  interacting attributes (that can distinguish between classes together but not individually) may be passed over in favor of other attributed that are less discriminating.</a:t>
            </a:r>
            <a:endParaRPr lang="en-US" sz="2000" b="0" strike="noStrike" spc="-1">
              <a:latin typeface="Arial"/>
            </a:endParaRPr>
          </a:p>
          <a:p>
            <a:pPr marL="800280" lvl="1" indent="-342000">
              <a:lnSpc>
                <a:spcPct val="100000"/>
              </a:lnSpc>
              <a:spcBef>
                <a:spcPts val="201"/>
              </a:spcBef>
              <a:spcAft>
                <a:spcPts val="400"/>
              </a:spcAft>
              <a:buClr>
                <a:srgbClr val="0C7B9C"/>
              </a:buClr>
              <a:buFont typeface="Arial"/>
              <a:buChar char="–"/>
            </a:pPr>
            <a:r>
              <a:rPr lang="en-US" sz="2000" b="0" strike="noStrike" spc="-1">
                <a:solidFill>
                  <a:srgbClr val="000000"/>
                </a:solidFill>
                <a:latin typeface="Arial"/>
                <a:ea typeface="ＭＳ Ｐゴシック"/>
              </a:rPr>
              <a:t>Each decision boundary involves only a single attribute</a:t>
            </a:r>
            <a:endParaRPr lang="en-US" sz="2000" b="0" strike="noStrike" spc="-1">
              <a:latin typeface="Arial"/>
            </a:endParaRPr>
          </a:p>
        </p:txBody>
      </p:sp>
      <p:sp>
        <p:nvSpPr>
          <p:cNvPr id="1076" name="CustomShape 3"/>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1077" name="CustomShape 4"/>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1078" name="CustomShape 5"/>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7E7041A-0ADF-4F09-987E-8213FC3C3294}" type="slidenum">
              <a:rPr lang="en-US" sz="1200" b="1" strike="noStrike" spc="-1">
                <a:solidFill>
                  <a:srgbClr val="8B8B8B"/>
                </a:solidFill>
                <a:latin typeface="Arial"/>
                <a:ea typeface="ＭＳ Ｐゴシック"/>
              </a:rPr>
              <a:t>55</a:t>
            </a:fld>
            <a:endParaRPr lang="en-US" sz="1200" b="0" strike="noStrike" spc="-1">
              <a:latin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 name="CustomShape 1"/>
          <p:cNvSpPr/>
          <p:nvPr/>
        </p:nvSpPr>
        <p:spPr>
          <a:xfrm>
            <a:off x="380880" y="31680"/>
            <a:ext cx="8279280" cy="6530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Handling interactions</a:t>
            </a:r>
            <a:endParaRPr lang="en-US" sz="3200" b="0" strike="noStrike" spc="-1">
              <a:latin typeface="Arial"/>
            </a:endParaRPr>
          </a:p>
        </p:txBody>
      </p:sp>
      <p:pic>
        <p:nvPicPr>
          <p:cNvPr id="1080" name="Content Placeholder 1"/>
          <p:cNvPicPr/>
          <p:nvPr/>
        </p:nvPicPr>
        <p:blipFill>
          <a:blip r:embed="rId2"/>
          <a:srcRect l="9541" b="4617"/>
          <a:stretch/>
        </p:blipFill>
        <p:spPr>
          <a:xfrm>
            <a:off x="787320" y="1014480"/>
            <a:ext cx="3402360" cy="2599200"/>
          </a:xfrm>
          <a:prstGeom prst="rect">
            <a:avLst/>
          </a:prstGeom>
          <a:ln>
            <a:noFill/>
          </a:ln>
        </p:spPr>
      </p:pic>
      <p:sp>
        <p:nvSpPr>
          <p:cNvPr id="1081" name="CustomShape 2"/>
          <p:cNvSpPr/>
          <p:nvPr/>
        </p:nvSpPr>
        <p:spPr>
          <a:xfrm>
            <a:off x="2209680" y="3429000"/>
            <a:ext cx="4561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1" strike="noStrike" spc="-1">
                <a:solidFill>
                  <a:srgbClr val="000000"/>
                </a:solidFill>
                <a:latin typeface="Arial"/>
                <a:ea typeface="ＭＳ Ｐゴシック"/>
              </a:rPr>
              <a:t>X </a:t>
            </a:r>
            <a:endParaRPr lang="en-US" sz="1800" b="0" strike="noStrike" spc="-1">
              <a:latin typeface="Arial"/>
            </a:endParaRPr>
          </a:p>
        </p:txBody>
      </p:sp>
      <p:sp>
        <p:nvSpPr>
          <p:cNvPr id="1082" name="CustomShape 3"/>
          <p:cNvSpPr/>
          <p:nvPr/>
        </p:nvSpPr>
        <p:spPr>
          <a:xfrm>
            <a:off x="351000" y="2057400"/>
            <a:ext cx="4561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1" strike="noStrike" spc="-1">
                <a:solidFill>
                  <a:srgbClr val="000000"/>
                </a:solidFill>
                <a:latin typeface="Arial"/>
                <a:ea typeface="ＭＳ Ｐゴシック"/>
              </a:rPr>
              <a:t>Y</a:t>
            </a:r>
            <a:endParaRPr lang="en-US" sz="1800" b="0" strike="noStrike" spc="-1">
              <a:latin typeface="Arial"/>
            </a:endParaRPr>
          </a:p>
        </p:txBody>
      </p:sp>
      <p:sp>
        <p:nvSpPr>
          <p:cNvPr id="1083" name="CustomShape 4"/>
          <p:cNvSpPr/>
          <p:nvPr/>
        </p:nvSpPr>
        <p:spPr>
          <a:xfrm>
            <a:off x="4064040" y="1219320"/>
            <a:ext cx="236124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1" strike="noStrike" spc="-1">
                <a:solidFill>
                  <a:srgbClr val="0070C0"/>
                </a:solidFill>
                <a:latin typeface="Arial"/>
                <a:ea typeface="ＭＳ Ｐゴシック"/>
              </a:rPr>
              <a:t>+ : 1000 instances</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1" strike="noStrike" spc="-1">
                <a:solidFill>
                  <a:srgbClr val="FF0000"/>
                </a:solidFill>
                <a:latin typeface="Arial"/>
                <a:ea typeface="ＭＳ Ｐゴシック"/>
              </a:rPr>
              <a:t>o : 1000 instances</a:t>
            </a:r>
            <a:endParaRPr lang="en-US" sz="1800" b="0" strike="noStrike" spc="-1">
              <a:latin typeface="Arial"/>
            </a:endParaRPr>
          </a:p>
          <a:p>
            <a:pPr>
              <a:lnSpc>
                <a:spcPct val="100000"/>
              </a:lnSpc>
            </a:pPr>
            <a:endParaRPr lang="en-US" sz="1800" b="0" strike="noStrike" spc="-1">
              <a:latin typeface="Arial"/>
            </a:endParaRPr>
          </a:p>
        </p:txBody>
      </p:sp>
      <p:sp>
        <p:nvSpPr>
          <p:cNvPr id="1084" name="CustomShape 5"/>
          <p:cNvSpPr/>
          <p:nvPr/>
        </p:nvSpPr>
        <p:spPr>
          <a:xfrm>
            <a:off x="6477120" y="1219320"/>
            <a:ext cx="23612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1" strike="noStrike" spc="-1">
                <a:solidFill>
                  <a:srgbClr val="000000"/>
                </a:solidFill>
                <a:latin typeface="Arial"/>
                <a:ea typeface="ＭＳ Ｐゴシック"/>
              </a:rPr>
              <a:t>Entropy (X) : 0.99 </a:t>
            </a:r>
            <a:endParaRPr lang="en-US" sz="1800" b="0" strike="noStrike" spc="-1">
              <a:latin typeface="Arial"/>
            </a:endParaRPr>
          </a:p>
          <a:p>
            <a:pPr>
              <a:lnSpc>
                <a:spcPct val="100000"/>
              </a:lnSpc>
            </a:pPr>
            <a:r>
              <a:rPr lang="en-US" sz="1800" b="1" strike="noStrike" spc="-1">
                <a:solidFill>
                  <a:srgbClr val="000000"/>
                </a:solidFill>
                <a:latin typeface="Arial"/>
                <a:ea typeface="ＭＳ Ｐゴシック"/>
              </a:rPr>
              <a:t>Entropy (Y) : 0.99</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1085" name="CustomShape 6"/>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1086" name="CustomShape 7"/>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1087" name="CustomShape 8"/>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CF20A61-5FD7-4A9E-8284-F71CC6A9C4D2}" type="slidenum">
              <a:rPr lang="en-US" sz="1200" b="1" strike="noStrike" spc="-1">
                <a:solidFill>
                  <a:srgbClr val="8B8B8B"/>
                </a:solidFill>
                <a:latin typeface="Arial"/>
                <a:ea typeface="ＭＳ Ｐゴシック"/>
              </a:rPr>
              <a:t>56</a:t>
            </a:fld>
            <a:endParaRPr lang="en-US" sz="1200" b="0" strike="noStrike" spc="-1">
              <a:latin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8" name="Picture 1"/>
          <p:cNvPicPr/>
          <p:nvPr/>
        </p:nvPicPr>
        <p:blipFill>
          <a:blip r:embed="rId2"/>
          <a:stretch/>
        </p:blipFill>
        <p:spPr>
          <a:xfrm>
            <a:off x="1422720" y="1206720"/>
            <a:ext cx="6060960" cy="3933720"/>
          </a:xfrm>
          <a:prstGeom prst="rect">
            <a:avLst/>
          </a:prstGeom>
          <a:ln>
            <a:noFill/>
          </a:ln>
        </p:spPr>
      </p:pic>
      <p:sp>
        <p:nvSpPr>
          <p:cNvPr id="1089" name="CustomShape 1"/>
          <p:cNvSpPr/>
          <p:nvPr/>
        </p:nvSpPr>
        <p:spPr>
          <a:xfrm>
            <a:off x="380880" y="31680"/>
            <a:ext cx="8279280" cy="65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ts val="3600"/>
              </a:lnSpc>
            </a:pPr>
            <a:r>
              <a:rPr lang="en-US" sz="3200" b="1" strike="noStrike" spc="-1">
                <a:solidFill>
                  <a:srgbClr val="000000"/>
                </a:solidFill>
                <a:latin typeface="Tahoma"/>
                <a:ea typeface="ＭＳ Ｐゴシック"/>
              </a:rPr>
              <a:t>Handling interactions</a:t>
            </a:r>
            <a:endParaRPr lang="en-US" sz="3200" b="0" strike="noStrike" spc="-1">
              <a:latin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2400" b="1" strike="noStrike" spc="-1">
                <a:solidFill>
                  <a:srgbClr val="000000"/>
                </a:solidFill>
                <a:latin typeface="Tahoma"/>
                <a:ea typeface="ＭＳ Ｐゴシック"/>
              </a:rPr>
              <a:t>Handling interactions given irrelevant attributes</a:t>
            </a:r>
            <a:endParaRPr lang="en-US" sz="2400" b="0" strike="noStrike" spc="-1">
              <a:latin typeface="Arial"/>
            </a:endParaRPr>
          </a:p>
        </p:txBody>
      </p:sp>
      <p:pic>
        <p:nvPicPr>
          <p:cNvPr id="1091" name="Content Placeholder 1"/>
          <p:cNvPicPr/>
          <p:nvPr/>
        </p:nvPicPr>
        <p:blipFill>
          <a:blip r:embed="rId2"/>
          <a:srcRect l="9541" b="7787"/>
          <a:stretch/>
        </p:blipFill>
        <p:spPr>
          <a:xfrm>
            <a:off x="787320" y="1014480"/>
            <a:ext cx="3402360" cy="2512080"/>
          </a:xfrm>
          <a:prstGeom prst="rect">
            <a:avLst/>
          </a:prstGeom>
          <a:ln>
            <a:noFill/>
          </a:ln>
        </p:spPr>
      </p:pic>
      <p:sp>
        <p:nvSpPr>
          <p:cNvPr id="1092" name="CustomShape 2"/>
          <p:cNvSpPr/>
          <p:nvPr/>
        </p:nvSpPr>
        <p:spPr>
          <a:xfrm>
            <a:off x="4064040" y="1219320"/>
            <a:ext cx="2361240" cy="22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1" strike="noStrike" spc="-1">
                <a:solidFill>
                  <a:srgbClr val="0070C0"/>
                </a:solidFill>
                <a:latin typeface="Arial"/>
                <a:ea typeface="ＭＳ Ｐゴシック"/>
              </a:rPr>
              <a:t>+ : 1000 instances</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1" strike="noStrike" spc="-1">
                <a:solidFill>
                  <a:srgbClr val="FF0000"/>
                </a:solidFill>
                <a:latin typeface="Arial"/>
                <a:ea typeface="ＭＳ Ｐゴシック"/>
              </a:rPr>
              <a:t>o : 1000 instances</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1" strike="noStrike" spc="-1">
                <a:solidFill>
                  <a:srgbClr val="000000"/>
                </a:solidFill>
                <a:latin typeface="Arial"/>
                <a:ea typeface="ＭＳ Ｐゴシック"/>
              </a:rPr>
              <a:t>Adding Z as a noisy attribute generated from a uniform distribution</a:t>
            </a:r>
            <a:endParaRPr lang="en-US" sz="1800" b="0" strike="noStrike" spc="-1">
              <a:latin typeface="Arial"/>
            </a:endParaRPr>
          </a:p>
        </p:txBody>
      </p:sp>
      <p:sp>
        <p:nvSpPr>
          <p:cNvPr id="1093" name="CustomShape 3"/>
          <p:cNvSpPr/>
          <p:nvPr/>
        </p:nvSpPr>
        <p:spPr>
          <a:xfrm>
            <a:off x="351000" y="2057400"/>
            <a:ext cx="4561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1" strike="noStrike" spc="-1">
                <a:solidFill>
                  <a:srgbClr val="000000"/>
                </a:solidFill>
                <a:latin typeface="Arial"/>
                <a:ea typeface="ＭＳ Ｐゴシック"/>
              </a:rPr>
              <a:t>Y</a:t>
            </a:r>
            <a:endParaRPr lang="en-US" sz="1800" b="0" strike="noStrike" spc="-1">
              <a:latin typeface="Arial"/>
            </a:endParaRPr>
          </a:p>
        </p:txBody>
      </p:sp>
      <p:sp>
        <p:nvSpPr>
          <p:cNvPr id="1094" name="CustomShape 4"/>
          <p:cNvSpPr/>
          <p:nvPr/>
        </p:nvSpPr>
        <p:spPr>
          <a:xfrm>
            <a:off x="6676200" y="1222920"/>
            <a:ext cx="24372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1" strike="noStrike" spc="-1">
                <a:solidFill>
                  <a:srgbClr val="000000"/>
                </a:solidFill>
                <a:latin typeface="Arial"/>
                <a:ea typeface="ＭＳ Ｐゴシック"/>
              </a:rPr>
              <a:t>Entropy (X) : 0.99 </a:t>
            </a:r>
            <a:endParaRPr lang="en-US" sz="1800" b="0" strike="noStrike" spc="-1">
              <a:latin typeface="Arial"/>
            </a:endParaRPr>
          </a:p>
          <a:p>
            <a:pPr>
              <a:lnSpc>
                <a:spcPct val="100000"/>
              </a:lnSpc>
            </a:pPr>
            <a:r>
              <a:rPr lang="en-US" sz="1800" b="1" strike="noStrike" spc="-1">
                <a:solidFill>
                  <a:srgbClr val="000000"/>
                </a:solidFill>
                <a:latin typeface="Arial"/>
                <a:ea typeface="ＭＳ Ｐゴシック"/>
              </a:rPr>
              <a:t>Entropy (Y) : 0.99</a:t>
            </a:r>
            <a:endParaRPr lang="en-US" sz="1800" b="0" strike="noStrike" spc="-1">
              <a:latin typeface="Arial"/>
            </a:endParaRPr>
          </a:p>
          <a:p>
            <a:pPr>
              <a:lnSpc>
                <a:spcPct val="100000"/>
              </a:lnSpc>
            </a:pPr>
            <a:r>
              <a:rPr lang="en-US" sz="1800" b="1" strike="noStrike" spc="-1">
                <a:solidFill>
                  <a:srgbClr val="000000"/>
                </a:solidFill>
                <a:latin typeface="Arial"/>
                <a:ea typeface="ＭＳ Ｐゴシック"/>
              </a:rPr>
              <a:t>Entropy (Z) : 0.98</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1" strike="noStrike" spc="-1">
                <a:solidFill>
                  <a:srgbClr val="00B050"/>
                </a:solidFill>
                <a:latin typeface="Arial"/>
                <a:ea typeface="ＭＳ Ｐゴシック"/>
              </a:rPr>
              <a:t>Attribute Z will be chosen for splitting!</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1095" name="CustomShape 5"/>
          <p:cNvSpPr/>
          <p:nvPr/>
        </p:nvSpPr>
        <p:spPr>
          <a:xfrm>
            <a:off x="2209680" y="3429000"/>
            <a:ext cx="4561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1" strike="noStrike" spc="-1">
                <a:solidFill>
                  <a:srgbClr val="000000"/>
                </a:solidFill>
                <a:latin typeface="Arial"/>
                <a:ea typeface="ＭＳ Ｐゴシック"/>
              </a:rPr>
              <a:t>X </a:t>
            </a:r>
            <a:endParaRPr lang="en-US" sz="1800" b="0" strike="noStrike" spc="-1">
              <a:latin typeface="Arial"/>
            </a:endParaRPr>
          </a:p>
        </p:txBody>
      </p:sp>
      <p:sp>
        <p:nvSpPr>
          <p:cNvPr id="1096" name="CustomShape 6"/>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1097" name="CustomShape 7"/>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1098" name="CustomShape 8"/>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29F601F-C8D4-448C-8330-AE7ED9E5E98E}" type="slidenum">
              <a:rPr lang="en-US" sz="1200" b="1" strike="noStrike" spc="-1">
                <a:solidFill>
                  <a:srgbClr val="8B8B8B"/>
                </a:solidFill>
                <a:latin typeface="Arial"/>
                <a:ea typeface="ＭＳ Ｐゴシック"/>
              </a:rPr>
              <a:t>58</a:t>
            </a:fld>
            <a:endParaRPr lang="en-US" sz="1200" b="0" strike="noStrike" spc="-1">
              <a:latin typeface="Arial"/>
            </a:endParaRPr>
          </a:p>
        </p:txBody>
      </p:sp>
      <p:pic>
        <p:nvPicPr>
          <p:cNvPr id="1099" name="Picture 4"/>
          <p:cNvPicPr/>
          <p:nvPr/>
        </p:nvPicPr>
        <p:blipFill>
          <a:blip r:embed="rId3"/>
          <a:stretch/>
        </p:blipFill>
        <p:spPr>
          <a:xfrm>
            <a:off x="3200400" y="3794400"/>
            <a:ext cx="2742480" cy="28339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0"/>
                                          </p:stCondLst>
                                        </p:cTn>
                                        <p:tgtEl>
                                          <p:spTgt spid="10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 name="CustomShape 1"/>
          <p:cNvSpPr/>
          <p:nvPr/>
        </p:nvSpPr>
        <p:spPr>
          <a:xfrm>
            <a:off x="76320" y="228600"/>
            <a:ext cx="883800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2300" b="1" strike="noStrike" spc="-1">
                <a:solidFill>
                  <a:srgbClr val="000000"/>
                </a:solidFill>
                <a:latin typeface="Tahoma"/>
                <a:ea typeface="ＭＳ Ｐゴシック"/>
              </a:rPr>
              <a:t>Limitations of single attribute-based decision boundaries</a:t>
            </a:r>
            <a:endParaRPr lang="en-US" sz="2300" b="0" strike="noStrike" spc="-1">
              <a:latin typeface="Arial"/>
            </a:endParaRPr>
          </a:p>
        </p:txBody>
      </p:sp>
      <p:sp>
        <p:nvSpPr>
          <p:cNvPr id="1101" name="CustomShape 2"/>
          <p:cNvSpPr/>
          <p:nvPr/>
        </p:nvSpPr>
        <p:spPr>
          <a:xfrm>
            <a:off x="5956200" y="1828800"/>
            <a:ext cx="2894400" cy="22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Arial"/>
                <a:ea typeface="ＭＳ Ｐゴシック"/>
              </a:rPr>
              <a:t>Both</a:t>
            </a:r>
            <a:r>
              <a:rPr lang="en-US" sz="2000" b="1" strike="noStrike" spc="-1">
                <a:solidFill>
                  <a:srgbClr val="0070C0"/>
                </a:solidFill>
                <a:latin typeface="Arial"/>
                <a:ea typeface="ＭＳ Ｐゴシック"/>
              </a:rPr>
              <a:t> positive (+)</a:t>
            </a:r>
            <a:r>
              <a:rPr lang="en-US" sz="2000" b="1" strike="noStrike" spc="-1">
                <a:solidFill>
                  <a:srgbClr val="000000"/>
                </a:solidFill>
                <a:latin typeface="Arial"/>
                <a:ea typeface="ＭＳ Ｐゴシック"/>
              </a:rPr>
              <a:t> and </a:t>
            </a:r>
            <a:r>
              <a:rPr lang="en-US" sz="2000" b="1" strike="noStrike" spc="-1">
                <a:solidFill>
                  <a:srgbClr val="FF0000"/>
                </a:solidFill>
                <a:latin typeface="Arial"/>
                <a:ea typeface="ＭＳ Ｐゴシック"/>
              </a:rPr>
              <a:t>negative (o)</a:t>
            </a:r>
            <a:r>
              <a:rPr lang="en-US" sz="2000" b="1" strike="noStrike" spc="-1">
                <a:solidFill>
                  <a:srgbClr val="000000"/>
                </a:solidFill>
                <a:latin typeface="Arial"/>
                <a:ea typeface="ＭＳ Ｐゴシック"/>
              </a:rPr>
              <a:t> classes generated from skewed Gaussians with centers at (8,8) and (12,12) respectively.  </a:t>
            </a:r>
            <a:endParaRPr lang="en-US" sz="2000" b="0" strike="noStrike" spc="-1">
              <a:latin typeface="Arial"/>
            </a:endParaRPr>
          </a:p>
        </p:txBody>
      </p:sp>
      <p:pic>
        <p:nvPicPr>
          <p:cNvPr id="1102" name="Picture 5"/>
          <p:cNvPicPr/>
          <p:nvPr/>
        </p:nvPicPr>
        <p:blipFill>
          <a:blip r:embed="rId2"/>
          <a:stretch/>
        </p:blipFill>
        <p:spPr>
          <a:xfrm>
            <a:off x="25560" y="1523880"/>
            <a:ext cx="6196680" cy="4647240"/>
          </a:xfrm>
          <a:prstGeom prst="rect">
            <a:avLst/>
          </a:prstGeom>
          <a:ln>
            <a:noFill/>
          </a:ln>
        </p:spPr>
      </p:pic>
      <p:pic>
        <p:nvPicPr>
          <p:cNvPr id="1103" name="Picture 6"/>
          <p:cNvPicPr/>
          <p:nvPr/>
        </p:nvPicPr>
        <p:blipFill>
          <a:blip r:embed="rId3"/>
          <a:stretch/>
        </p:blipFill>
        <p:spPr>
          <a:xfrm>
            <a:off x="31680" y="1523880"/>
            <a:ext cx="6183720" cy="4637520"/>
          </a:xfrm>
          <a:prstGeom prst="rect">
            <a:avLst/>
          </a:prstGeom>
          <a:ln>
            <a:noFill/>
          </a:ln>
        </p:spPr>
      </p:pic>
      <p:sp>
        <p:nvSpPr>
          <p:cNvPr id="1104" name="CustomShape 3"/>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1105" name="CustomShape 4"/>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1106" name="CustomShape 5"/>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B9025D0-B7DB-4E08-816D-BAE36C98DEE5}" type="slidenum">
              <a:rPr lang="en-US" sz="1200" b="1" strike="noStrike" spc="-1">
                <a:solidFill>
                  <a:srgbClr val="8B8B8B"/>
                </a:solidFill>
                <a:latin typeface="Arial"/>
                <a:ea typeface="ＭＳ Ｐゴシック"/>
              </a:rPr>
              <a:t>59</a:t>
            </a:fld>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0"/>
                                          </p:stCondLst>
                                        </p:cTn>
                                        <p:tgtEl>
                                          <p:spTgt spid="1103"/>
                                        </p:tgtEl>
                                        <p:attrNameLst>
                                          <p:attrName>style.visibility</p:attrName>
                                        </p:attrNameLst>
                                      </p:cBhvr>
                                      <p:to>
                                        <p:strVal val="visible"/>
                                      </p:to>
                                    </p:set>
                                  </p:childTnLst>
                                </p:cTn>
                              </p:par>
                              <p:par>
                                <p:cTn id="7" presetID="1" presetClass="exit" fill="hold" nodeType="withEffect">
                                  <p:stCondLst>
                                    <p:cond delay="0"/>
                                  </p:stCondLst>
                                  <p:childTnLst>
                                    <p:set>
                                      <p:cBhvr>
                                        <p:cTn id="8" dur="1" fill="hold">
                                          <p:stCondLst>
                                            <p:cond delay="0"/>
                                          </p:stCondLst>
                                        </p:cTn>
                                        <p:tgtEl>
                                          <p:spTgt spid="11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Example of a Decision Tree</a:t>
            </a:r>
            <a:endParaRPr lang="en-US" sz="3200" b="0" strike="noStrike" spc="-1">
              <a:latin typeface="Arial"/>
            </a:endParaRPr>
          </a:p>
        </p:txBody>
      </p:sp>
      <p:sp>
        <p:nvSpPr>
          <p:cNvPr id="358" name="CustomShape 2"/>
          <p:cNvSpPr/>
          <p:nvPr/>
        </p:nvSpPr>
        <p:spPr>
          <a:xfrm rot="19183200">
            <a:off x="497160" y="1371960"/>
            <a:ext cx="1934640" cy="33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006600"/>
                </a:solidFill>
                <a:latin typeface="Arial"/>
                <a:ea typeface="ＭＳ Ｐゴシック"/>
              </a:rPr>
              <a:t>categorical</a:t>
            </a:r>
            <a:endParaRPr lang="en-US" sz="1600" b="0" strike="noStrike" spc="-1">
              <a:latin typeface="Arial"/>
            </a:endParaRPr>
          </a:p>
        </p:txBody>
      </p:sp>
      <p:sp>
        <p:nvSpPr>
          <p:cNvPr id="359" name="CustomShape 3"/>
          <p:cNvSpPr/>
          <p:nvPr/>
        </p:nvSpPr>
        <p:spPr>
          <a:xfrm rot="19183200">
            <a:off x="1182960" y="1371960"/>
            <a:ext cx="1934640" cy="33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006600"/>
                </a:solidFill>
                <a:latin typeface="Arial"/>
                <a:ea typeface="ＭＳ Ｐゴシック"/>
              </a:rPr>
              <a:t>categorical</a:t>
            </a:r>
            <a:endParaRPr lang="en-US" sz="1600" b="0" strike="noStrike" spc="-1">
              <a:latin typeface="Arial"/>
            </a:endParaRPr>
          </a:p>
        </p:txBody>
      </p:sp>
      <p:sp>
        <p:nvSpPr>
          <p:cNvPr id="360" name="CustomShape 4"/>
          <p:cNvSpPr/>
          <p:nvPr/>
        </p:nvSpPr>
        <p:spPr>
          <a:xfrm rot="19183200">
            <a:off x="2022120" y="1371600"/>
            <a:ext cx="1954440" cy="33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006600"/>
                </a:solidFill>
                <a:latin typeface="Arial"/>
                <a:ea typeface="ＭＳ Ｐゴシック"/>
              </a:rPr>
              <a:t>continuous</a:t>
            </a:r>
            <a:endParaRPr lang="en-US" sz="1600" b="0" strike="noStrike" spc="-1">
              <a:latin typeface="Arial"/>
            </a:endParaRPr>
          </a:p>
        </p:txBody>
      </p:sp>
      <p:sp>
        <p:nvSpPr>
          <p:cNvPr id="361" name="CustomShape 5"/>
          <p:cNvSpPr/>
          <p:nvPr/>
        </p:nvSpPr>
        <p:spPr>
          <a:xfrm rot="19183200">
            <a:off x="2782080" y="1524240"/>
            <a:ext cx="1372320" cy="33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006600"/>
                </a:solidFill>
                <a:latin typeface="Arial"/>
                <a:ea typeface="ＭＳ Ｐゴシック"/>
              </a:rPr>
              <a:t>class</a:t>
            </a:r>
            <a:endParaRPr lang="en-US" sz="1600" b="0" strike="noStrike" spc="-1">
              <a:latin typeface="Arial"/>
            </a:endParaRPr>
          </a:p>
        </p:txBody>
      </p:sp>
      <p:sp>
        <p:nvSpPr>
          <p:cNvPr id="362" name="Line 6"/>
          <p:cNvSpPr/>
          <p:nvPr/>
        </p:nvSpPr>
        <p:spPr>
          <a:xfrm>
            <a:off x="6965640" y="4505040"/>
            <a:ext cx="243000" cy="52704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363" name="Line 7"/>
          <p:cNvSpPr/>
          <p:nvPr/>
        </p:nvSpPr>
        <p:spPr>
          <a:xfrm flipH="1">
            <a:off x="5835600" y="4505040"/>
            <a:ext cx="323640" cy="52704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364" name="Line 8"/>
          <p:cNvSpPr/>
          <p:nvPr/>
        </p:nvSpPr>
        <p:spPr>
          <a:xfrm flipH="1">
            <a:off x="6481440" y="3711240"/>
            <a:ext cx="403200" cy="52884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365" name="Line 9"/>
          <p:cNvSpPr/>
          <p:nvPr/>
        </p:nvSpPr>
        <p:spPr>
          <a:xfrm>
            <a:off x="7692840" y="3711240"/>
            <a:ext cx="484200" cy="52884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366" name="Line 10"/>
          <p:cNvSpPr/>
          <p:nvPr/>
        </p:nvSpPr>
        <p:spPr>
          <a:xfrm>
            <a:off x="6643440" y="2984400"/>
            <a:ext cx="565200" cy="46332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367" name="Line 11"/>
          <p:cNvSpPr/>
          <p:nvPr/>
        </p:nvSpPr>
        <p:spPr>
          <a:xfrm flipH="1">
            <a:off x="5270400" y="2984400"/>
            <a:ext cx="565200" cy="46332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368" name="CustomShape 12"/>
          <p:cNvSpPr/>
          <p:nvPr/>
        </p:nvSpPr>
        <p:spPr>
          <a:xfrm>
            <a:off x="5788080" y="2530440"/>
            <a:ext cx="935640" cy="576360"/>
          </a:xfrm>
          <a:prstGeom prst="rect">
            <a:avLst/>
          </a:prstGeom>
          <a:solidFill>
            <a:srgbClr val="FFFF00"/>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320"/>
              </a:spcBef>
            </a:pPr>
            <a:r>
              <a:rPr lang="en-US" sz="1600" b="1" strike="noStrike" spc="-1">
                <a:solidFill>
                  <a:srgbClr val="2D1993"/>
                </a:solidFill>
                <a:latin typeface="Arial"/>
                <a:ea typeface="ＭＳ Ｐゴシック"/>
              </a:rPr>
              <a:t>Home Owner</a:t>
            </a:r>
            <a:endParaRPr lang="en-US" sz="1600" b="0" strike="noStrike" spc="-1">
              <a:latin typeface="Arial"/>
            </a:endParaRPr>
          </a:p>
        </p:txBody>
      </p:sp>
      <p:sp>
        <p:nvSpPr>
          <p:cNvPr id="369" name="CustomShape 13"/>
          <p:cNvSpPr/>
          <p:nvPr/>
        </p:nvSpPr>
        <p:spPr>
          <a:xfrm>
            <a:off x="6804000" y="3448080"/>
            <a:ext cx="933840" cy="333000"/>
          </a:xfrm>
          <a:prstGeom prst="rect">
            <a:avLst/>
          </a:prstGeom>
          <a:solidFill>
            <a:srgbClr val="FFFF00"/>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2D1993"/>
                </a:solidFill>
                <a:latin typeface="Arial"/>
                <a:ea typeface="ＭＳ Ｐゴシック"/>
              </a:rPr>
              <a:t>MarSt</a:t>
            </a:r>
            <a:endParaRPr lang="en-US" sz="1600" b="0" strike="noStrike" spc="-1">
              <a:latin typeface="Arial"/>
            </a:endParaRPr>
          </a:p>
        </p:txBody>
      </p:sp>
      <p:sp>
        <p:nvSpPr>
          <p:cNvPr id="370" name="CustomShape 14"/>
          <p:cNvSpPr/>
          <p:nvPr/>
        </p:nvSpPr>
        <p:spPr>
          <a:xfrm>
            <a:off x="6078600" y="4240080"/>
            <a:ext cx="967320" cy="333000"/>
          </a:xfrm>
          <a:prstGeom prst="rect">
            <a:avLst/>
          </a:prstGeom>
          <a:solidFill>
            <a:srgbClr val="FFFF00"/>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2D1993"/>
                </a:solidFill>
                <a:latin typeface="Arial"/>
                <a:ea typeface="ＭＳ Ｐゴシック"/>
              </a:rPr>
              <a:t>Income</a:t>
            </a:r>
            <a:endParaRPr lang="en-US" sz="1600" b="0" strike="noStrike" spc="-1">
              <a:latin typeface="Arial"/>
            </a:endParaRPr>
          </a:p>
        </p:txBody>
      </p:sp>
      <p:sp>
        <p:nvSpPr>
          <p:cNvPr id="371" name="CustomShape 15"/>
          <p:cNvSpPr/>
          <p:nvPr/>
        </p:nvSpPr>
        <p:spPr>
          <a:xfrm>
            <a:off x="7005600" y="5029200"/>
            <a:ext cx="626040" cy="365760"/>
          </a:xfrm>
          <a:prstGeom prst="roundRect">
            <a:avLst>
              <a:gd name="adj" fmla="val 16769"/>
            </a:avLst>
          </a:prstGeom>
          <a:solidFill>
            <a:srgbClr val="33CCFF"/>
          </a:solidFill>
          <a:ln>
            <a:noFill/>
          </a:ln>
        </p:spPr>
        <p:style>
          <a:lnRef idx="0">
            <a:scrgbClr r="0" g="0" b="0"/>
          </a:lnRef>
          <a:fillRef idx="0">
            <a:scrgbClr r="0" g="0" b="0"/>
          </a:fillRef>
          <a:effectRef idx="0">
            <a:scrgbClr r="0" g="0" b="0"/>
          </a:effectRef>
          <a:fontRef idx="minor"/>
        </p:style>
      </p:sp>
      <p:sp>
        <p:nvSpPr>
          <p:cNvPr id="372" name="CustomShape 16"/>
          <p:cNvSpPr/>
          <p:nvPr/>
        </p:nvSpPr>
        <p:spPr>
          <a:xfrm>
            <a:off x="6929280" y="5029200"/>
            <a:ext cx="684720" cy="33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YES</a:t>
            </a:r>
            <a:endParaRPr lang="en-US" sz="1600" b="0" strike="noStrike" spc="-1">
              <a:latin typeface="Arial"/>
            </a:endParaRPr>
          </a:p>
        </p:txBody>
      </p:sp>
      <p:sp>
        <p:nvSpPr>
          <p:cNvPr id="373" name="CustomShape 17"/>
          <p:cNvSpPr/>
          <p:nvPr/>
        </p:nvSpPr>
        <p:spPr>
          <a:xfrm>
            <a:off x="5513400" y="5046840"/>
            <a:ext cx="653040" cy="362520"/>
          </a:xfrm>
          <a:prstGeom prst="roundRect">
            <a:avLst>
              <a:gd name="adj" fmla="val 16667"/>
            </a:avLst>
          </a:prstGeom>
          <a:solidFill>
            <a:srgbClr val="33CCFF"/>
          </a:solidFill>
          <a:ln>
            <a:noFill/>
          </a:ln>
        </p:spPr>
        <p:style>
          <a:lnRef idx="0">
            <a:scrgbClr r="0" g="0" b="0"/>
          </a:lnRef>
          <a:fillRef idx="0">
            <a:scrgbClr r="0" g="0" b="0"/>
          </a:fillRef>
          <a:effectRef idx="0">
            <a:scrgbClr r="0" g="0" b="0"/>
          </a:effectRef>
          <a:fontRef idx="minor"/>
        </p:style>
      </p:sp>
      <p:sp>
        <p:nvSpPr>
          <p:cNvPr id="374" name="CustomShape 18"/>
          <p:cNvSpPr/>
          <p:nvPr/>
        </p:nvSpPr>
        <p:spPr>
          <a:xfrm>
            <a:off x="5270400" y="5032440"/>
            <a:ext cx="116784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NO</a:t>
            </a:r>
            <a:endParaRPr lang="en-US" sz="1600" b="0" strike="noStrike" spc="-1">
              <a:latin typeface="Arial"/>
            </a:endParaRPr>
          </a:p>
        </p:txBody>
      </p:sp>
      <p:sp>
        <p:nvSpPr>
          <p:cNvPr id="375" name="CustomShape 19"/>
          <p:cNvSpPr/>
          <p:nvPr/>
        </p:nvSpPr>
        <p:spPr>
          <a:xfrm>
            <a:off x="4948200" y="3462480"/>
            <a:ext cx="684720" cy="346680"/>
          </a:xfrm>
          <a:prstGeom prst="roundRect">
            <a:avLst>
              <a:gd name="adj" fmla="val 16667"/>
            </a:avLst>
          </a:prstGeom>
          <a:solidFill>
            <a:srgbClr val="33CCFF"/>
          </a:solidFill>
          <a:ln>
            <a:noFill/>
          </a:ln>
        </p:spPr>
        <p:style>
          <a:lnRef idx="0">
            <a:scrgbClr r="0" g="0" b="0"/>
          </a:lnRef>
          <a:fillRef idx="0">
            <a:scrgbClr r="0" g="0" b="0"/>
          </a:fillRef>
          <a:effectRef idx="0">
            <a:scrgbClr r="0" g="0" b="0"/>
          </a:effectRef>
          <a:fontRef idx="minor"/>
        </p:style>
      </p:sp>
      <p:sp>
        <p:nvSpPr>
          <p:cNvPr id="376" name="CustomShape 20"/>
          <p:cNvSpPr/>
          <p:nvPr/>
        </p:nvSpPr>
        <p:spPr>
          <a:xfrm>
            <a:off x="4703760" y="3448080"/>
            <a:ext cx="116784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NO</a:t>
            </a:r>
            <a:endParaRPr lang="en-US" sz="1600" b="0" strike="noStrike" spc="-1">
              <a:latin typeface="Arial"/>
            </a:endParaRPr>
          </a:p>
        </p:txBody>
      </p:sp>
      <p:sp>
        <p:nvSpPr>
          <p:cNvPr id="377" name="CustomShape 21"/>
          <p:cNvSpPr/>
          <p:nvPr/>
        </p:nvSpPr>
        <p:spPr>
          <a:xfrm>
            <a:off x="7843680" y="4267080"/>
            <a:ext cx="684720" cy="379800"/>
          </a:xfrm>
          <a:prstGeom prst="roundRect">
            <a:avLst>
              <a:gd name="adj" fmla="val 16667"/>
            </a:avLst>
          </a:prstGeom>
          <a:solidFill>
            <a:srgbClr val="33CCFF"/>
          </a:solidFill>
          <a:ln>
            <a:noFill/>
          </a:ln>
        </p:spPr>
        <p:style>
          <a:lnRef idx="0">
            <a:scrgbClr r="0" g="0" b="0"/>
          </a:lnRef>
          <a:fillRef idx="0">
            <a:scrgbClr r="0" g="0" b="0"/>
          </a:fillRef>
          <a:effectRef idx="0">
            <a:scrgbClr r="0" g="0" b="0"/>
          </a:effectRef>
          <a:fontRef idx="minor"/>
        </p:style>
      </p:sp>
      <p:sp>
        <p:nvSpPr>
          <p:cNvPr id="378" name="CustomShape 22"/>
          <p:cNvSpPr/>
          <p:nvPr/>
        </p:nvSpPr>
        <p:spPr>
          <a:xfrm>
            <a:off x="7580160" y="4267080"/>
            <a:ext cx="116784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NO</a:t>
            </a:r>
            <a:endParaRPr lang="en-US" sz="1600" b="0" strike="noStrike" spc="-1">
              <a:latin typeface="Arial"/>
            </a:endParaRPr>
          </a:p>
        </p:txBody>
      </p:sp>
      <p:sp>
        <p:nvSpPr>
          <p:cNvPr id="379" name="CustomShape 23"/>
          <p:cNvSpPr/>
          <p:nvPr/>
        </p:nvSpPr>
        <p:spPr>
          <a:xfrm>
            <a:off x="4728600" y="2984400"/>
            <a:ext cx="119700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Yes</a:t>
            </a:r>
            <a:endParaRPr lang="en-US" sz="1600" b="0" strike="noStrike" spc="-1">
              <a:latin typeface="Arial"/>
            </a:endParaRPr>
          </a:p>
        </p:txBody>
      </p:sp>
      <p:sp>
        <p:nvSpPr>
          <p:cNvPr id="380" name="CustomShape 24"/>
          <p:cNvSpPr/>
          <p:nvPr/>
        </p:nvSpPr>
        <p:spPr>
          <a:xfrm>
            <a:off x="6585480" y="2984400"/>
            <a:ext cx="11239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No</a:t>
            </a:r>
            <a:endParaRPr lang="en-US" sz="1600" b="0" strike="noStrike" spc="-1">
              <a:latin typeface="Arial"/>
            </a:endParaRPr>
          </a:p>
        </p:txBody>
      </p:sp>
      <p:sp>
        <p:nvSpPr>
          <p:cNvPr id="381" name="CustomShape 25"/>
          <p:cNvSpPr/>
          <p:nvPr/>
        </p:nvSpPr>
        <p:spPr>
          <a:xfrm>
            <a:off x="7569360" y="3749760"/>
            <a:ext cx="160848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Married</a:t>
            </a:r>
            <a:r>
              <a:rPr lang="en-US" sz="1600" b="0" strike="noStrike" spc="-1">
                <a:solidFill>
                  <a:srgbClr val="C0C0C0"/>
                </a:solidFill>
                <a:latin typeface="Arial"/>
                <a:ea typeface="ＭＳ Ｐゴシック"/>
              </a:rPr>
              <a:t> </a:t>
            </a:r>
            <a:endParaRPr lang="en-US" sz="1600" b="0" strike="noStrike" spc="-1">
              <a:latin typeface="Arial"/>
            </a:endParaRPr>
          </a:p>
        </p:txBody>
      </p:sp>
      <p:sp>
        <p:nvSpPr>
          <p:cNvPr id="382" name="CustomShape 26"/>
          <p:cNvSpPr/>
          <p:nvPr/>
        </p:nvSpPr>
        <p:spPr>
          <a:xfrm>
            <a:off x="5350320" y="3778200"/>
            <a:ext cx="234468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Single, Divorced</a:t>
            </a:r>
            <a:endParaRPr lang="en-US" sz="1600" b="0" strike="noStrike" spc="-1">
              <a:latin typeface="Arial"/>
            </a:endParaRPr>
          </a:p>
        </p:txBody>
      </p:sp>
      <p:sp>
        <p:nvSpPr>
          <p:cNvPr id="383" name="CustomShape 27"/>
          <p:cNvSpPr/>
          <p:nvPr/>
        </p:nvSpPr>
        <p:spPr>
          <a:xfrm>
            <a:off x="4972680" y="4570560"/>
            <a:ext cx="14011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&lt; 80K</a:t>
            </a:r>
            <a:endParaRPr lang="en-US" sz="1600" b="0" strike="noStrike" spc="-1">
              <a:latin typeface="Arial"/>
            </a:endParaRPr>
          </a:p>
        </p:txBody>
      </p:sp>
      <p:sp>
        <p:nvSpPr>
          <p:cNvPr id="384" name="CustomShape 28"/>
          <p:cNvSpPr/>
          <p:nvPr/>
        </p:nvSpPr>
        <p:spPr>
          <a:xfrm>
            <a:off x="6747480" y="4570560"/>
            <a:ext cx="14011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&gt; 80K</a:t>
            </a:r>
            <a:endParaRPr lang="en-US" sz="1600" b="0" strike="noStrike" spc="-1">
              <a:latin typeface="Arial"/>
            </a:endParaRPr>
          </a:p>
        </p:txBody>
      </p:sp>
      <p:sp>
        <p:nvSpPr>
          <p:cNvPr id="385" name="CustomShape 29"/>
          <p:cNvSpPr/>
          <p:nvPr/>
        </p:nvSpPr>
        <p:spPr>
          <a:xfrm>
            <a:off x="6090120" y="1766880"/>
            <a:ext cx="291600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60"/>
              </a:spcBef>
              <a:tabLst>
                <a:tab pos="0" algn="l"/>
              </a:tabLst>
            </a:pPr>
            <a:r>
              <a:rPr lang="en-US" sz="1800" b="1" i="1" strike="noStrike" spc="-1">
                <a:solidFill>
                  <a:srgbClr val="FF0000"/>
                </a:solidFill>
                <a:latin typeface="Arial"/>
                <a:ea typeface="ＭＳ Ｐゴシック"/>
              </a:rPr>
              <a:t>Splitting Attributes</a:t>
            </a:r>
            <a:endParaRPr lang="en-US" sz="1800" b="0" strike="noStrike" spc="-1">
              <a:latin typeface="Arial"/>
            </a:endParaRPr>
          </a:p>
        </p:txBody>
      </p:sp>
      <p:sp>
        <p:nvSpPr>
          <p:cNvPr id="386" name="Line 30"/>
          <p:cNvSpPr/>
          <p:nvPr/>
        </p:nvSpPr>
        <p:spPr>
          <a:xfrm flipH="1">
            <a:off x="6805440" y="2147760"/>
            <a:ext cx="536400" cy="534960"/>
          </a:xfrm>
          <a:prstGeom prst="line">
            <a:avLst/>
          </a:prstGeom>
          <a:ln w="15840" cap="rnd">
            <a:solidFill>
              <a:srgbClr val="FF0000"/>
            </a:solidFill>
            <a:prstDash val="dash"/>
            <a:round/>
            <a:tailEnd type="triangle" w="med" len="med"/>
          </a:ln>
        </p:spPr>
        <p:style>
          <a:lnRef idx="0">
            <a:scrgbClr r="0" g="0" b="0"/>
          </a:lnRef>
          <a:fillRef idx="0">
            <a:scrgbClr r="0" g="0" b="0"/>
          </a:fillRef>
          <a:effectRef idx="0">
            <a:scrgbClr r="0" g="0" b="0"/>
          </a:effectRef>
          <a:fontRef idx="minor"/>
        </p:style>
      </p:sp>
      <p:sp>
        <p:nvSpPr>
          <p:cNvPr id="387" name="CustomShape 31"/>
          <p:cNvSpPr/>
          <p:nvPr/>
        </p:nvSpPr>
        <p:spPr>
          <a:xfrm>
            <a:off x="3809880" y="3809880"/>
            <a:ext cx="913320" cy="292680"/>
          </a:xfrm>
          <a:prstGeom prst="rightArrow">
            <a:avLst>
              <a:gd name="adj1" fmla="val 50000"/>
              <a:gd name="adj2" fmla="val 77838"/>
            </a:avLst>
          </a:prstGeom>
          <a:solidFill>
            <a:srgbClr val="CC0000"/>
          </a:solidFill>
          <a:ln w="12600">
            <a:solidFill>
              <a:srgbClr val="CC0000"/>
            </a:solidFill>
            <a:miter/>
          </a:ln>
        </p:spPr>
        <p:style>
          <a:lnRef idx="0">
            <a:scrgbClr r="0" g="0" b="0"/>
          </a:lnRef>
          <a:fillRef idx="0">
            <a:scrgbClr r="0" g="0" b="0"/>
          </a:fillRef>
          <a:effectRef idx="0">
            <a:scrgbClr r="0" g="0" b="0"/>
          </a:effectRef>
          <a:fontRef idx="minor"/>
        </p:style>
      </p:sp>
      <p:sp>
        <p:nvSpPr>
          <p:cNvPr id="388" name="Line 32"/>
          <p:cNvSpPr/>
          <p:nvPr/>
        </p:nvSpPr>
        <p:spPr>
          <a:xfrm>
            <a:off x="7418160" y="2147760"/>
            <a:ext cx="76320" cy="1144440"/>
          </a:xfrm>
          <a:prstGeom prst="line">
            <a:avLst/>
          </a:prstGeom>
          <a:ln w="15840" cap="rnd">
            <a:solidFill>
              <a:srgbClr val="FF0000"/>
            </a:solidFill>
            <a:prstDash val="dash"/>
            <a:round/>
            <a:tailEnd type="triangle" w="med" len="med"/>
          </a:ln>
        </p:spPr>
        <p:style>
          <a:lnRef idx="0">
            <a:scrgbClr r="0" g="0" b="0"/>
          </a:lnRef>
          <a:fillRef idx="0">
            <a:scrgbClr r="0" g="0" b="0"/>
          </a:fillRef>
          <a:effectRef idx="0">
            <a:scrgbClr r="0" g="0" b="0"/>
          </a:effectRef>
          <a:fontRef idx="minor"/>
        </p:style>
      </p:sp>
      <p:sp>
        <p:nvSpPr>
          <p:cNvPr id="389" name="CustomShape 33"/>
          <p:cNvSpPr/>
          <p:nvPr/>
        </p:nvSpPr>
        <p:spPr>
          <a:xfrm>
            <a:off x="762120" y="5867280"/>
            <a:ext cx="251352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80000"/>
              </a:lnSpc>
              <a:spcBef>
                <a:spcPts val="400"/>
              </a:spcBef>
              <a:tabLst>
                <a:tab pos="0" algn="l"/>
              </a:tabLst>
            </a:pPr>
            <a:r>
              <a:rPr lang="en-US" sz="2000" b="1" strike="noStrike" spc="-1">
                <a:solidFill>
                  <a:srgbClr val="006B61"/>
                </a:solidFill>
                <a:latin typeface="Arial"/>
                <a:ea typeface="ＭＳ Ｐゴシック"/>
              </a:rPr>
              <a:t>Training Data</a:t>
            </a:r>
            <a:endParaRPr lang="en-US" sz="2000" b="0" strike="noStrike" spc="-1">
              <a:latin typeface="Arial"/>
            </a:endParaRPr>
          </a:p>
        </p:txBody>
      </p:sp>
      <p:sp>
        <p:nvSpPr>
          <p:cNvPr id="390" name="CustomShape 34"/>
          <p:cNvSpPr/>
          <p:nvPr/>
        </p:nvSpPr>
        <p:spPr>
          <a:xfrm>
            <a:off x="5029200" y="5835600"/>
            <a:ext cx="312300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80000"/>
              </a:lnSpc>
              <a:spcBef>
                <a:spcPts val="400"/>
              </a:spcBef>
              <a:tabLst>
                <a:tab pos="0" algn="l"/>
              </a:tabLst>
            </a:pPr>
            <a:r>
              <a:rPr lang="en-US" sz="2000" b="1" strike="noStrike" spc="-1">
                <a:solidFill>
                  <a:srgbClr val="006B61"/>
                </a:solidFill>
                <a:latin typeface="Arial"/>
                <a:ea typeface="ＭＳ Ｐゴシック"/>
              </a:rPr>
              <a:t>Model:  Decision Tree</a:t>
            </a:r>
            <a:endParaRPr lang="en-US" sz="2000" b="0" strike="noStrike" spc="-1">
              <a:latin typeface="Arial"/>
            </a:endParaRPr>
          </a:p>
        </p:txBody>
      </p:sp>
      <p:sp>
        <p:nvSpPr>
          <p:cNvPr id="391" name="CustomShape 35"/>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392" name="CustomShape 36"/>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393" name="CustomShape 37"/>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A7F0500-9D78-4715-950F-86152421AF40}" type="slidenum">
              <a:rPr lang="en-US" sz="1200" b="1" strike="noStrike" spc="-1">
                <a:solidFill>
                  <a:srgbClr val="8B8B8B"/>
                </a:solidFill>
                <a:latin typeface="Arial"/>
                <a:ea typeface="ＭＳ Ｐゴシック"/>
              </a:rPr>
              <a:t>6</a:t>
            </a:fld>
            <a:endParaRPr lang="en-US" sz="1200" b="0" strike="noStrike" spc="-1">
              <a:latin typeface="Arial"/>
            </a:endParaRPr>
          </a:p>
        </p:txBody>
      </p:sp>
      <p:pic>
        <p:nvPicPr>
          <p:cNvPr id="394" name="Picture 393"/>
          <p:cNvPicPr/>
          <p:nvPr/>
        </p:nvPicPr>
        <p:blipFill>
          <a:blip r:embed="rId2"/>
          <a:stretch/>
        </p:blipFill>
        <p:spPr>
          <a:xfrm>
            <a:off x="152280" y="1981080"/>
            <a:ext cx="3809160" cy="375840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Another Example of Decision Tree</a:t>
            </a:r>
            <a:endParaRPr lang="en-US" sz="3200" b="0" strike="noStrike" spc="-1">
              <a:latin typeface="Arial"/>
            </a:endParaRPr>
          </a:p>
        </p:txBody>
      </p:sp>
      <p:sp>
        <p:nvSpPr>
          <p:cNvPr id="396" name="CustomShape 2"/>
          <p:cNvSpPr/>
          <p:nvPr/>
        </p:nvSpPr>
        <p:spPr>
          <a:xfrm rot="19183200">
            <a:off x="649800" y="1447920"/>
            <a:ext cx="1934640" cy="33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006600"/>
                </a:solidFill>
                <a:latin typeface="Arial"/>
                <a:ea typeface="ＭＳ Ｐゴシック"/>
              </a:rPr>
              <a:t>categorical</a:t>
            </a:r>
            <a:endParaRPr lang="en-US" sz="1600" b="0" strike="noStrike" spc="-1">
              <a:latin typeface="Arial"/>
            </a:endParaRPr>
          </a:p>
        </p:txBody>
      </p:sp>
      <p:sp>
        <p:nvSpPr>
          <p:cNvPr id="397" name="CustomShape 3"/>
          <p:cNvSpPr/>
          <p:nvPr/>
        </p:nvSpPr>
        <p:spPr>
          <a:xfrm rot="19183200">
            <a:off x="1335600" y="1447920"/>
            <a:ext cx="1934640" cy="33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006600"/>
                </a:solidFill>
                <a:latin typeface="Arial"/>
                <a:ea typeface="ＭＳ Ｐゴシック"/>
              </a:rPr>
              <a:t>categorical</a:t>
            </a:r>
            <a:endParaRPr lang="en-US" sz="1600" b="0" strike="noStrike" spc="-1">
              <a:latin typeface="Arial"/>
            </a:endParaRPr>
          </a:p>
        </p:txBody>
      </p:sp>
      <p:sp>
        <p:nvSpPr>
          <p:cNvPr id="398" name="CustomShape 4"/>
          <p:cNvSpPr/>
          <p:nvPr/>
        </p:nvSpPr>
        <p:spPr>
          <a:xfrm rot="19183200">
            <a:off x="2174760" y="1447920"/>
            <a:ext cx="1954440" cy="33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006600"/>
                </a:solidFill>
                <a:latin typeface="Arial"/>
                <a:ea typeface="ＭＳ Ｐゴシック"/>
              </a:rPr>
              <a:t>continuous</a:t>
            </a:r>
            <a:endParaRPr lang="en-US" sz="1600" b="0" strike="noStrike" spc="-1">
              <a:latin typeface="Arial"/>
            </a:endParaRPr>
          </a:p>
        </p:txBody>
      </p:sp>
      <p:sp>
        <p:nvSpPr>
          <p:cNvPr id="399" name="CustomShape 5"/>
          <p:cNvSpPr/>
          <p:nvPr/>
        </p:nvSpPr>
        <p:spPr>
          <a:xfrm rot="19183200">
            <a:off x="2934360" y="1600200"/>
            <a:ext cx="1372320" cy="332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006600"/>
                </a:solidFill>
                <a:latin typeface="Arial"/>
                <a:ea typeface="ＭＳ Ｐゴシック"/>
              </a:rPr>
              <a:t>class</a:t>
            </a:r>
            <a:endParaRPr lang="en-US" sz="1600" b="0" strike="noStrike" spc="-1">
              <a:latin typeface="Arial"/>
            </a:endParaRPr>
          </a:p>
        </p:txBody>
      </p:sp>
      <p:sp>
        <p:nvSpPr>
          <p:cNvPr id="400" name="Line 6"/>
          <p:cNvSpPr/>
          <p:nvPr/>
        </p:nvSpPr>
        <p:spPr>
          <a:xfrm>
            <a:off x="8005680" y="3497040"/>
            <a:ext cx="242640" cy="52704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401" name="Line 7"/>
          <p:cNvSpPr/>
          <p:nvPr/>
        </p:nvSpPr>
        <p:spPr>
          <a:xfrm flipH="1">
            <a:off x="6875280" y="3497040"/>
            <a:ext cx="324000" cy="52704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402" name="Line 8"/>
          <p:cNvSpPr/>
          <p:nvPr/>
        </p:nvSpPr>
        <p:spPr>
          <a:xfrm flipH="1">
            <a:off x="5881680" y="2733480"/>
            <a:ext cx="403200" cy="52848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403" name="Line 9"/>
          <p:cNvSpPr/>
          <p:nvPr/>
        </p:nvSpPr>
        <p:spPr>
          <a:xfrm>
            <a:off x="7092720" y="2733480"/>
            <a:ext cx="484200" cy="52848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404" name="Line 10"/>
          <p:cNvSpPr/>
          <p:nvPr/>
        </p:nvSpPr>
        <p:spPr>
          <a:xfrm>
            <a:off x="6043320" y="2006280"/>
            <a:ext cx="565200" cy="46368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405" name="Line 11"/>
          <p:cNvSpPr/>
          <p:nvPr/>
        </p:nvSpPr>
        <p:spPr>
          <a:xfrm flipH="1">
            <a:off x="4670280" y="2006280"/>
            <a:ext cx="565200" cy="46368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406" name="CustomShape 12"/>
          <p:cNvSpPr/>
          <p:nvPr/>
        </p:nvSpPr>
        <p:spPr>
          <a:xfrm>
            <a:off x="5187960" y="1743120"/>
            <a:ext cx="935640" cy="333000"/>
          </a:xfrm>
          <a:prstGeom prst="rect">
            <a:avLst/>
          </a:prstGeom>
          <a:solidFill>
            <a:srgbClr val="FFFF00"/>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2D1993"/>
                </a:solidFill>
                <a:latin typeface="Arial"/>
                <a:ea typeface="ＭＳ Ｐゴシック"/>
              </a:rPr>
              <a:t>MarSt</a:t>
            </a:r>
            <a:endParaRPr lang="en-US" sz="1600" b="0" strike="noStrike" spc="-1">
              <a:latin typeface="Arial"/>
            </a:endParaRPr>
          </a:p>
        </p:txBody>
      </p:sp>
      <p:sp>
        <p:nvSpPr>
          <p:cNvPr id="407" name="CustomShape 13"/>
          <p:cNvSpPr/>
          <p:nvPr/>
        </p:nvSpPr>
        <p:spPr>
          <a:xfrm>
            <a:off x="6203880" y="2470320"/>
            <a:ext cx="933840" cy="576360"/>
          </a:xfrm>
          <a:prstGeom prst="rect">
            <a:avLst/>
          </a:prstGeom>
          <a:solidFill>
            <a:srgbClr val="FFFF00"/>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320"/>
              </a:spcBef>
            </a:pPr>
            <a:r>
              <a:rPr lang="en-US" sz="1600" b="1" strike="noStrike" spc="-1">
                <a:solidFill>
                  <a:srgbClr val="2D1993"/>
                </a:solidFill>
                <a:latin typeface="Arial"/>
                <a:ea typeface="ＭＳ Ｐゴシック"/>
              </a:rPr>
              <a:t>Home Owner</a:t>
            </a:r>
            <a:endParaRPr lang="en-US" sz="1600" b="0" strike="noStrike" spc="-1">
              <a:latin typeface="Arial"/>
            </a:endParaRPr>
          </a:p>
        </p:txBody>
      </p:sp>
      <p:sp>
        <p:nvSpPr>
          <p:cNvPr id="408" name="CustomShape 14"/>
          <p:cNvSpPr/>
          <p:nvPr/>
        </p:nvSpPr>
        <p:spPr>
          <a:xfrm>
            <a:off x="7118280" y="3232080"/>
            <a:ext cx="967320" cy="333000"/>
          </a:xfrm>
          <a:prstGeom prst="rect">
            <a:avLst/>
          </a:prstGeom>
          <a:solidFill>
            <a:srgbClr val="FFFF00"/>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2D1993"/>
                </a:solidFill>
                <a:latin typeface="Arial"/>
                <a:ea typeface="ＭＳ Ｐゴシック"/>
              </a:rPr>
              <a:t>Income</a:t>
            </a:r>
            <a:endParaRPr lang="en-US" sz="1600" b="0" strike="noStrike" spc="-1">
              <a:latin typeface="Arial"/>
            </a:endParaRPr>
          </a:p>
        </p:txBody>
      </p:sp>
      <p:sp>
        <p:nvSpPr>
          <p:cNvPr id="409" name="CustomShape 15"/>
          <p:cNvSpPr/>
          <p:nvPr/>
        </p:nvSpPr>
        <p:spPr>
          <a:xfrm>
            <a:off x="8045280" y="4021200"/>
            <a:ext cx="626040" cy="365760"/>
          </a:xfrm>
          <a:prstGeom prst="roundRect">
            <a:avLst>
              <a:gd name="adj" fmla="val 16769"/>
            </a:avLst>
          </a:prstGeom>
          <a:solidFill>
            <a:srgbClr val="33CCFF"/>
          </a:solidFill>
          <a:ln>
            <a:noFill/>
          </a:ln>
        </p:spPr>
        <p:style>
          <a:lnRef idx="0">
            <a:scrgbClr r="0" g="0" b="0"/>
          </a:lnRef>
          <a:fillRef idx="0">
            <a:scrgbClr r="0" g="0" b="0"/>
          </a:fillRef>
          <a:effectRef idx="0">
            <a:scrgbClr r="0" g="0" b="0"/>
          </a:effectRef>
          <a:fontRef idx="minor"/>
        </p:style>
      </p:sp>
      <p:sp>
        <p:nvSpPr>
          <p:cNvPr id="410" name="CustomShape 16"/>
          <p:cNvSpPr/>
          <p:nvPr/>
        </p:nvSpPr>
        <p:spPr>
          <a:xfrm>
            <a:off x="7969320" y="4021200"/>
            <a:ext cx="684720" cy="33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YES</a:t>
            </a:r>
            <a:endParaRPr lang="en-US" sz="1600" b="0" strike="noStrike" spc="-1">
              <a:latin typeface="Arial"/>
            </a:endParaRPr>
          </a:p>
        </p:txBody>
      </p:sp>
      <p:sp>
        <p:nvSpPr>
          <p:cNvPr id="411" name="CustomShape 17"/>
          <p:cNvSpPr/>
          <p:nvPr/>
        </p:nvSpPr>
        <p:spPr>
          <a:xfrm>
            <a:off x="6553080" y="4038480"/>
            <a:ext cx="653040" cy="362520"/>
          </a:xfrm>
          <a:prstGeom prst="roundRect">
            <a:avLst>
              <a:gd name="adj" fmla="val 16667"/>
            </a:avLst>
          </a:prstGeom>
          <a:solidFill>
            <a:srgbClr val="33CCFF"/>
          </a:solidFill>
          <a:ln>
            <a:noFill/>
          </a:ln>
        </p:spPr>
        <p:style>
          <a:lnRef idx="0">
            <a:scrgbClr r="0" g="0" b="0"/>
          </a:lnRef>
          <a:fillRef idx="0">
            <a:scrgbClr r="0" g="0" b="0"/>
          </a:fillRef>
          <a:effectRef idx="0">
            <a:scrgbClr r="0" g="0" b="0"/>
          </a:effectRef>
          <a:fontRef idx="minor"/>
        </p:style>
      </p:sp>
      <p:sp>
        <p:nvSpPr>
          <p:cNvPr id="412" name="CustomShape 18"/>
          <p:cNvSpPr/>
          <p:nvPr/>
        </p:nvSpPr>
        <p:spPr>
          <a:xfrm>
            <a:off x="6310080" y="4024440"/>
            <a:ext cx="116784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NO</a:t>
            </a:r>
            <a:endParaRPr lang="en-US" sz="1600" b="0" strike="noStrike" spc="-1">
              <a:latin typeface="Arial"/>
            </a:endParaRPr>
          </a:p>
        </p:txBody>
      </p:sp>
      <p:sp>
        <p:nvSpPr>
          <p:cNvPr id="413" name="CustomShape 19"/>
          <p:cNvSpPr/>
          <p:nvPr/>
        </p:nvSpPr>
        <p:spPr>
          <a:xfrm>
            <a:off x="4348080" y="2484360"/>
            <a:ext cx="684720" cy="346680"/>
          </a:xfrm>
          <a:prstGeom prst="roundRect">
            <a:avLst>
              <a:gd name="adj" fmla="val 16667"/>
            </a:avLst>
          </a:prstGeom>
          <a:solidFill>
            <a:srgbClr val="33CCFF"/>
          </a:solidFill>
          <a:ln>
            <a:noFill/>
          </a:ln>
        </p:spPr>
        <p:style>
          <a:lnRef idx="0">
            <a:scrgbClr r="0" g="0" b="0"/>
          </a:lnRef>
          <a:fillRef idx="0">
            <a:scrgbClr r="0" g="0" b="0"/>
          </a:fillRef>
          <a:effectRef idx="0">
            <a:scrgbClr r="0" g="0" b="0"/>
          </a:effectRef>
          <a:fontRef idx="minor"/>
        </p:style>
      </p:sp>
      <p:sp>
        <p:nvSpPr>
          <p:cNvPr id="414" name="CustomShape 20"/>
          <p:cNvSpPr/>
          <p:nvPr/>
        </p:nvSpPr>
        <p:spPr>
          <a:xfrm>
            <a:off x="4103640" y="2470320"/>
            <a:ext cx="116784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NO</a:t>
            </a:r>
            <a:endParaRPr lang="en-US" sz="1600" b="0" strike="noStrike" spc="-1">
              <a:latin typeface="Arial"/>
            </a:endParaRPr>
          </a:p>
        </p:txBody>
      </p:sp>
      <p:grpSp>
        <p:nvGrpSpPr>
          <p:cNvPr id="415" name="Group 21"/>
          <p:cNvGrpSpPr/>
          <p:nvPr/>
        </p:nvGrpSpPr>
        <p:grpSpPr>
          <a:xfrm>
            <a:off x="5330880" y="3232080"/>
            <a:ext cx="1167840" cy="379800"/>
            <a:chOff x="5330880" y="3232080"/>
            <a:chExt cx="1167840" cy="379800"/>
          </a:xfrm>
        </p:grpSpPr>
        <p:sp>
          <p:nvSpPr>
            <p:cNvPr id="416" name="CustomShape 22"/>
            <p:cNvSpPr/>
            <p:nvPr/>
          </p:nvSpPr>
          <p:spPr>
            <a:xfrm>
              <a:off x="5594400" y="3232080"/>
              <a:ext cx="684720" cy="379800"/>
            </a:xfrm>
            <a:prstGeom prst="roundRect">
              <a:avLst>
                <a:gd name="adj" fmla="val 16667"/>
              </a:avLst>
            </a:prstGeom>
            <a:solidFill>
              <a:srgbClr val="33CCFF"/>
            </a:solidFill>
            <a:ln>
              <a:noFill/>
            </a:ln>
          </p:spPr>
          <p:style>
            <a:lnRef idx="0">
              <a:scrgbClr r="0" g="0" b="0"/>
            </a:lnRef>
            <a:fillRef idx="0">
              <a:scrgbClr r="0" g="0" b="0"/>
            </a:fillRef>
            <a:effectRef idx="0">
              <a:scrgbClr r="0" g="0" b="0"/>
            </a:effectRef>
            <a:fontRef idx="minor"/>
          </p:style>
        </p:sp>
        <p:sp>
          <p:nvSpPr>
            <p:cNvPr id="417" name="CustomShape 23"/>
            <p:cNvSpPr/>
            <p:nvPr/>
          </p:nvSpPr>
          <p:spPr>
            <a:xfrm>
              <a:off x="5330880" y="3232080"/>
              <a:ext cx="116784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NO</a:t>
              </a:r>
              <a:endParaRPr lang="en-US" sz="1600" b="0" strike="noStrike" spc="-1">
                <a:latin typeface="Arial"/>
              </a:endParaRPr>
            </a:p>
          </p:txBody>
        </p:sp>
      </p:grpSp>
      <p:sp>
        <p:nvSpPr>
          <p:cNvPr id="418" name="CustomShape 24"/>
          <p:cNvSpPr/>
          <p:nvPr/>
        </p:nvSpPr>
        <p:spPr>
          <a:xfrm>
            <a:off x="5185800" y="2774880"/>
            <a:ext cx="119700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Yes</a:t>
            </a:r>
            <a:endParaRPr lang="en-US" sz="1600" b="0" strike="noStrike" spc="-1">
              <a:latin typeface="Arial"/>
            </a:endParaRPr>
          </a:p>
        </p:txBody>
      </p:sp>
      <p:sp>
        <p:nvSpPr>
          <p:cNvPr id="419" name="CustomShape 25"/>
          <p:cNvSpPr/>
          <p:nvPr/>
        </p:nvSpPr>
        <p:spPr>
          <a:xfrm>
            <a:off x="6930000" y="2698920"/>
            <a:ext cx="11239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No</a:t>
            </a:r>
            <a:endParaRPr lang="en-US" sz="1600" b="0" strike="noStrike" spc="-1">
              <a:latin typeface="Arial"/>
            </a:endParaRPr>
          </a:p>
        </p:txBody>
      </p:sp>
      <p:sp>
        <p:nvSpPr>
          <p:cNvPr id="420" name="CustomShape 26"/>
          <p:cNvSpPr/>
          <p:nvPr/>
        </p:nvSpPr>
        <p:spPr>
          <a:xfrm>
            <a:off x="3807000" y="1936800"/>
            <a:ext cx="160848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Married</a:t>
            </a:r>
            <a:r>
              <a:rPr lang="en-US" sz="1600" b="0" strike="noStrike" spc="-1">
                <a:solidFill>
                  <a:srgbClr val="C0C0C0"/>
                </a:solidFill>
                <a:latin typeface="Arial"/>
                <a:ea typeface="ＭＳ Ｐゴシック"/>
              </a:rPr>
              <a:t> </a:t>
            </a:r>
            <a:endParaRPr lang="en-US" sz="1600" b="0" strike="noStrike" spc="-1">
              <a:latin typeface="Arial"/>
            </a:endParaRPr>
          </a:p>
        </p:txBody>
      </p:sp>
      <p:sp>
        <p:nvSpPr>
          <p:cNvPr id="421" name="CustomShape 27"/>
          <p:cNvSpPr/>
          <p:nvPr/>
        </p:nvSpPr>
        <p:spPr>
          <a:xfrm>
            <a:off x="5746680" y="1708200"/>
            <a:ext cx="1397520" cy="57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Single, Divorced</a:t>
            </a:r>
            <a:endParaRPr lang="en-US" sz="1600" b="0" strike="noStrike" spc="-1">
              <a:latin typeface="Arial"/>
            </a:endParaRPr>
          </a:p>
        </p:txBody>
      </p:sp>
      <p:sp>
        <p:nvSpPr>
          <p:cNvPr id="422" name="CustomShape 28"/>
          <p:cNvSpPr/>
          <p:nvPr/>
        </p:nvSpPr>
        <p:spPr>
          <a:xfrm>
            <a:off x="6012720" y="3562200"/>
            <a:ext cx="14011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&lt; 80K</a:t>
            </a:r>
            <a:endParaRPr lang="en-US" sz="1600" b="0" strike="noStrike" spc="-1">
              <a:latin typeface="Arial"/>
            </a:endParaRPr>
          </a:p>
        </p:txBody>
      </p:sp>
      <p:sp>
        <p:nvSpPr>
          <p:cNvPr id="423" name="CustomShape 29"/>
          <p:cNvSpPr/>
          <p:nvPr/>
        </p:nvSpPr>
        <p:spPr>
          <a:xfrm>
            <a:off x="7787520" y="3562200"/>
            <a:ext cx="14011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&gt; 80K</a:t>
            </a:r>
            <a:endParaRPr lang="en-US" sz="1600" b="0" strike="noStrike" spc="-1">
              <a:latin typeface="Arial"/>
            </a:endParaRPr>
          </a:p>
        </p:txBody>
      </p:sp>
      <p:sp>
        <p:nvSpPr>
          <p:cNvPr id="424" name="CustomShape 30"/>
          <p:cNvSpPr/>
          <p:nvPr/>
        </p:nvSpPr>
        <p:spPr>
          <a:xfrm>
            <a:off x="4343400" y="5029200"/>
            <a:ext cx="44186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901"/>
              </a:spcBef>
            </a:pPr>
            <a:r>
              <a:rPr lang="en-US" sz="1800" b="1" strike="noStrike" spc="-1">
                <a:solidFill>
                  <a:srgbClr val="CC3300"/>
                </a:solidFill>
                <a:latin typeface="Arial"/>
                <a:ea typeface="ＭＳ Ｐゴシック"/>
              </a:rPr>
              <a:t>There could be more than one tree that fits the same data!</a:t>
            </a:r>
            <a:endParaRPr lang="en-US" sz="1800" b="0" strike="noStrike" spc="-1">
              <a:latin typeface="Arial"/>
            </a:endParaRPr>
          </a:p>
        </p:txBody>
      </p:sp>
      <p:sp>
        <p:nvSpPr>
          <p:cNvPr id="425" name="CustomShape 31"/>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426" name="CustomShape 32"/>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427" name="CustomShape 33"/>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1620252-AD2E-40D0-980E-C9F3703B8BE3}" type="slidenum">
              <a:rPr lang="en-US" sz="1200" b="1" strike="noStrike" spc="-1">
                <a:solidFill>
                  <a:srgbClr val="8B8B8B"/>
                </a:solidFill>
                <a:latin typeface="Arial"/>
                <a:ea typeface="ＭＳ Ｐゴシック"/>
              </a:rPr>
              <a:t>7</a:t>
            </a:fld>
            <a:endParaRPr lang="en-US" sz="1200" b="0" strike="noStrike" spc="-1">
              <a:latin typeface="Arial"/>
            </a:endParaRPr>
          </a:p>
        </p:txBody>
      </p:sp>
      <p:pic>
        <p:nvPicPr>
          <p:cNvPr id="428" name="Picture 427"/>
          <p:cNvPicPr/>
          <p:nvPr/>
        </p:nvPicPr>
        <p:blipFill>
          <a:blip r:embed="rId2"/>
          <a:stretch/>
        </p:blipFill>
        <p:spPr>
          <a:xfrm>
            <a:off x="152280" y="2070000"/>
            <a:ext cx="3885480" cy="382212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Apply Model to Test Data</a:t>
            </a:r>
            <a:endParaRPr lang="en-US" sz="3200" b="0" strike="noStrike" spc="-1">
              <a:latin typeface="Arial"/>
            </a:endParaRPr>
          </a:p>
        </p:txBody>
      </p:sp>
      <p:sp>
        <p:nvSpPr>
          <p:cNvPr id="430" name="Line 2"/>
          <p:cNvSpPr/>
          <p:nvPr/>
        </p:nvSpPr>
        <p:spPr>
          <a:xfrm>
            <a:off x="2898720" y="4551120"/>
            <a:ext cx="266400" cy="64620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431" name="Line 3"/>
          <p:cNvSpPr/>
          <p:nvPr/>
        </p:nvSpPr>
        <p:spPr>
          <a:xfrm flipH="1">
            <a:off x="1658880" y="4551120"/>
            <a:ext cx="355320" cy="64620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432" name="Line 4"/>
          <p:cNvSpPr/>
          <p:nvPr/>
        </p:nvSpPr>
        <p:spPr>
          <a:xfrm flipH="1">
            <a:off x="2366640" y="3576600"/>
            <a:ext cx="443160" cy="64908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433" name="Line 5"/>
          <p:cNvSpPr/>
          <p:nvPr/>
        </p:nvSpPr>
        <p:spPr>
          <a:xfrm>
            <a:off x="3695400" y="3576600"/>
            <a:ext cx="532080" cy="64908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434" name="Line 6"/>
          <p:cNvSpPr/>
          <p:nvPr/>
        </p:nvSpPr>
        <p:spPr>
          <a:xfrm>
            <a:off x="2544480" y="2685960"/>
            <a:ext cx="620640" cy="56808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435" name="Line 7"/>
          <p:cNvSpPr/>
          <p:nvPr/>
        </p:nvSpPr>
        <p:spPr>
          <a:xfrm flipH="1">
            <a:off x="1039680" y="2685960"/>
            <a:ext cx="619200" cy="56808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436" name="CustomShape 8"/>
          <p:cNvSpPr/>
          <p:nvPr/>
        </p:nvSpPr>
        <p:spPr>
          <a:xfrm>
            <a:off x="1606680" y="2362320"/>
            <a:ext cx="1026000" cy="576360"/>
          </a:xfrm>
          <a:prstGeom prst="rect">
            <a:avLst/>
          </a:prstGeom>
          <a:solidFill>
            <a:srgbClr val="FFFF00"/>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320"/>
              </a:spcBef>
            </a:pPr>
            <a:r>
              <a:rPr lang="en-US" sz="1600" b="1" strike="noStrike" spc="-1">
                <a:solidFill>
                  <a:srgbClr val="2D1993"/>
                </a:solidFill>
                <a:latin typeface="Arial"/>
                <a:ea typeface="ＭＳ Ｐゴシック"/>
              </a:rPr>
              <a:t>Home Owner</a:t>
            </a:r>
            <a:endParaRPr lang="en-US" sz="1600" b="0" strike="noStrike" spc="-1">
              <a:latin typeface="Arial"/>
            </a:endParaRPr>
          </a:p>
        </p:txBody>
      </p:sp>
      <p:sp>
        <p:nvSpPr>
          <p:cNvPr id="437" name="CustomShape 9"/>
          <p:cNvSpPr/>
          <p:nvPr/>
        </p:nvSpPr>
        <p:spPr>
          <a:xfrm>
            <a:off x="2720880" y="3254400"/>
            <a:ext cx="1024560" cy="333000"/>
          </a:xfrm>
          <a:prstGeom prst="rect">
            <a:avLst/>
          </a:prstGeom>
          <a:solidFill>
            <a:srgbClr val="FFFF00"/>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2D1993"/>
                </a:solidFill>
                <a:latin typeface="Arial"/>
                <a:ea typeface="ＭＳ Ｐゴシック"/>
              </a:rPr>
              <a:t>MarSt</a:t>
            </a:r>
            <a:endParaRPr lang="en-US" sz="1600" b="0" strike="noStrike" spc="-1">
              <a:latin typeface="Arial"/>
            </a:endParaRPr>
          </a:p>
        </p:txBody>
      </p:sp>
      <p:sp>
        <p:nvSpPr>
          <p:cNvPr id="438" name="CustomShape 10"/>
          <p:cNvSpPr/>
          <p:nvPr/>
        </p:nvSpPr>
        <p:spPr>
          <a:xfrm>
            <a:off x="1925640" y="4226040"/>
            <a:ext cx="1060920" cy="333000"/>
          </a:xfrm>
          <a:prstGeom prst="rect">
            <a:avLst/>
          </a:prstGeom>
          <a:solidFill>
            <a:srgbClr val="FFFF00"/>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2D1993"/>
                </a:solidFill>
                <a:latin typeface="Arial"/>
                <a:ea typeface="ＭＳ Ｐゴシック"/>
              </a:rPr>
              <a:t>Income</a:t>
            </a:r>
            <a:endParaRPr lang="en-US" sz="1600" b="0" strike="noStrike" spc="-1">
              <a:latin typeface="Arial"/>
            </a:endParaRPr>
          </a:p>
        </p:txBody>
      </p:sp>
      <p:sp>
        <p:nvSpPr>
          <p:cNvPr id="439" name="CustomShape 11"/>
          <p:cNvSpPr/>
          <p:nvPr/>
        </p:nvSpPr>
        <p:spPr>
          <a:xfrm>
            <a:off x="2941560" y="5194440"/>
            <a:ext cx="687960" cy="448200"/>
          </a:xfrm>
          <a:prstGeom prst="roundRect">
            <a:avLst>
              <a:gd name="adj" fmla="val 16769"/>
            </a:avLst>
          </a:prstGeom>
          <a:solidFill>
            <a:srgbClr val="33CCFF"/>
          </a:solidFill>
          <a:ln>
            <a:noFill/>
          </a:ln>
        </p:spPr>
        <p:style>
          <a:lnRef idx="0">
            <a:scrgbClr r="0" g="0" b="0"/>
          </a:lnRef>
          <a:fillRef idx="0">
            <a:scrgbClr r="0" g="0" b="0"/>
          </a:fillRef>
          <a:effectRef idx="0">
            <a:scrgbClr r="0" g="0" b="0"/>
          </a:effectRef>
          <a:fontRef idx="minor"/>
        </p:style>
      </p:sp>
      <p:sp>
        <p:nvSpPr>
          <p:cNvPr id="440" name="CustomShape 12"/>
          <p:cNvSpPr/>
          <p:nvPr/>
        </p:nvSpPr>
        <p:spPr>
          <a:xfrm>
            <a:off x="2859120" y="5194440"/>
            <a:ext cx="749880" cy="33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YES</a:t>
            </a:r>
            <a:endParaRPr lang="en-US" sz="1600" b="0" strike="noStrike" spc="-1">
              <a:latin typeface="Arial"/>
            </a:endParaRPr>
          </a:p>
        </p:txBody>
      </p:sp>
      <p:sp>
        <p:nvSpPr>
          <p:cNvPr id="441" name="CustomShape 13"/>
          <p:cNvSpPr/>
          <p:nvPr/>
        </p:nvSpPr>
        <p:spPr>
          <a:xfrm>
            <a:off x="1305000" y="5214960"/>
            <a:ext cx="716400" cy="444960"/>
          </a:xfrm>
          <a:prstGeom prst="roundRect">
            <a:avLst>
              <a:gd name="adj" fmla="val 16667"/>
            </a:avLst>
          </a:prstGeom>
          <a:solidFill>
            <a:srgbClr val="33CCFF"/>
          </a:solidFill>
          <a:ln>
            <a:noFill/>
          </a:ln>
        </p:spPr>
        <p:style>
          <a:lnRef idx="0">
            <a:scrgbClr r="0" g="0" b="0"/>
          </a:lnRef>
          <a:fillRef idx="0">
            <a:scrgbClr r="0" g="0" b="0"/>
          </a:fillRef>
          <a:effectRef idx="0">
            <a:scrgbClr r="0" g="0" b="0"/>
          </a:effectRef>
          <a:fontRef idx="minor"/>
        </p:style>
      </p:sp>
      <p:sp>
        <p:nvSpPr>
          <p:cNvPr id="442" name="CustomShape 14"/>
          <p:cNvSpPr/>
          <p:nvPr/>
        </p:nvSpPr>
        <p:spPr>
          <a:xfrm>
            <a:off x="1095120" y="5197320"/>
            <a:ext cx="116784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NO</a:t>
            </a:r>
            <a:endParaRPr lang="en-US" sz="1600" b="0" strike="noStrike" spc="-1">
              <a:latin typeface="Arial"/>
            </a:endParaRPr>
          </a:p>
        </p:txBody>
      </p:sp>
      <p:sp>
        <p:nvSpPr>
          <p:cNvPr id="443" name="CustomShape 15"/>
          <p:cNvSpPr/>
          <p:nvPr/>
        </p:nvSpPr>
        <p:spPr>
          <a:xfrm>
            <a:off x="685800" y="3271680"/>
            <a:ext cx="751320" cy="425880"/>
          </a:xfrm>
          <a:prstGeom prst="roundRect">
            <a:avLst>
              <a:gd name="adj" fmla="val 16667"/>
            </a:avLst>
          </a:prstGeom>
          <a:solidFill>
            <a:srgbClr val="33CCFF"/>
          </a:solidFill>
          <a:ln>
            <a:noFill/>
          </a:ln>
        </p:spPr>
        <p:style>
          <a:lnRef idx="0">
            <a:scrgbClr r="0" g="0" b="0"/>
          </a:lnRef>
          <a:fillRef idx="0">
            <a:scrgbClr r="0" g="0" b="0"/>
          </a:fillRef>
          <a:effectRef idx="0">
            <a:scrgbClr r="0" g="0" b="0"/>
          </a:effectRef>
          <a:fontRef idx="minor"/>
        </p:style>
      </p:sp>
      <p:sp>
        <p:nvSpPr>
          <p:cNvPr id="444" name="CustomShape 16"/>
          <p:cNvSpPr/>
          <p:nvPr/>
        </p:nvSpPr>
        <p:spPr>
          <a:xfrm>
            <a:off x="474480" y="3254400"/>
            <a:ext cx="116784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NO</a:t>
            </a:r>
            <a:endParaRPr lang="en-US" sz="1600" b="0" strike="noStrike" spc="-1">
              <a:latin typeface="Arial"/>
            </a:endParaRPr>
          </a:p>
        </p:txBody>
      </p:sp>
      <p:sp>
        <p:nvSpPr>
          <p:cNvPr id="445" name="CustomShape 17"/>
          <p:cNvSpPr/>
          <p:nvPr/>
        </p:nvSpPr>
        <p:spPr>
          <a:xfrm>
            <a:off x="3860640" y="4259160"/>
            <a:ext cx="751320" cy="465480"/>
          </a:xfrm>
          <a:prstGeom prst="roundRect">
            <a:avLst>
              <a:gd name="adj" fmla="val 16667"/>
            </a:avLst>
          </a:prstGeom>
          <a:solidFill>
            <a:srgbClr val="33CCFF"/>
          </a:solidFill>
          <a:ln>
            <a:noFill/>
          </a:ln>
        </p:spPr>
        <p:style>
          <a:lnRef idx="0">
            <a:scrgbClr r="0" g="0" b="0"/>
          </a:lnRef>
          <a:fillRef idx="0">
            <a:scrgbClr r="0" g="0" b="0"/>
          </a:fillRef>
          <a:effectRef idx="0">
            <a:scrgbClr r="0" g="0" b="0"/>
          </a:effectRef>
          <a:fontRef idx="minor"/>
        </p:style>
      </p:sp>
      <p:sp>
        <p:nvSpPr>
          <p:cNvPr id="446" name="CustomShape 18"/>
          <p:cNvSpPr/>
          <p:nvPr/>
        </p:nvSpPr>
        <p:spPr>
          <a:xfrm>
            <a:off x="3629520" y="4259160"/>
            <a:ext cx="116784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NO</a:t>
            </a:r>
            <a:endParaRPr lang="en-US" sz="1600" b="0" strike="noStrike" spc="-1">
              <a:latin typeface="Arial"/>
            </a:endParaRPr>
          </a:p>
        </p:txBody>
      </p:sp>
      <p:sp>
        <p:nvSpPr>
          <p:cNvPr id="447" name="CustomShape 19"/>
          <p:cNvSpPr/>
          <p:nvPr/>
        </p:nvSpPr>
        <p:spPr>
          <a:xfrm>
            <a:off x="528120" y="2685960"/>
            <a:ext cx="119700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Yes</a:t>
            </a:r>
            <a:endParaRPr lang="en-US" sz="1600" b="0" strike="noStrike" spc="-1">
              <a:latin typeface="Arial"/>
            </a:endParaRPr>
          </a:p>
        </p:txBody>
      </p:sp>
      <p:sp>
        <p:nvSpPr>
          <p:cNvPr id="448" name="CustomShape 20"/>
          <p:cNvSpPr/>
          <p:nvPr/>
        </p:nvSpPr>
        <p:spPr>
          <a:xfrm>
            <a:off x="2556360" y="2685960"/>
            <a:ext cx="11239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No</a:t>
            </a:r>
            <a:endParaRPr lang="en-US" sz="1600" b="0" strike="noStrike" spc="-1">
              <a:latin typeface="Arial"/>
            </a:endParaRPr>
          </a:p>
        </p:txBody>
      </p:sp>
      <p:sp>
        <p:nvSpPr>
          <p:cNvPr id="449" name="CustomShape 21"/>
          <p:cNvSpPr/>
          <p:nvPr/>
        </p:nvSpPr>
        <p:spPr>
          <a:xfrm>
            <a:off x="3683160" y="3624120"/>
            <a:ext cx="160848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Married</a:t>
            </a:r>
            <a:r>
              <a:rPr lang="en-US" sz="1600" b="0" strike="noStrike" spc="-1">
                <a:solidFill>
                  <a:srgbClr val="C0C0C0"/>
                </a:solidFill>
                <a:latin typeface="Arial"/>
                <a:ea typeface="ＭＳ Ｐゴシック"/>
              </a:rPr>
              <a:t> </a:t>
            </a:r>
            <a:endParaRPr lang="en-US" sz="1600" b="0" strike="noStrike" spc="-1">
              <a:latin typeface="Arial"/>
            </a:endParaRPr>
          </a:p>
        </p:txBody>
      </p:sp>
      <p:sp>
        <p:nvSpPr>
          <p:cNvPr id="450" name="CustomShape 22"/>
          <p:cNvSpPr/>
          <p:nvPr/>
        </p:nvSpPr>
        <p:spPr>
          <a:xfrm>
            <a:off x="1319760" y="3659040"/>
            <a:ext cx="234468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Single, Divorced</a:t>
            </a:r>
            <a:endParaRPr lang="en-US" sz="1600" b="0" strike="noStrike" spc="-1">
              <a:latin typeface="Arial"/>
            </a:endParaRPr>
          </a:p>
        </p:txBody>
      </p:sp>
      <p:sp>
        <p:nvSpPr>
          <p:cNvPr id="451" name="CustomShape 23"/>
          <p:cNvSpPr/>
          <p:nvPr/>
        </p:nvSpPr>
        <p:spPr>
          <a:xfrm>
            <a:off x="815040" y="4630680"/>
            <a:ext cx="14011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&lt; 80K</a:t>
            </a:r>
            <a:endParaRPr lang="en-US" sz="1600" b="0" strike="noStrike" spc="-1">
              <a:latin typeface="Arial"/>
            </a:endParaRPr>
          </a:p>
        </p:txBody>
      </p:sp>
      <p:sp>
        <p:nvSpPr>
          <p:cNvPr id="452" name="CustomShape 24"/>
          <p:cNvSpPr/>
          <p:nvPr/>
        </p:nvSpPr>
        <p:spPr>
          <a:xfrm>
            <a:off x="2761560" y="4630680"/>
            <a:ext cx="14011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&gt; 80K</a:t>
            </a:r>
            <a:endParaRPr lang="en-US" sz="1600" b="0" strike="noStrike" spc="-1">
              <a:latin typeface="Arial"/>
            </a:endParaRPr>
          </a:p>
        </p:txBody>
      </p:sp>
      <p:sp>
        <p:nvSpPr>
          <p:cNvPr id="453" name="CustomShape 25"/>
          <p:cNvSpPr/>
          <p:nvPr/>
        </p:nvSpPr>
        <p:spPr>
          <a:xfrm>
            <a:off x="4800600" y="1143000"/>
            <a:ext cx="159912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80000"/>
              </a:lnSpc>
              <a:spcBef>
                <a:spcPts val="400"/>
              </a:spcBef>
              <a:tabLst>
                <a:tab pos="0" algn="l"/>
              </a:tabLst>
            </a:pPr>
            <a:r>
              <a:rPr lang="en-US" sz="2000" b="1" strike="noStrike" spc="-1">
                <a:solidFill>
                  <a:srgbClr val="006B61"/>
                </a:solidFill>
                <a:latin typeface="Arial"/>
                <a:ea typeface="ＭＳ Ｐゴシック"/>
              </a:rPr>
              <a:t>Test Data</a:t>
            </a:r>
            <a:endParaRPr lang="en-US" sz="2000" b="0" strike="noStrike" spc="-1">
              <a:latin typeface="Arial"/>
            </a:endParaRPr>
          </a:p>
        </p:txBody>
      </p:sp>
      <p:sp>
        <p:nvSpPr>
          <p:cNvPr id="454" name="CustomShape 26"/>
          <p:cNvSpPr/>
          <p:nvPr/>
        </p:nvSpPr>
        <p:spPr>
          <a:xfrm>
            <a:off x="990720" y="1447920"/>
            <a:ext cx="342792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80000"/>
              </a:lnSpc>
              <a:spcBef>
                <a:spcPts val="400"/>
              </a:spcBef>
              <a:tabLst>
                <a:tab pos="0" algn="l"/>
              </a:tabLst>
            </a:pPr>
            <a:r>
              <a:rPr lang="en-US" sz="2000" b="0" strike="noStrike" spc="-1">
                <a:solidFill>
                  <a:srgbClr val="000000"/>
                </a:solidFill>
                <a:latin typeface="Arial"/>
                <a:ea typeface="ＭＳ Ｐゴシック"/>
              </a:rPr>
              <a:t>Start from the root of tree.</a:t>
            </a:r>
            <a:endParaRPr lang="en-US" sz="2000" b="0" strike="noStrike" spc="-1">
              <a:latin typeface="Arial"/>
            </a:endParaRPr>
          </a:p>
        </p:txBody>
      </p:sp>
      <p:sp>
        <p:nvSpPr>
          <p:cNvPr id="455" name="Line 27"/>
          <p:cNvSpPr/>
          <p:nvPr/>
        </p:nvSpPr>
        <p:spPr>
          <a:xfrm>
            <a:off x="2133360" y="1828800"/>
            <a:ext cx="360" cy="457200"/>
          </a:xfrm>
          <a:prstGeom prst="line">
            <a:avLst/>
          </a:prstGeom>
          <a:ln w="15840" cap="rnd">
            <a:solidFill>
              <a:srgbClr val="FF0000"/>
            </a:solidFill>
            <a:prstDash val="dash"/>
            <a:round/>
            <a:tailEnd type="triangle" w="med" len="med"/>
          </a:ln>
        </p:spPr>
        <p:style>
          <a:lnRef idx="0">
            <a:scrgbClr r="0" g="0" b="0"/>
          </a:lnRef>
          <a:fillRef idx="0">
            <a:scrgbClr r="0" g="0" b="0"/>
          </a:fillRef>
          <a:effectRef idx="0">
            <a:scrgbClr r="0" g="0" b="0"/>
          </a:effectRef>
          <a:fontRef idx="minor"/>
        </p:style>
      </p:sp>
      <p:sp>
        <p:nvSpPr>
          <p:cNvPr id="456" name="CustomShape 28"/>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457" name="CustomShape 29"/>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458" name="CustomShape 30"/>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AD64802-343A-404E-9085-1C26E25CBD4D}" type="slidenum">
              <a:rPr lang="en-US" sz="1200" b="1" strike="noStrike" spc="-1">
                <a:solidFill>
                  <a:srgbClr val="8B8B8B"/>
                </a:solidFill>
                <a:latin typeface="Arial"/>
                <a:ea typeface="ＭＳ Ｐゴシック"/>
              </a:rPr>
              <a:t>8</a:t>
            </a:fld>
            <a:endParaRPr lang="en-US" sz="1200" b="0" strike="noStrike" spc="-1">
              <a:latin typeface="Arial"/>
            </a:endParaRPr>
          </a:p>
        </p:txBody>
      </p:sp>
      <p:pic>
        <p:nvPicPr>
          <p:cNvPr id="459" name="Picture 458"/>
          <p:cNvPicPr/>
          <p:nvPr/>
        </p:nvPicPr>
        <p:blipFill>
          <a:blip r:embed="rId2"/>
          <a:stretch/>
        </p:blipFill>
        <p:spPr>
          <a:xfrm>
            <a:off x="4952880" y="1600200"/>
            <a:ext cx="3580560" cy="109152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1"/>
          <p:cNvSpPr/>
          <p:nvPr/>
        </p:nvSpPr>
        <p:spPr>
          <a:xfrm>
            <a:off x="380880" y="152280"/>
            <a:ext cx="8279280" cy="5324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b">
            <a:noAutofit/>
          </a:bodyPr>
          <a:lstStyle/>
          <a:p>
            <a:pPr>
              <a:lnSpc>
                <a:spcPts val="3600"/>
              </a:lnSpc>
            </a:pPr>
            <a:r>
              <a:rPr lang="en-US" sz="3200" b="1" strike="noStrike" spc="-1">
                <a:solidFill>
                  <a:srgbClr val="000000"/>
                </a:solidFill>
                <a:latin typeface="Tahoma"/>
                <a:ea typeface="ＭＳ Ｐゴシック"/>
              </a:rPr>
              <a:t>Apply Model to Test Data</a:t>
            </a:r>
            <a:endParaRPr lang="en-US" sz="3200" b="0" strike="noStrike" spc="-1">
              <a:latin typeface="Arial"/>
            </a:endParaRPr>
          </a:p>
        </p:txBody>
      </p:sp>
      <p:sp>
        <p:nvSpPr>
          <p:cNvPr id="461" name="Line 2"/>
          <p:cNvSpPr/>
          <p:nvPr/>
        </p:nvSpPr>
        <p:spPr>
          <a:xfrm>
            <a:off x="2898720" y="4551120"/>
            <a:ext cx="266400" cy="64620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462" name="Line 3"/>
          <p:cNvSpPr/>
          <p:nvPr/>
        </p:nvSpPr>
        <p:spPr>
          <a:xfrm flipH="1">
            <a:off x="1658880" y="4551120"/>
            <a:ext cx="355320" cy="64620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463" name="Line 4"/>
          <p:cNvSpPr/>
          <p:nvPr/>
        </p:nvSpPr>
        <p:spPr>
          <a:xfrm flipH="1">
            <a:off x="2366640" y="3576600"/>
            <a:ext cx="443160" cy="64908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464" name="Line 5"/>
          <p:cNvSpPr/>
          <p:nvPr/>
        </p:nvSpPr>
        <p:spPr>
          <a:xfrm>
            <a:off x="3695400" y="3576600"/>
            <a:ext cx="532080" cy="64908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465" name="Line 6"/>
          <p:cNvSpPr/>
          <p:nvPr/>
        </p:nvSpPr>
        <p:spPr>
          <a:xfrm>
            <a:off x="2544480" y="2685960"/>
            <a:ext cx="620640" cy="56808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466" name="Line 7"/>
          <p:cNvSpPr/>
          <p:nvPr/>
        </p:nvSpPr>
        <p:spPr>
          <a:xfrm flipH="1">
            <a:off x="1039680" y="2685960"/>
            <a:ext cx="619200" cy="56808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467" name="CustomShape 8"/>
          <p:cNvSpPr/>
          <p:nvPr/>
        </p:nvSpPr>
        <p:spPr>
          <a:xfrm>
            <a:off x="2720880" y="3254400"/>
            <a:ext cx="1024560" cy="333000"/>
          </a:xfrm>
          <a:prstGeom prst="rect">
            <a:avLst/>
          </a:prstGeom>
          <a:solidFill>
            <a:srgbClr val="FFFF00"/>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2D1993"/>
                </a:solidFill>
                <a:latin typeface="Arial"/>
                <a:ea typeface="ＭＳ Ｐゴシック"/>
              </a:rPr>
              <a:t>MarSt</a:t>
            </a:r>
            <a:endParaRPr lang="en-US" sz="1600" b="0" strike="noStrike" spc="-1">
              <a:latin typeface="Arial"/>
            </a:endParaRPr>
          </a:p>
        </p:txBody>
      </p:sp>
      <p:sp>
        <p:nvSpPr>
          <p:cNvPr id="468" name="CustomShape 9"/>
          <p:cNvSpPr/>
          <p:nvPr/>
        </p:nvSpPr>
        <p:spPr>
          <a:xfrm>
            <a:off x="1925640" y="4226040"/>
            <a:ext cx="1060920" cy="333000"/>
          </a:xfrm>
          <a:prstGeom prst="rect">
            <a:avLst/>
          </a:prstGeom>
          <a:solidFill>
            <a:srgbClr val="FFFF00"/>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2D1993"/>
                </a:solidFill>
                <a:latin typeface="Arial"/>
                <a:ea typeface="ＭＳ Ｐゴシック"/>
              </a:rPr>
              <a:t>Income</a:t>
            </a:r>
            <a:endParaRPr lang="en-US" sz="1600" b="0" strike="noStrike" spc="-1">
              <a:latin typeface="Arial"/>
            </a:endParaRPr>
          </a:p>
        </p:txBody>
      </p:sp>
      <p:sp>
        <p:nvSpPr>
          <p:cNvPr id="469" name="CustomShape 10"/>
          <p:cNvSpPr/>
          <p:nvPr/>
        </p:nvSpPr>
        <p:spPr>
          <a:xfrm>
            <a:off x="2941560" y="5194440"/>
            <a:ext cx="687960" cy="448200"/>
          </a:xfrm>
          <a:prstGeom prst="roundRect">
            <a:avLst>
              <a:gd name="adj" fmla="val 16769"/>
            </a:avLst>
          </a:prstGeom>
          <a:solidFill>
            <a:srgbClr val="33CCFF"/>
          </a:solidFill>
          <a:ln>
            <a:noFill/>
          </a:ln>
        </p:spPr>
        <p:style>
          <a:lnRef idx="0">
            <a:scrgbClr r="0" g="0" b="0"/>
          </a:lnRef>
          <a:fillRef idx="0">
            <a:scrgbClr r="0" g="0" b="0"/>
          </a:fillRef>
          <a:effectRef idx="0">
            <a:scrgbClr r="0" g="0" b="0"/>
          </a:effectRef>
          <a:fontRef idx="minor"/>
        </p:style>
      </p:sp>
      <p:sp>
        <p:nvSpPr>
          <p:cNvPr id="470" name="CustomShape 11"/>
          <p:cNvSpPr/>
          <p:nvPr/>
        </p:nvSpPr>
        <p:spPr>
          <a:xfrm>
            <a:off x="2859120" y="5194440"/>
            <a:ext cx="749880" cy="33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YES</a:t>
            </a:r>
            <a:endParaRPr lang="en-US" sz="1600" b="0" strike="noStrike" spc="-1">
              <a:latin typeface="Arial"/>
            </a:endParaRPr>
          </a:p>
        </p:txBody>
      </p:sp>
      <p:sp>
        <p:nvSpPr>
          <p:cNvPr id="471" name="CustomShape 12"/>
          <p:cNvSpPr/>
          <p:nvPr/>
        </p:nvSpPr>
        <p:spPr>
          <a:xfrm>
            <a:off x="1305000" y="5214960"/>
            <a:ext cx="716400" cy="444960"/>
          </a:xfrm>
          <a:prstGeom prst="roundRect">
            <a:avLst>
              <a:gd name="adj" fmla="val 16667"/>
            </a:avLst>
          </a:prstGeom>
          <a:solidFill>
            <a:srgbClr val="33CCFF"/>
          </a:solidFill>
          <a:ln>
            <a:noFill/>
          </a:ln>
        </p:spPr>
        <p:style>
          <a:lnRef idx="0">
            <a:scrgbClr r="0" g="0" b="0"/>
          </a:lnRef>
          <a:fillRef idx="0">
            <a:scrgbClr r="0" g="0" b="0"/>
          </a:fillRef>
          <a:effectRef idx="0">
            <a:scrgbClr r="0" g="0" b="0"/>
          </a:effectRef>
          <a:fontRef idx="minor"/>
        </p:style>
      </p:sp>
      <p:sp>
        <p:nvSpPr>
          <p:cNvPr id="472" name="CustomShape 13"/>
          <p:cNvSpPr/>
          <p:nvPr/>
        </p:nvSpPr>
        <p:spPr>
          <a:xfrm>
            <a:off x="1095120" y="5197320"/>
            <a:ext cx="116784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NO</a:t>
            </a:r>
            <a:endParaRPr lang="en-US" sz="1600" b="0" strike="noStrike" spc="-1">
              <a:latin typeface="Arial"/>
            </a:endParaRPr>
          </a:p>
        </p:txBody>
      </p:sp>
      <p:sp>
        <p:nvSpPr>
          <p:cNvPr id="473" name="CustomShape 14"/>
          <p:cNvSpPr/>
          <p:nvPr/>
        </p:nvSpPr>
        <p:spPr>
          <a:xfrm>
            <a:off x="685800" y="3271680"/>
            <a:ext cx="751320" cy="425880"/>
          </a:xfrm>
          <a:prstGeom prst="roundRect">
            <a:avLst>
              <a:gd name="adj" fmla="val 16667"/>
            </a:avLst>
          </a:prstGeom>
          <a:solidFill>
            <a:srgbClr val="33CCFF"/>
          </a:solidFill>
          <a:ln>
            <a:noFill/>
          </a:ln>
        </p:spPr>
        <p:style>
          <a:lnRef idx="0">
            <a:scrgbClr r="0" g="0" b="0"/>
          </a:lnRef>
          <a:fillRef idx="0">
            <a:scrgbClr r="0" g="0" b="0"/>
          </a:fillRef>
          <a:effectRef idx="0">
            <a:scrgbClr r="0" g="0" b="0"/>
          </a:effectRef>
          <a:fontRef idx="minor"/>
        </p:style>
      </p:sp>
      <p:sp>
        <p:nvSpPr>
          <p:cNvPr id="474" name="CustomShape 15"/>
          <p:cNvSpPr/>
          <p:nvPr/>
        </p:nvSpPr>
        <p:spPr>
          <a:xfrm>
            <a:off x="474480" y="3254400"/>
            <a:ext cx="116784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NO</a:t>
            </a:r>
            <a:endParaRPr lang="en-US" sz="1600" b="0" strike="noStrike" spc="-1">
              <a:latin typeface="Arial"/>
            </a:endParaRPr>
          </a:p>
        </p:txBody>
      </p:sp>
      <p:sp>
        <p:nvSpPr>
          <p:cNvPr id="475" name="CustomShape 16"/>
          <p:cNvSpPr/>
          <p:nvPr/>
        </p:nvSpPr>
        <p:spPr>
          <a:xfrm>
            <a:off x="3860640" y="4259160"/>
            <a:ext cx="751320" cy="465480"/>
          </a:xfrm>
          <a:prstGeom prst="roundRect">
            <a:avLst>
              <a:gd name="adj" fmla="val 16667"/>
            </a:avLst>
          </a:prstGeom>
          <a:solidFill>
            <a:srgbClr val="33CCFF"/>
          </a:solidFill>
          <a:ln>
            <a:noFill/>
          </a:ln>
        </p:spPr>
        <p:style>
          <a:lnRef idx="0">
            <a:scrgbClr r="0" g="0" b="0"/>
          </a:lnRef>
          <a:fillRef idx="0">
            <a:scrgbClr r="0" g="0" b="0"/>
          </a:fillRef>
          <a:effectRef idx="0">
            <a:scrgbClr r="0" g="0" b="0"/>
          </a:effectRef>
          <a:fontRef idx="minor"/>
        </p:style>
      </p:sp>
      <p:sp>
        <p:nvSpPr>
          <p:cNvPr id="476" name="CustomShape 17"/>
          <p:cNvSpPr/>
          <p:nvPr/>
        </p:nvSpPr>
        <p:spPr>
          <a:xfrm>
            <a:off x="3629520" y="4259160"/>
            <a:ext cx="116784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ctr">
              <a:lnSpc>
                <a:spcPct val="100000"/>
              </a:lnSpc>
              <a:spcBef>
                <a:spcPts val="320"/>
              </a:spcBef>
              <a:tabLst>
                <a:tab pos="0" algn="l"/>
              </a:tabLst>
            </a:pPr>
            <a:r>
              <a:rPr lang="en-US" sz="1600" b="1" strike="noStrike" spc="-1">
                <a:solidFill>
                  <a:srgbClr val="800000"/>
                </a:solidFill>
                <a:latin typeface="Arial"/>
                <a:ea typeface="ＭＳ Ｐゴシック"/>
              </a:rPr>
              <a:t>NO</a:t>
            </a:r>
            <a:endParaRPr lang="en-US" sz="1600" b="0" strike="noStrike" spc="-1">
              <a:latin typeface="Arial"/>
            </a:endParaRPr>
          </a:p>
        </p:txBody>
      </p:sp>
      <p:sp>
        <p:nvSpPr>
          <p:cNvPr id="477" name="CustomShape 18"/>
          <p:cNvSpPr/>
          <p:nvPr/>
        </p:nvSpPr>
        <p:spPr>
          <a:xfrm>
            <a:off x="528120" y="2685960"/>
            <a:ext cx="119700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Yes</a:t>
            </a:r>
            <a:endParaRPr lang="en-US" sz="1600" b="0" strike="noStrike" spc="-1">
              <a:latin typeface="Arial"/>
            </a:endParaRPr>
          </a:p>
        </p:txBody>
      </p:sp>
      <p:sp>
        <p:nvSpPr>
          <p:cNvPr id="478" name="CustomShape 19"/>
          <p:cNvSpPr/>
          <p:nvPr/>
        </p:nvSpPr>
        <p:spPr>
          <a:xfrm>
            <a:off x="2556360" y="2685960"/>
            <a:ext cx="11239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No</a:t>
            </a:r>
            <a:endParaRPr lang="en-US" sz="1600" b="0" strike="noStrike" spc="-1">
              <a:latin typeface="Arial"/>
            </a:endParaRPr>
          </a:p>
        </p:txBody>
      </p:sp>
      <p:sp>
        <p:nvSpPr>
          <p:cNvPr id="479" name="CustomShape 20"/>
          <p:cNvSpPr/>
          <p:nvPr/>
        </p:nvSpPr>
        <p:spPr>
          <a:xfrm>
            <a:off x="3683160" y="3624120"/>
            <a:ext cx="160848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Married</a:t>
            </a:r>
            <a:r>
              <a:rPr lang="en-US" sz="1600" b="0" strike="noStrike" spc="-1">
                <a:solidFill>
                  <a:srgbClr val="C0C0C0"/>
                </a:solidFill>
                <a:latin typeface="Arial"/>
                <a:ea typeface="ＭＳ Ｐゴシック"/>
              </a:rPr>
              <a:t> </a:t>
            </a:r>
            <a:endParaRPr lang="en-US" sz="1600" b="0" strike="noStrike" spc="-1">
              <a:latin typeface="Arial"/>
            </a:endParaRPr>
          </a:p>
        </p:txBody>
      </p:sp>
      <p:sp>
        <p:nvSpPr>
          <p:cNvPr id="480" name="CustomShape 21"/>
          <p:cNvSpPr/>
          <p:nvPr/>
        </p:nvSpPr>
        <p:spPr>
          <a:xfrm>
            <a:off x="1319760" y="3659040"/>
            <a:ext cx="234468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Single, Divorced</a:t>
            </a:r>
            <a:endParaRPr lang="en-US" sz="1600" b="0" strike="noStrike" spc="-1">
              <a:latin typeface="Arial"/>
            </a:endParaRPr>
          </a:p>
        </p:txBody>
      </p:sp>
      <p:sp>
        <p:nvSpPr>
          <p:cNvPr id="481" name="CustomShape 22"/>
          <p:cNvSpPr/>
          <p:nvPr/>
        </p:nvSpPr>
        <p:spPr>
          <a:xfrm>
            <a:off x="815040" y="4630680"/>
            <a:ext cx="14011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&lt; 80K</a:t>
            </a:r>
            <a:endParaRPr lang="en-US" sz="1600" b="0" strike="noStrike" spc="-1">
              <a:latin typeface="Arial"/>
            </a:endParaRPr>
          </a:p>
        </p:txBody>
      </p:sp>
      <p:sp>
        <p:nvSpPr>
          <p:cNvPr id="482" name="CustomShape 23"/>
          <p:cNvSpPr/>
          <p:nvPr/>
        </p:nvSpPr>
        <p:spPr>
          <a:xfrm>
            <a:off x="2761560" y="4630680"/>
            <a:ext cx="140112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marL="343080" indent="-342000" algn="r">
              <a:lnSpc>
                <a:spcPct val="100000"/>
              </a:lnSpc>
              <a:spcBef>
                <a:spcPts val="320"/>
              </a:spcBef>
              <a:tabLst>
                <a:tab pos="0" algn="l"/>
              </a:tabLst>
            </a:pPr>
            <a:r>
              <a:rPr lang="en-US" sz="1600" b="0" strike="noStrike" spc="-1">
                <a:solidFill>
                  <a:srgbClr val="000000"/>
                </a:solidFill>
                <a:latin typeface="Arial"/>
                <a:ea typeface="ＭＳ Ｐゴシック"/>
              </a:rPr>
              <a:t>&gt; 80K</a:t>
            </a:r>
            <a:endParaRPr lang="en-US" sz="1600" b="0" strike="noStrike" spc="-1">
              <a:latin typeface="Arial"/>
            </a:endParaRPr>
          </a:p>
        </p:txBody>
      </p:sp>
      <p:sp>
        <p:nvSpPr>
          <p:cNvPr id="483" name="CustomShape 24"/>
          <p:cNvSpPr/>
          <p:nvPr/>
        </p:nvSpPr>
        <p:spPr>
          <a:xfrm>
            <a:off x="4800600" y="1143000"/>
            <a:ext cx="159912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ctr">
              <a:lnSpc>
                <a:spcPct val="80000"/>
              </a:lnSpc>
              <a:spcBef>
                <a:spcPts val="400"/>
              </a:spcBef>
              <a:tabLst>
                <a:tab pos="0" algn="l"/>
              </a:tabLst>
            </a:pPr>
            <a:r>
              <a:rPr lang="en-US" sz="2000" b="1" strike="noStrike" spc="-1">
                <a:solidFill>
                  <a:srgbClr val="006B61"/>
                </a:solidFill>
                <a:latin typeface="Arial"/>
                <a:ea typeface="ＭＳ Ｐゴシック"/>
              </a:rPr>
              <a:t>Test Data</a:t>
            </a:r>
            <a:endParaRPr lang="en-US" sz="2000" b="0" strike="noStrike" spc="-1">
              <a:latin typeface="Arial"/>
            </a:endParaRPr>
          </a:p>
        </p:txBody>
      </p:sp>
      <p:sp>
        <p:nvSpPr>
          <p:cNvPr id="484" name="Line 25"/>
          <p:cNvSpPr/>
          <p:nvPr/>
        </p:nvSpPr>
        <p:spPr>
          <a:xfrm flipH="1">
            <a:off x="2666880" y="1828800"/>
            <a:ext cx="2362320" cy="685800"/>
          </a:xfrm>
          <a:prstGeom prst="line">
            <a:avLst/>
          </a:prstGeom>
          <a:ln w="15840" cap="rnd">
            <a:solidFill>
              <a:srgbClr val="FF0000"/>
            </a:solidFill>
            <a:prstDash val="dash"/>
            <a:round/>
            <a:headEnd type="triangle" w="med" len="med"/>
          </a:ln>
        </p:spPr>
        <p:style>
          <a:lnRef idx="0">
            <a:scrgbClr r="0" g="0" b="0"/>
          </a:lnRef>
          <a:fillRef idx="0">
            <a:scrgbClr r="0" g="0" b="0"/>
          </a:fillRef>
          <a:effectRef idx="0">
            <a:scrgbClr r="0" g="0" b="0"/>
          </a:effectRef>
          <a:fontRef idx="minor"/>
        </p:style>
      </p:sp>
      <p:sp>
        <p:nvSpPr>
          <p:cNvPr id="485" name="CustomShape 26"/>
          <p:cNvSpPr/>
          <p:nvPr/>
        </p:nvSpPr>
        <p:spPr>
          <a:xfrm>
            <a:off x="1606680" y="2362320"/>
            <a:ext cx="1026000" cy="576360"/>
          </a:xfrm>
          <a:prstGeom prst="rect">
            <a:avLst/>
          </a:prstGeom>
          <a:solidFill>
            <a:srgbClr val="FFFF00"/>
          </a:solidFill>
          <a:ln w="12600">
            <a:solidFill>
              <a:srgbClr val="0000FF"/>
            </a:solidFill>
            <a:miter/>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320"/>
              </a:spcBef>
            </a:pPr>
            <a:r>
              <a:rPr lang="en-US" sz="1600" b="1" strike="noStrike" spc="-1">
                <a:solidFill>
                  <a:srgbClr val="2D1993"/>
                </a:solidFill>
                <a:latin typeface="Arial"/>
                <a:ea typeface="ＭＳ Ｐゴシック"/>
              </a:rPr>
              <a:t>Home Owner</a:t>
            </a:r>
            <a:endParaRPr lang="en-US" sz="1600" b="0" strike="noStrike" spc="-1">
              <a:latin typeface="Arial"/>
            </a:endParaRPr>
          </a:p>
        </p:txBody>
      </p:sp>
      <p:sp>
        <p:nvSpPr>
          <p:cNvPr id="486" name="CustomShape 27"/>
          <p:cNvSpPr/>
          <p:nvPr/>
        </p:nvSpPr>
        <p:spPr>
          <a:xfrm>
            <a:off x="62856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1" strike="noStrike" spc="-1">
                <a:solidFill>
                  <a:srgbClr val="8B8B8B"/>
                </a:solidFill>
                <a:latin typeface="Arial"/>
                <a:ea typeface="ＭＳ Ｐゴシック"/>
              </a:rPr>
              <a:t>09/21/2020</a:t>
            </a:r>
            <a:endParaRPr lang="en-US" sz="1200" b="0" strike="noStrike" spc="-1">
              <a:latin typeface="Arial"/>
            </a:endParaRPr>
          </a:p>
        </p:txBody>
      </p:sp>
      <p:sp>
        <p:nvSpPr>
          <p:cNvPr id="487" name="CustomShape 28"/>
          <p:cNvSpPr/>
          <p:nvPr/>
        </p:nvSpPr>
        <p:spPr>
          <a:xfrm>
            <a:off x="3029040" y="6356520"/>
            <a:ext cx="30852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1" strike="noStrike" spc="-1">
                <a:solidFill>
                  <a:srgbClr val="8B8B8B"/>
                </a:solidFill>
                <a:latin typeface="Arial"/>
                <a:ea typeface="ＭＳ Ｐゴシック"/>
              </a:rPr>
              <a:t>Introduction to Data Mining, 2</a:t>
            </a:r>
            <a:r>
              <a:rPr lang="en-US" sz="1200" b="1" strike="noStrike" spc="-1" baseline="30000">
                <a:solidFill>
                  <a:srgbClr val="8B8B8B"/>
                </a:solidFill>
                <a:latin typeface="Arial"/>
                <a:ea typeface="ＭＳ Ｐゴシック"/>
              </a:rPr>
              <a:t>nd</a:t>
            </a:r>
            <a:r>
              <a:rPr lang="en-US" sz="1200" b="1" strike="noStrike" spc="-1">
                <a:solidFill>
                  <a:srgbClr val="8B8B8B"/>
                </a:solidFill>
                <a:latin typeface="Arial"/>
                <a:ea typeface="ＭＳ Ｐゴシック"/>
              </a:rPr>
              <a:t> Edition</a:t>
            </a:r>
            <a:endParaRPr lang="en-US" sz="1200" b="0" strike="noStrike" spc="-1">
              <a:latin typeface="Arial"/>
            </a:endParaRPr>
          </a:p>
        </p:txBody>
      </p:sp>
      <p:sp>
        <p:nvSpPr>
          <p:cNvPr id="488" name="CustomShape 29"/>
          <p:cNvSpPr/>
          <p:nvPr/>
        </p:nvSpPr>
        <p:spPr>
          <a:xfrm>
            <a:off x="6458040" y="6356520"/>
            <a:ext cx="2056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C55A6AB-5090-4AB1-A95A-69B2E6FBAB1D}" type="slidenum">
              <a:rPr lang="en-US" sz="1200" b="1" strike="noStrike" spc="-1">
                <a:solidFill>
                  <a:srgbClr val="8B8B8B"/>
                </a:solidFill>
                <a:latin typeface="Arial"/>
                <a:ea typeface="ＭＳ Ｐゴシック"/>
              </a:rPr>
              <a:t>9</a:t>
            </a:fld>
            <a:endParaRPr lang="en-US" sz="1200" b="0" strike="noStrike" spc="-1">
              <a:latin typeface="Arial"/>
            </a:endParaRPr>
          </a:p>
        </p:txBody>
      </p:sp>
      <p:pic>
        <p:nvPicPr>
          <p:cNvPr id="489" name="Picture 488"/>
          <p:cNvPicPr/>
          <p:nvPr/>
        </p:nvPicPr>
        <p:blipFill>
          <a:blip r:embed="rId2"/>
          <a:stretch/>
        </p:blipFill>
        <p:spPr>
          <a:xfrm>
            <a:off x="4978440" y="1600200"/>
            <a:ext cx="3669480" cy="109152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4143</TotalTime>
  <Pages>3</Pages>
  <Words>3078</Words>
  <Application>Microsoft Macintosh PowerPoint</Application>
  <PresentationFormat>On-screen Show (4:3)</PresentationFormat>
  <Paragraphs>739</Paragraphs>
  <Slides>59</Slides>
  <Notes>0</Notes>
  <HiddenSlides>0</HiddenSlides>
  <MMClips>0</MMClips>
  <ScaleCrop>false</ScaleCrop>
  <HeadingPairs>
    <vt:vector size="6" baseType="variant">
      <vt:variant>
        <vt:lpstr>Fonts Used</vt:lpstr>
      </vt:variant>
      <vt:variant>
        <vt:i4>7</vt:i4>
      </vt:variant>
      <vt:variant>
        <vt:lpstr>Theme</vt:lpstr>
      </vt:variant>
      <vt:variant>
        <vt:i4>8</vt:i4>
      </vt:variant>
      <vt:variant>
        <vt:lpstr>Slide Titles</vt:lpstr>
      </vt:variant>
      <vt:variant>
        <vt:i4>59</vt:i4>
      </vt:variant>
    </vt:vector>
  </HeadingPairs>
  <TitlesOfParts>
    <vt:vector size="74" baseType="lpstr">
      <vt:lpstr>Arial</vt:lpstr>
      <vt:lpstr>Cambria Math</vt:lpstr>
      <vt:lpstr>Monotype Sorts</vt:lpstr>
      <vt:lpstr>Symbol</vt:lpstr>
      <vt:lpstr>Tahoma</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Classification: Basic Concepts and Techniques</dc:title>
  <dc:subject/>
  <dc:creator>anujkarpatne@gmail.com</dc:creator>
  <dc:description/>
  <cp:lastModifiedBy>Sajal N. Shrestha</cp:lastModifiedBy>
  <cp:revision>71</cp:revision>
  <cp:lastPrinted>2019-08-23T17:53:06Z</cp:lastPrinted>
  <dcterms:created xsi:type="dcterms:W3CDTF">2018-02-14T20:41:00Z</dcterms:created>
  <dcterms:modified xsi:type="dcterms:W3CDTF">2022-02-23T03:28:39Z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59</vt:i4>
  </property>
</Properties>
</file>