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A0A1F5-723B-48BE-AA90-C5F566177BF1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CE189B-A06C-47A5-8AEF-29A6FC5C135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5105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A1F5-723B-48BE-AA90-C5F566177BF1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189B-A06C-47A5-8AEF-29A6FC5C1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3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A1F5-723B-48BE-AA90-C5F566177BF1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189B-A06C-47A5-8AEF-29A6FC5C1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1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A1F5-723B-48BE-AA90-C5F566177BF1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189B-A06C-47A5-8AEF-29A6FC5C1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A0A1F5-723B-48BE-AA90-C5F566177BF1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CE189B-A06C-47A5-8AEF-29A6FC5C1358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26389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A1F5-723B-48BE-AA90-C5F566177BF1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189B-A06C-47A5-8AEF-29A6FC5C1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56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A1F5-723B-48BE-AA90-C5F566177BF1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189B-A06C-47A5-8AEF-29A6FC5C1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156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A1F5-723B-48BE-AA90-C5F566177BF1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189B-A06C-47A5-8AEF-29A6FC5C1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0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A1F5-723B-48BE-AA90-C5F566177BF1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189B-A06C-47A5-8AEF-29A6FC5C1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033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CA0A1F5-723B-48BE-AA90-C5F566177BF1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CE189B-A06C-47A5-8AEF-29A6FC5C135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37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CA0A1F5-723B-48BE-AA90-C5F566177BF1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CE189B-A06C-47A5-8AEF-29A6FC5C1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68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A0A1F5-723B-48BE-AA90-C5F566177BF1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CE189B-A06C-47A5-8AEF-29A6FC5C135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129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place/Canada" TargetMode="External"/><Relationship Id="rId2" Type="http://schemas.openxmlformats.org/officeDocument/2006/relationships/hyperlink" Target="https://www.britannica.com/place/Ontario-provi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itannica.com/topic/international-trade" TargetMode="External"/><Relationship Id="rId4" Type="http://schemas.openxmlformats.org/officeDocument/2006/relationships/hyperlink" Target="https://www.britannica.com/technology/transportation-technolog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9B4B-7AC6-4AEB-A80F-B472FBA2C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Battle of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FC5B0-F154-4CA1-85E2-E3B5A643E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SAJAL SUHANE</a:t>
            </a:r>
          </a:p>
        </p:txBody>
      </p:sp>
    </p:spTree>
    <p:extLst>
      <p:ext uri="{BB962C8B-B14F-4D97-AF65-F5344CB8AC3E}">
        <p14:creationId xmlns:p14="http://schemas.microsoft.com/office/powerpoint/2010/main" val="284843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23B8-3F54-4B82-8525-A713189F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7093-1490-4776-ACBE-632493DF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show that cluster 1 has many parks, farmers markets and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Ethiopian restaurants while cluster 2 has many coffee shops/café and Pizza place.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Both places have many Fast Food and Falafel restaurants.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97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0CCF-D116-41E0-A8F3-3DC3BA24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81" y="887210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20E2-B7F7-4679-992C-9B39ACB4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the clusters have mostly the same venues in its neighbourhoods,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 1 has more entertainment and sport facilities while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 2 has more hangout places and both the places have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amount of restaurants.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60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6E61-6BEC-4922-B889-4757A3B6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868160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2FFE-4FE8-48A8-A895-42186044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performed on a limited data.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may be right or wrong.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if more amount of data is available there is scope of better results.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60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844-3889-4486-B0BD-52B92F49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05922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5849-9BBC-494F-A8A5-2FE80ABF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5345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Approach: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Neighbourhoods in Toronto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wishes to shift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 similar venues in all parts of Toronto</a:t>
            </a:r>
          </a:p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Criterion: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the neighbourhoods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F47C-C219-4622-9BC9-CBE700B57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64" y="1946529"/>
            <a:ext cx="5248275" cy="45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2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FB69-A670-4DE6-B04B-33404C23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8243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Toronto City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6902-584C-499A-A743-AD29A0451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365629"/>
            <a:ext cx="10178322" cy="359359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Toronto, city, capital of the province of 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Ontario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south eastern 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Canada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populous city in Canada.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multicultural city, and the country’s financial and commercial centre.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city is positioned on the edge of some of the best farmland in Canada, with a climate favourable to growing a wide range of crops, thereby making Toronto a </a:t>
            </a:r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distribution, and manufacturing centre.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importantly, its central location, along with a host of political policies favoring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international trade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places this city with the greatest economic ties to, and influence from, the United States.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0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4DF2-7D5D-479C-8F29-6B4E17A5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ED8C-96DE-4BF3-BB73-4F9468DE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at Exploring neighbourhoods in Toronto.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finds it convenient to use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help user to take decision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2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2523-A7E1-4CF9-907D-503E668E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829C-BEA5-4F62-B05C-7A59FBC0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Toronto has 4 Boroughs- East Toronto , West Toronto , Downtown Toronto, Central Toronto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Queen's Park and Ontario Provincial Government and then the rest.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get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Parkwoods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latitude and longitude values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find top 100 venues that are in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Parkwoods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within a radius of 500 meters.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95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D2-DDE6-4DBD-BA72-9D3062D5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A8D36-5C5D-4C6E-82B8-4584C1BF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K means clustering for training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divide the city Toronto into two clusters.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 1 has 20 neighbourhoods in it which have 20 parks, 13 Farmers Market, 13 Fast Food Restaurant, 12 Ethiopian Restaurants and 12 Falafel Restaurants.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DAD30-AEC7-4CFD-9886-5CA8C8938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23" y="4183380"/>
            <a:ext cx="5257952" cy="189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6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57C5-3087-4B96-A2FC-2D5895A9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ADCE6-C740-4FE5-878B-7D4916AA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6406" y="5489194"/>
            <a:ext cx="7017488" cy="951135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 of cluster1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CFFEA-27D5-4F74-97CA-5AC3D461A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28" y="493871"/>
            <a:ext cx="8187071" cy="46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8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CDAF-09CA-44DE-8763-64B3909D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94028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36AA-3362-4D55-9E93-78CBB7DE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2 has 82 neighbourhoods, which have 56 Coffee shops, 31 Fast Food Restaurant, 29 Cafes, 26 Falafel Restaurants , 26 Pizza Places.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FAF9C-20EB-48A5-B083-86AE33FAE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90" y="3777815"/>
            <a:ext cx="7870485" cy="21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7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7D21-4DE9-49E4-91DF-2F3116A6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F5E41-D06D-4984-A2B1-24E8B74A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5655081"/>
            <a:ext cx="7017488" cy="951135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 of cluster2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F7D40-B118-4648-9144-7CF3D83CF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068748"/>
            <a:ext cx="8408354" cy="409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7483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44</TotalTime>
  <Words>428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Impact</vt:lpstr>
      <vt:lpstr>Times New Roman</vt:lpstr>
      <vt:lpstr>Wingdings</vt:lpstr>
      <vt:lpstr>Badge</vt:lpstr>
      <vt:lpstr> The Battle of Neighbourhoods</vt:lpstr>
      <vt:lpstr>introduction</vt:lpstr>
      <vt:lpstr>Toronto City facts</vt:lpstr>
      <vt:lpstr>Business understanding</vt:lpstr>
      <vt:lpstr>Analytic approach</vt:lpstr>
      <vt:lpstr>Exploratory Data Analysis </vt:lpstr>
      <vt:lpstr>PowerPoint Presentation</vt:lpstr>
      <vt:lpstr>Exploratory data analysis</vt:lpstr>
      <vt:lpstr>PowerPoint Presentation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creator>Vijay Kumar NARWADE</dc:creator>
  <cp:lastModifiedBy>Sajal Suhane</cp:lastModifiedBy>
  <cp:revision>6</cp:revision>
  <dcterms:created xsi:type="dcterms:W3CDTF">2020-06-17T13:19:19Z</dcterms:created>
  <dcterms:modified xsi:type="dcterms:W3CDTF">2020-06-21T17:59:13Z</dcterms:modified>
</cp:coreProperties>
</file>