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Arial Black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font" Target="fonts/ArialBlack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lumn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titl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nd titl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Relationship Id="rId5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12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8912"/>
            <a:ext cx="10341735" cy="686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29853" l="81206" r="0" t="16616"/>
          <a:stretch/>
        </p:blipFill>
        <p:spPr>
          <a:xfrm flipH="1">
            <a:off x="10341734" y="1122235"/>
            <a:ext cx="1943672" cy="3675906"/>
          </a:xfrm>
          <a:custGeom>
            <a:rect b="b" l="l" r="r" t="t"/>
            <a:pathLst>
              <a:path extrusionOk="0" h="3675906" w="6032231">
                <a:moveTo>
                  <a:pt x="0" y="0"/>
                </a:moveTo>
                <a:lnTo>
                  <a:pt x="6032231" y="0"/>
                </a:lnTo>
                <a:lnTo>
                  <a:pt x="6032231" y="3675906"/>
                </a:lnTo>
                <a:lnTo>
                  <a:pt x="0" y="3675906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 flipH="1">
            <a:off x="10341734" y="1864571"/>
            <a:ext cx="1943671" cy="25206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84478" l="81491" r="0" t="0"/>
          <a:stretch/>
        </p:blipFill>
        <p:spPr>
          <a:xfrm flipH="1">
            <a:off x="10341732" y="-4417"/>
            <a:ext cx="1914177" cy="1126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88760" r="0" t="70075"/>
          <a:stretch/>
        </p:blipFill>
        <p:spPr>
          <a:xfrm>
            <a:off x="10341731" y="4798141"/>
            <a:ext cx="1914177" cy="205494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 flipH="1">
            <a:off x="4309500" y="1864571"/>
            <a:ext cx="6032231" cy="25206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 id="90" name="Google Shape;90;p13"/>
          <p:cNvSpPr txBox="1"/>
          <p:nvPr/>
        </p:nvSpPr>
        <p:spPr>
          <a:xfrm flipH="1">
            <a:off x="4520530" y="2340610"/>
            <a:ext cx="7543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TUPLE</a:t>
            </a:r>
            <a:endParaRPr b="1" i="0" sz="9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2"/>
          <p:cNvPicPr preferRelativeResize="0"/>
          <p:nvPr/>
        </p:nvPicPr>
        <p:blipFill rotWithShape="1">
          <a:blip r:embed="rId3">
            <a:alphaModFix/>
          </a:blip>
          <a:srcRect b="71991" l="40853" r="0" t="0"/>
          <a:stretch/>
        </p:blipFill>
        <p:spPr>
          <a:xfrm>
            <a:off x="0" y="1"/>
            <a:ext cx="12192000" cy="160934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/>
        </p:nvSpPr>
        <p:spPr>
          <a:xfrm>
            <a:off x="152524" y="139843"/>
            <a:ext cx="516382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Real word Example:</a:t>
            </a:r>
            <a:endParaRPr b="1" sz="360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201930" y="1714500"/>
            <a:ext cx="1105090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It can be used in coordination system.</a:t>
            </a:r>
            <a:endParaRPr sz="28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930" y="2566035"/>
            <a:ext cx="11410950" cy="2964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930" y="2341880"/>
            <a:ext cx="11411585" cy="4335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8912"/>
            <a:ext cx="10341735" cy="686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 rotWithShape="1">
          <a:blip r:embed="rId3">
            <a:alphaModFix/>
          </a:blip>
          <a:srcRect b="29853" l="81206" r="0" t="16616"/>
          <a:stretch/>
        </p:blipFill>
        <p:spPr>
          <a:xfrm flipH="1">
            <a:off x="10341734" y="1122235"/>
            <a:ext cx="1943672" cy="3675906"/>
          </a:xfrm>
          <a:custGeom>
            <a:rect b="b" l="l" r="r" t="t"/>
            <a:pathLst>
              <a:path extrusionOk="0" h="3675906" w="6032231">
                <a:moveTo>
                  <a:pt x="0" y="0"/>
                </a:moveTo>
                <a:lnTo>
                  <a:pt x="6032231" y="0"/>
                </a:lnTo>
                <a:lnTo>
                  <a:pt x="6032231" y="3675906"/>
                </a:lnTo>
                <a:lnTo>
                  <a:pt x="0" y="3675906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83" name="Google Shape;183;p23"/>
          <p:cNvSpPr/>
          <p:nvPr/>
        </p:nvSpPr>
        <p:spPr>
          <a:xfrm flipH="1">
            <a:off x="10341734" y="1864571"/>
            <a:ext cx="1943671" cy="25206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3"/>
          <p:cNvPicPr preferRelativeResize="0"/>
          <p:nvPr/>
        </p:nvPicPr>
        <p:blipFill rotWithShape="1">
          <a:blip r:embed="rId3">
            <a:alphaModFix/>
          </a:blip>
          <a:srcRect b="84478" l="81491" r="0" t="0"/>
          <a:stretch/>
        </p:blipFill>
        <p:spPr>
          <a:xfrm flipH="1">
            <a:off x="10341732" y="-4417"/>
            <a:ext cx="1914177" cy="1126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 rotWithShape="1">
          <a:blip r:embed="rId3">
            <a:alphaModFix/>
          </a:blip>
          <a:srcRect b="0" l="88760" r="0" t="70075"/>
          <a:stretch/>
        </p:blipFill>
        <p:spPr>
          <a:xfrm>
            <a:off x="10341731" y="4798141"/>
            <a:ext cx="1914177" cy="205494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/>
          <p:nvPr/>
        </p:nvSpPr>
        <p:spPr>
          <a:xfrm flipH="1">
            <a:off x="4309500" y="1864571"/>
            <a:ext cx="6032231" cy="25206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 id="187" name="Google Shape;187;p23"/>
          <p:cNvSpPr txBox="1"/>
          <p:nvPr/>
        </p:nvSpPr>
        <p:spPr>
          <a:xfrm flipH="1">
            <a:off x="4452916" y="2248887"/>
            <a:ext cx="7629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Thank you for listening and watching</a:t>
            </a:r>
            <a:endParaRPr b="1" sz="5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243865" y="2163954"/>
            <a:ext cx="11820315" cy="41925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88496" r="-1" t="64046"/>
          <a:stretch/>
        </p:blipFill>
        <p:spPr>
          <a:xfrm>
            <a:off x="0" y="-86995"/>
            <a:ext cx="12192000" cy="694436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596265" y="1225550"/>
            <a:ext cx="110955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Tuple is a lightweight data structure that allows you to group</a:t>
            </a:r>
            <a:endParaRPr b="0" i="0" sz="24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together multiple elements of different types. </a:t>
            </a:r>
            <a:endParaRPr b="0" i="0" sz="24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It provides a convenient way to represent and work with heterogeneous data.</a:t>
            </a:r>
            <a:endParaRPr b="0" i="0" sz="24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Tuples are immutable, meaning their values cannot be changed once set. You can create a tuple using the Tuple class or use tuple literals for brevity. </a:t>
            </a:r>
            <a:endParaRPr b="0" i="0" sz="24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They are commonly used when a method needs to return multiple values. Remember, tuples can enhance code readability and maintainability by encapsulating related data in a single entity.</a:t>
            </a:r>
            <a:endParaRPr b="0" i="0" sz="24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you can declare and use tuples in various ways. Here are examples</a:t>
            </a:r>
            <a:endParaRPr b="0" i="0" sz="24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71991" l="40853" r="0" t="0"/>
          <a:stretch/>
        </p:blipFill>
        <p:spPr>
          <a:xfrm>
            <a:off x="0" y="1"/>
            <a:ext cx="12192000" cy="160934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152524" y="139843"/>
            <a:ext cx="1167765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illustrating different ways to work with tuples</a:t>
            </a:r>
            <a:endParaRPr b="1" sz="360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5137846" y="2936495"/>
            <a:ext cx="631584" cy="630632"/>
          </a:xfrm>
          <a:custGeom>
            <a:rect b="b" l="l" r="r" t="t"/>
            <a:pathLst>
              <a:path extrusionOk="0" h="606722" w="607638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5137846" y="4531660"/>
            <a:ext cx="631584" cy="612569"/>
          </a:xfrm>
          <a:custGeom>
            <a:rect b="b" l="l" r="r" t="t"/>
            <a:pathLst>
              <a:path extrusionOk="0" h="561315" w="578738">
                <a:moveTo>
                  <a:pt x="35700" y="243554"/>
                </a:moveTo>
                <a:cubicBezTo>
                  <a:pt x="34181" y="243554"/>
                  <a:pt x="30383" y="248104"/>
                  <a:pt x="30383" y="254930"/>
                </a:cubicBezTo>
                <a:lnTo>
                  <a:pt x="30383" y="519604"/>
                </a:lnTo>
                <a:cubicBezTo>
                  <a:pt x="30383" y="526430"/>
                  <a:pt x="34181" y="530980"/>
                  <a:pt x="35700" y="530980"/>
                </a:cubicBezTo>
                <a:lnTo>
                  <a:pt x="132926" y="530980"/>
                </a:lnTo>
                <a:cubicBezTo>
                  <a:pt x="134445" y="530980"/>
                  <a:pt x="138243" y="526430"/>
                  <a:pt x="138243" y="519604"/>
                </a:cubicBezTo>
                <a:lnTo>
                  <a:pt x="138243" y="254930"/>
                </a:lnTo>
                <a:cubicBezTo>
                  <a:pt x="138243" y="248104"/>
                  <a:pt x="134445" y="243554"/>
                  <a:pt x="132926" y="243554"/>
                </a:cubicBezTo>
                <a:close/>
                <a:moveTo>
                  <a:pt x="35700" y="213219"/>
                </a:moveTo>
                <a:lnTo>
                  <a:pt x="132926" y="213219"/>
                </a:lnTo>
                <a:cubicBezTo>
                  <a:pt x="152675" y="213219"/>
                  <a:pt x="168626" y="231420"/>
                  <a:pt x="168626" y="254930"/>
                </a:cubicBezTo>
                <a:lnTo>
                  <a:pt x="168626" y="519604"/>
                </a:lnTo>
                <a:cubicBezTo>
                  <a:pt x="168626" y="542356"/>
                  <a:pt x="152675" y="561315"/>
                  <a:pt x="132926" y="561315"/>
                </a:cubicBezTo>
                <a:lnTo>
                  <a:pt x="35700" y="561315"/>
                </a:lnTo>
                <a:cubicBezTo>
                  <a:pt x="15951" y="561315"/>
                  <a:pt x="0" y="542356"/>
                  <a:pt x="0" y="519604"/>
                </a:cubicBezTo>
                <a:lnTo>
                  <a:pt x="0" y="254930"/>
                </a:lnTo>
                <a:cubicBezTo>
                  <a:pt x="0" y="231420"/>
                  <a:pt x="15951" y="213219"/>
                  <a:pt x="35700" y="213219"/>
                </a:cubicBezTo>
                <a:close/>
                <a:moveTo>
                  <a:pt x="321281" y="30341"/>
                </a:moveTo>
                <a:cubicBezTo>
                  <a:pt x="307611" y="30341"/>
                  <a:pt x="296219" y="41719"/>
                  <a:pt x="296219" y="55373"/>
                </a:cubicBezTo>
                <a:cubicBezTo>
                  <a:pt x="296219" y="56890"/>
                  <a:pt x="296979" y="59166"/>
                  <a:pt x="296979" y="60683"/>
                </a:cubicBezTo>
                <a:cubicBezTo>
                  <a:pt x="297738" y="62200"/>
                  <a:pt x="297738" y="64475"/>
                  <a:pt x="296979" y="65992"/>
                </a:cubicBezTo>
                <a:cubicBezTo>
                  <a:pt x="306852" y="119090"/>
                  <a:pt x="287106" y="174463"/>
                  <a:pt x="268119" y="212389"/>
                </a:cubicBezTo>
                <a:cubicBezTo>
                  <a:pt x="266600" y="215424"/>
                  <a:pt x="265081" y="218458"/>
                  <a:pt x="263563" y="221492"/>
                </a:cubicBezTo>
                <a:cubicBezTo>
                  <a:pt x="263563" y="221492"/>
                  <a:pt x="262803" y="222250"/>
                  <a:pt x="262044" y="223009"/>
                </a:cubicBezTo>
                <a:cubicBezTo>
                  <a:pt x="255209" y="232870"/>
                  <a:pt x="244576" y="238938"/>
                  <a:pt x="232425" y="240455"/>
                </a:cubicBezTo>
                <a:cubicBezTo>
                  <a:pt x="231665" y="240455"/>
                  <a:pt x="230906" y="240455"/>
                  <a:pt x="230146" y="240455"/>
                </a:cubicBezTo>
                <a:lnTo>
                  <a:pt x="225590" y="240455"/>
                </a:lnTo>
                <a:cubicBezTo>
                  <a:pt x="225590" y="241214"/>
                  <a:pt x="224830" y="241214"/>
                  <a:pt x="224071" y="241214"/>
                </a:cubicBezTo>
                <a:cubicBezTo>
                  <a:pt x="217236" y="241214"/>
                  <a:pt x="211919" y="246524"/>
                  <a:pt x="211919" y="253350"/>
                </a:cubicBezTo>
                <a:lnTo>
                  <a:pt x="211919" y="518079"/>
                </a:lnTo>
                <a:cubicBezTo>
                  <a:pt x="211919" y="524905"/>
                  <a:pt x="217995" y="530974"/>
                  <a:pt x="224830" y="530974"/>
                </a:cubicBezTo>
                <a:lnTo>
                  <a:pt x="521019" y="530974"/>
                </a:lnTo>
                <a:cubicBezTo>
                  <a:pt x="521779" y="530974"/>
                  <a:pt x="521779" y="530215"/>
                  <a:pt x="522538" y="530215"/>
                </a:cubicBezTo>
                <a:cubicBezTo>
                  <a:pt x="536208" y="530215"/>
                  <a:pt x="546081" y="518837"/>
                  <a:pt x="546081" y="505942"/>
                </a:cubicBezTo>
                <a:cubicBezTo>
                  <a:pt x="546081" y="493047"/>
                  <a:pt x="536208" y="481669"/>
                  <a:pt x="522538" y="480910"/>
                </a:cubicBezTo>
                <a:cubicBezTo>
                  <a:pt x="514943" y="480910"/>
                  <a:pt x="508108" y="474084"/>
                  <a:pt x="508108" y="465740"/>
                </a:cubicBezTo>
                <a:cubicBezTo>
                  <a:pt x="508108" y="457396"/>
                  <a:pt x="514943" y="450569"/>
                  <a:pt x="523298" y="450569"/>
                </a:cubicBezTo>
                <a:cubicBezTo>
                  <a:pt x="536968" y="450569"/>
                  <a:pt x="548360" y="439191"/>
                  <a:pt x="548360" y="425537"/>
                </a:cubicBezTo>
                <a:cubicBezTo>
                  <a:pt x="548360" y="411884"/>
                  <a:pt x="536968" y="401264"/>
                  <a:pt x="523298" y="401264"/>
                </a:cubicBezTo>
                <a:cubicBezTo>
                  <a:pt x="514943" y="401264"/>
                  <a:pt x="508108" y="394438"/>
                  <a:pt x="508108" y="386094"/>
                </a:cubicBezTo>
                <a:cubicBezTo>
                  <a:pt x="508108" y="377750"/>
                  <a:pt x="514943" y="370923"/>
                  <a:pt x="523298" y="370923"/>
                </a:cubicBezTo>
                <a:cubicBezTo>
                  <a:pt x="536968" y="370923"/>
                  <a:pt x="548360" y="359545"/>
                  <a:pt x="548360" y="345891"/>
                </a:cubicBezTo>
                <a:cubicBezTo>
                  <a:pt x="548360" y="332238"/>
                  <a:pt x="536968" y="320860"/>
                  <a:pt x="523298" y="320860"/>
                </a:cubicBezTo>
                <a:cubicBezTo>
                  <a:pt x="514943" y="320860"/>
                  <a:pt x="508108" y="314033"/>
                  <a:pt x="508108" y="305689"/>
                </a:cubicBezTo>
                <a:cubicBezTo>
                  <a:pt x="508108" y="297345"/>
                  <a:pt x="514943" y="290518"/>
                  <a:pt x="523298" y="290518"/>
                </a:cubicBezTo>
                <a:cubicBezTo>
                  <a:pt x="536968" y="290518"/>
                  <a:pt x="548360" y="279140"/>
                  <a:pt x="548360" y="265487"/>
                </a:cubicBezTo>
                <a:cubicBezTo>
                  <a:pt x="548360" y="251833"/>
                  <a:pt x="536968" y="240455"/>
                  <a:pt x="523298" y="240455"/>
                </a:cubicBezTo>
                <a:lnTo>
                  <a:pt x="373684" y="240455"/>
                </a:lnTo>
                <a:cubicBezTo>
                  <a:pt x="369127" y="240455"/>
                  <a:pt x="363811" y="238180"/>
                  <a:pt x="361533" y="234387"/>
                </a:cubicBezTo>
                <a:cubicBezTo>
                  <a:pt x="358495" y="229836"/>
                  <a:pt x="357735" y="224526"/>
                  <a:pt x="360014" y="219975"/>
                </a:cubicBezTo>
                <a:cubicBezTo>
                  <a:pt x="401784" y="120607"/>
                  <a:pt x="349381" y="50822"/>
                  <a:pt x="343306" y="42478"/>
                </a:cubicBezTo>
                <a:cubicBezTo>
                  <a:pt x="342546" y="42478"/>
                  <a:pt x="341787" y="41719"/>
                  <a:pt x="341787" y="40961"/>
                </a:cubicBezTo>
                <a:cubicBezTo>
                  <a:pt x="336471" y="34134"/>
                  <a:pt x="329635" y="30341"/>
                  <a:pt x="321281" y="30341"/>
                </a:cubicBezTo>
                <a:close/>
                <a:moveTo>
                  <a:pt x="321281" y="0"/>
                </a:moveTo>
                <a:cubicBezTo>
                  <a:pt x="338749" y="0"/>
                  <a:pt x="354698" y="8344"/>
                  <a:pt x="365330" y="21997"/>
                </a:cubicBezTo>
                <a:cubicBezTo>
                  <a:pt x="368368" y="25032"/>
                  <a:pt x="431403" y="99368"/>
                  <a:pt x="395708" y="210114"/>
                </a:cubicBezTo>
                <a:lnTo>
                  <a:pt x="523298" y="210114"/>
                </a:lnTo>
                <a:cubicBezTo>
                  <a:pt x="538487" y="210114"/>
                  <a:pt x="552157" y="216182"/>
                  <a:pt x="562789" y="226802"/>
                </a:cubicBezTo>
                <a:cubicBezTo>
                  <a:pt x="572662" y="237421"/>
                  <a:pt x="578738" y="251075"/>
                  <a:pt x="578738" y="265487"/>
                </a:cubicBezTo>
                <a:cubicBezTo>
                  <a:pt x="578738" y="281416"/>
                  <a:pt x="571903" y="295828"/>
                  <a:pt x="561270" y="305689"/>
                </a:cubicBezTo>
                <a:cubicBezTo>
                  <a:pt x="571903" y="315550"/>
                  <a:pt x="578738" y="329962"/>
                  <a:pt x="578738" y="345891"/>
                </a:cubicBezTo>
                <a:cubicBezTo>
                  <a:pt x="578738" y="361821"/>
                  <a:pt x="571903" y="375474"/>
                  <a:pt x="561270" y="386094"/>
                </a:cubicBezTo>
                <a:cubicBezTo>
                  <a:pt x="571903" y="395955"/>
                  <a:pt x="578738" y="410367"/>
                  <a:pt x="578738" y="425537"/>
                </a:cubicBezTo>
                <a:cubicBezTo>
                  <a:pt x="578738" y="442225"/>
                  <a:pt x="571903" y="456637"/>
                  <a:pt x="560511" y="466498"/>
                </a:cubicBezTo>
                <a:cubicBezTo>
                  <a:pt x="570384" y="477118"/>
                  <a:pt x="576460" y="490771"/>
                  <a:pt x="576460" y="505942"/>
                </a:cubicBezTo>
                <a:cubicBezTo>
                  <a:pt x="576460" y="534008"/>
                  <a:pt x="555195" y="557522"/>
                  <a:pt x="527095" y="560556"/>
                </a:cubicBezTo>
                <a:cubicBezTo>
                  <a:pt x="525576" y="560556"/>
                  <a:pt x="524816" y="561315"/>
                  <a:pt x="523298" y="561315"/>
                </a:cubicBezTo>
                <a:lnTo>
                  <a:pt x="224830" y="561315"/>
                </a:lnTo>
                <a:cubicBezTo>
                  <a:pt x="201287" y="561315"/>
                  <a:pt x="181541" y="541593"/>
                  <a:pt x="181541" y="518079"/>
                </a:cubicBezTo>
                <a:lnTo>
                  <a:pt x="181541" y="253350"/>
                </a:lnTo>
                <a:cubicBezTo>
                  <a:pt x="181541" y="230594"/>
                  <a:pt x="199768" y="211631"/>
                  <a:pt x="222552" y="210872"/>
                </a:cubicBezTo>
                <a:cubicBezTo>
                  <a:pt x="223311" y="210872"/>
                  <a:pt x="224071" y="210114"/>
                  <a:pt x="224830" y="210114"/>
                </a:cubicBezTo>
                <a:lnTo>
                  <a:pt x="229387" y="210114"/>
                </a:lnTo>
                <a:cubicBezTo>
                  <a:pt x="232425" y="210114"/>
                  <a:pt x="235463" y="208597"/>
                  <a:pt x="237741" y="205563"/>
                </a:cubicBezTo>
                <a:cubicBezTo>
                  <a:pt x="238500" y="203287"/>
                  <a:pt x="240019" y="201011"/>
                  <a:pt x="240779" y="198736"/>
                </a:cubicBezTo>
                <a:cubicBezTo>
                  <a:pt x="255209" y="170670"/>
                  <a:pt x="277233" y="115297"/>
                  <a:pt x="266600" y="66751"/>
                </a:cubicBezTo>
                <a:cubicBezTo>
                  <a:pt x="265841" y="65234"/>
                  <a:pt x="265841" y="62958"/>
                  <a:pt x="266600" y="60683"/>
                </a:cubicBezTo>
                <a:cubicBezTo>
                  <a:pt x="265841" y="59166"/>
                  <a:pt x="265841" y="56890"/>
                  <a:pt x="265841" y="55373"/>
                </a:cubicBezTo>
                <a:cubicBezTo>
                  <a:pt x="265841" y="25032"/>
                  <a:pt x="290903" y="0"/>
                  <a:pt x="3212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186512" y="2830020"/>
            <a:ext cx="4942149" cy="1039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user can demonstrate on a projector or computer, or print the presentation and make it film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6186512" y="4423748"/>
            <a:ext cx="4942149" cy="1039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user can demonstrate on a projector or computer, or print the presentation and make it film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201930" y="1661160"/>
            <a:ext cx="643191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1) Using Tuple Class:</a:t>
            </a:r>
            <a:endParaRPr sz="28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descr="Screenshot 2024-02-06 080338" id="109" name="Google Shape;1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930" y="2590165"/>
            <a:ext cx="11560810" cy="103441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267970" y="4117340"/>
            <a:ext cx="643191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2) Tuple Literal with Elements:</a:t>
            </a:r>
            <a:endParaRPr sz="28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descr="Screenshot 2024-02-06 080718" id="111" name="Google Shape;11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8605" y="5132070"/>
            <a:ext cx="11494135" cy="655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71991" l="40853" r="0" t="0"/>
          <a:stretch/>
        </p:blipFill>
        <p:spPr>
          <a:xfrm>
            <a:off x="0" y="1"/>
            <a:ext cx="12192000" cy="160934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152524" y="139843"/>
            <a:ext cx="1167765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illustrating different ways to work with tuples</a:t>
            </a:r>
            <a:endParaRPr b="1" sz="360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201930" y="1714500"/>
            <a:ext cx="643191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3) Tuple with Named Elements:</a:t>
            </a:r>
            <a:endParaRPr sz="28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930" y="2605405"/>
            <a:ext cx="11472545" cy="94551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267970" y="4117340"/>
            <a:ext cx="643191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4) Tuple Deconstruction:</a:t>
            </a:r>
            <a:endParaRPr sz="28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970" y="5264785"/>
            <a:ext cx="11405870" cy="993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b="71991" l="40853" r="0" t="0"/>
          <a:stretch/>
        </p:blipFill>
        <p:spPr>
          <a:xfrm>
            <a:off x="0" y="1"/>
            <a:ext cx="12192000" cy="160934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152524" y="139843"/>
            <a:ext cx="1167765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illustrating different ways to work with tuples</a:t>
            </a:r>
            <a:endParaRPr b="1" sz="360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201930" y="1714500"/>
            <a:ext cx="777303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5) Returning Tuple from Method:</a:t>
            </a:r>
            <a:endParaRPr sz="28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267970" y="4117340"/>
            <a:ext cx="798576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6) Accessing Tuple Elements by Index:</a:t>
            </a:r>
            <a:endParaRPr sz="28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970" y="2380615"/>
            <a:ext cx="11405870" cy="1592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970" y="4920615"/>
            <a:ext cx="11405235" cy="138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b="71991" l="40853" r="0" t="0"/>
          <a:stretch/>
        </p:blipFill>
        <p:spPr>
          <a:xfrm>
            <a:off x="0" y="1"/>
            <a:ext cx="12192000" cy="160934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152524" y="139843"/>
            <a:ext cx="1167765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illustrating different ways to work with tuples</a:t>
            </a:r>
            <a:endParaRPr b="1" sz="360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201930" y="1714500"/>
            <a:ext cx="1105090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7) Creating Named Tuple Elements with Initialization:</a:t>
            </a:r>
            <a:endParaRPr sz="28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267970" y="3901440"/>
            <a:ext cx="798576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8) Passing Tuple as Method Parameter:</a:t>
            </a:r>
            <a:endParaRPr sz="28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970" y="2767965"/>
            <a:ext cx="11404600" cy="601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970" y="4787265"/>
            <a:ext cx="11403965" cy="1715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b="71991" l="40853" r="0" t="0"/>
          <a:stretch/>
        </p:blipFill>
        <p:spPr>
          <a:xfrm>
            <a:off x="0" y="1"/>
            <a:ext cx="12192000" cy="160934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152524" y="139843"/>
            <a:ext cx="1167765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illustrating different ways to work with tuples</a:t>
            </a:r>
            <a:endParaRPr b="1" sz="360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201930" y="1714500"/>
            <a:ext cx="1105090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9) Combining Tuples:</a:t>
            </a:r>
            <a:endParaRPr sz="28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050" y="2547620"/>
            <a:ext cx="11410950" cy="1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 b="71991" l="40853" r="0" t="0"/>
          <a:stretch/>
        </p:blipFill>
        <p:spPr>
          <a:xfrm>
            <a:off x="0" y="1"/>
            <a:ext cx="12192000" cy="160934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152524" y="139843"/>
            <a:ext cx="429387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Discard in tuple:</a:t>
            </a:r>
            <a:endParaRPr b="1" sz="360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201930" y="1492250"/>
            <a:ext cx="11050905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US" sz="24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while Deconstructing a tuple if some value is not needed then Discard is used. Here is example of that</a:t>
            </a:r>
            <a:endParaRPr sz="24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273050" y="2322195"/>
            <a:ext cx="1105090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In this Name is not needed so it is discarded.</a:t>
            </a:r>
            <a:endParaRPr sz="24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050" y="2909570"/>
            <a:ext cx="11410950" cy="3787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 b="71991" l="40853" r="0" t="0"/>
          <a:stretch/>
        </p:blipFill>
        <p:spPr>
          <a:xfrm>
            <a:off x="0" y="1"/>
            <a:ext cx="12192000" cy="160934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/>
        </p:nvSpPr>
        <p:spPr>
          <a:xfrm>
            <a:off x="152524" y="139843"/>
            <a:ext cx="6913245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Example of usage of tuple:</a:t>
            </a:r>
            <a:endParaRPr b="1" sz="360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201930" y="1714500"/>
            <a:ext cx="1105090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Example in C# using pattern matching with tuples</a:t>
            </a:r>
            <a:endParaRPr sz="28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930" y="2566035"/>
            <a:ext cx="11410950" cy="2964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930" y="5248910"/>
            <a:ext cx="11410950" cy="1363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