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9" d="100"/>
          <a:sy n="89" d="100"/>
        </p:scale>
        <p:origin x="-444" y="15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480D-EDA0-4F16-8B3D-E6B1AF8431F0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1A0-DF5C-412F-A6A9-7469DCC1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3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480D-EDA0-4F16-8B3D-E6B1AF8431F0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1A0-DF5C-412F-A6A9-7469DCC1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9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480D-EDA0-4F16-8B3D-E6B1AF8431F0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1A0-DF5C-412F-A6A9-7469DCC1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8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480D-EDA0-4F16-8B3D-E6B1AF8431F0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1A0-DF5C-412F-A6A9-7469DCC1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480D-EDA0-4F16-8B3D-E6B1AF8431F0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1A0-DF5C-412F-A6A9-7469DCC1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8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480D-EDA0-4F16-8B3D-E6B1AF8431F0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1A0-DF5C-412F-A6A9-7469DCC1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7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480D-EDA0-4F16-8B3D-E6B1AF8431F0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1A0-DF5C-412F-A6A9-7469DCC1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5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480D-EDA0-4F16-8B3D-E6B1AF8431F0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1A0-DF5C-412F-A6A9-7469DCC1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5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480D-EDA0-4F16-8B3D-E6B1AF8431F0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1A0-DF5C-412F-A6A9-7469DCC1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6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480D-EDA0-4F16-8B3D-E6B1AF8431F0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1A0-DF5C-412F-A6A9-7469DCC1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4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480D-EDA0-4F16-8B3D-E6B1AF8431F0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21A0-DF5C-412F-A6A9-7469DCC1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5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5480D-EDA0-4F16-8B3D-E6B1AF8431F0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C21A0-DF5C-412F-A6A9-7469DCC1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0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616492"/>
            <a:ext cx="6858000" cy="153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41171" y="-29931"/>
            <a:ext cx="864000" cy="121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0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sajan_pc</dc:creator>
  <cp:lastModifiedBy>sajan_pc</cp:lastModifiedBy>
  <cp:revision>3</cp:revision>
  <dcterms:created xsi:type="dcterms:W3CDTF">2016-04-23T21:14:04Z</dcterms:created>
  <dcterms:modified xsi:type="dcterms:W3CDTF">2016-04-23T21:32:09Z</dcterms:modified>
</cp:coreProperties>
</file>