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5" r:id="rId2"/>
    <p:sldMasterId id="2147483664" r:id="rId3"/>
    <p:sldMasterId id="2147483678" r:id="rId4"/>
  </p:sldMasterIdLst>
  <p:notesMasterIdLst>
    <p:notesMasterId r:id="rId1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3521">
          <p15:clr>
            <a:srgbClr val="A4A3A4"/>
          </p15:clr>
        </p15:guide>
        <p15:guide id="2" pos="4158">
          <p15:clr>
            <a:srgbClr val="A4A3A4"/>
          </p15:clr>
        </p15:guide>
        <p15:guide id="3" orient="horz" pos="3226">
          <p15:clr>
            <a:srgbClr val="A4A3A4"/>
          </p15:clr>
        </p15:guide>
        <p15:guide id="4" orient="horz" pos="3339">
          <p15:clr>
            <a:srgbClr val="A4A3A4"/>
          </p15:clr>
        </p15:guide>
        <p15:guide id="5" pos="302">
          <p15:clr>
            <a:srgbClr val="A4A3A4"/>
          </p15:clr>
        </p15:guide>
        <p15:guide id="6" orient="horz" pos="10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F4E7E6-FDEE-4E4F-B63D-C841E31CBE8C}"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guide orient="horz" pos="3521"/>
        <p:guide pos="4158"/>
        <p:guide orient="horz" pos="3226"/>
        <p:guide orient="horz" pos="3339"/>
        <p:guide pos="302"/>
        <p:guide orient="horz" pos="10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70000"/>
              </a:lnSpc>
              <a:spcBef>
                <a:spcPts val="0"/>
              </a:spcBef>
              <a:spcAft>
                <a:spcPts val="0"/>
              </a:spcAft>
              <a:buClr>
                <a:schemeClr val="dk1"/>
              </a:buClr>
              <a:buSzPts val="6000"/>
              <a:buFont typeface="Arial" panose="020B0604020202020204"/>
              <a:buNone/>
              <a:defRPr sz="60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2" name="Google Shape;12;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85000"/>
              </a:lnSpc>
              <a:spcBef>
                <a:spcPts val="0"/>
              </a:spcBef>
              <a:spcAft>
                <a:spcPts val="0"/>
              </a:spcAft>
              <a:buClr>
                <a:schemeClr val="dk1"/>
              </a:buClr>
              <a:buSzPts val="2400"/>
              <a:buFont typeface="Arial" panose="020B0604020202020204"/>
              <a:buNone/>
              <a:defRPr sz="24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12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10000"/>
              </a:lnSpc>
              <a:spcBef>
                <a:spcPts val="120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10000"/>
              </a:lnSpc>
              <a:spcBef>
                <a:spcPts val="600"/>
              </a:spcBef>
              <a:spcAft>
                <a:spcPts val="0"/>
              </a:spcAft>
              <a:buClr>
                <a:schemeClr val="dk1"/>
              </a:buClr>
              <a:buSzPts val="16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10000"/>
              </a:lnSpc>
              <a:spcBef>
                <a:spcPts val="0"/>
              </a:spcBef>
              <a:spcAft>
                <a:spcPts val="0"/>
              </a:spcAft>
              <a:buClr>
                <a:schemeClr val="dk1"/>
              </a:buClr>
              <a:buSzPts val="16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90000"/>
              </a:lnSpc>
              <a:spcBef>
                <a:spcPts val="800"/>
              </a:spcBef>
              <a:spcAft>
                <a:spcPts val="0"/>
              </a:spcAft>
              <a:buClr>
                <a:schemeClr val="dk1"/>
              </a:buClr>
              <a:buSzPts val="16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16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10000"/>
              </a:lnSpc>
              <a:spcBef>
                <a:spcPts val="800"/>
              </a:spcBef>
              <a:spcAft>
                <a:spcPts val="600"/>
              </a:spcAft>
              <a:buClr>
                <a:schemeClr val="dk1"/>
              </a:buClr>
              <a:buSzPts val="16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3" name="Google Shape;13;p1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4" name="Google Shape;14;p1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5" name="Google Shape;15;p1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s Layout">
  <p:cSld name="Two Columns Layout">
    <p:spTree>
      <p:nvGrpSpPr>
        <p:cNvPr id="1" name="Shape 52"/>
        <p:cNvGrpSpPr/>
        <p:nvPr/>
      </p:nvGrpSpPr>
      <p:grpSpPr>
        <a:xfrm>
          <a:off x="0" y="0"/>
          <a:ext cx="0" cy="0"/>
          <a:chOff x="0" y="0"/>
          <a:chExt cx="0" cy="0"/>
        </a:xfrm>
      </p:grpSpPr>
      <p:sp>
        <p:nvSpPr>
          <p:cNvPr id="53" name="Google Shape;53;p43"/>
          <p:cNvSpPr txBox="1">
            <a:spLocks noGrp="1"/>
          </p:cNvSpPr>
          <p:nvPr>
            <p:ph type="body" idx="1"/>
          </p:nvPr>
        </p:nvSpPr>
        <p:spPr>
          <a:xfrm>
            <a:off x="381000" y="1943100"/>
            <a:ext cx="5400000" cy="4284279"/>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2800"/>
              <a:buNone/>
              <a:defRPr sz="2800" b="1"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1200"/>
              </a:spcBef>
              <a:spcAft>
                <a:spcPts val="0"/>
              </a:spcAft>
              <a:buClr>
                <a:srgbClr val="000000"/>
              </a:buClr>
              <a:buSzPts val="2200"/>
              <a:buNone/>
              <a:defRPr sz="2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lvl="2" indent="-342900" algn="l">
              <a:lnSpc>
                <a:spcPct val="90000"/>
              </a:lnSpc>
              <a:spcBef>
                <a:spcPts val="1200"/>
              </a:spcBef>
              <a:spcAft>
                <a:spcPts val="0"/>
              </a:spcAft>
              <a:buClr>
                <a:srgbClr val="000000"/>
              </a:buClr>
              <a:buSzPts val="1800"/>
              <a:buFont typeface="Arial" panose="020B0604020202020204"/>
              <a:buChar char="•"/>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lvl="3" indent="-342900" algn="l">
              <a:lnSpc>
                <a:spcPct val="110000"/>
              </a:lnSpc>
              <a:spcBef>
                <a:spcPts val="1200"/>
              </a:spcBef>
              <a:spcAft>
                <a:spcPts val="0"/>
              </a:spcAft>
              <a:buClr>
                <a:srgbClr val="000000"/>
              </a:buClr>
              <a:buSzPts val="1800"/>
              <a:buChar char="•"/>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lvl="4" indent="-342900" algn="l">
              <a:lnSpc>
                <a:spcPct val="110000"/>
              </a:lnSpc>
              <a:spcBef>
                <a:spcPts val="0"/>
              </a:spcBef>
              <a:spcAft>
                <a:spcPts val="0"/>
              </a:spcAft>
              <a:buClr>
                <a:srgbClr val="000000"/>
              </a:buClr>
              <a:buSzPts val="1800"/>
              <a:buChar char="–"/>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54" name="Google Shape;54;p43"/>
          <p:cNvSpPr txBox="1">
            <a:spLocks noGrp="1"/>
          </p:cNvSpPr>
          <p:nvPr>
            <p:ph type="body" idx="2"/>
          </p:nvPr>
        </p:nvSpPr>
        <p:spPr>
          <a:xfrm>
            <a:off x="6411000" y="1945849"/>
            <a:ext cx="5400000" cy="4284279"/>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2800"/>
              <a:buNone/>
              <a:defRPr sz="2800" b="1"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1200"/>
              </a:spcBef>
              <a:spcAft>
                <a:spcPts val="0"/>
              </a:spcAft>
              <a:buClr>
                <a:srgbClr val="000000"/>
              </a:buClr>
              <a:buSzPts val="2200"/>
              <a:buNone/>
              <a:defRPr sz="2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lvl="2" indent="-342900" algn="l">
              <a:lnSpc>
                <a:spcPct val="90000"/>
              </a:lnSpc>
              <a:spcBef>
                <a:spcPts val="1200"/>
              </a:spcBef>
              <a:spcAft>
                <a:spcPts val="0"/>
              </a:spcAft>
              <a:buClr>
                <a:srgbClr val="000000"/>
              </a:buClr>
              <a:buSzPts val="1800"/>
              <a:buFont typeface="Arial" panose="020B0604020202020204"/>
              <a:buChar char="•"/>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lvl="3" indent="-342900" algn="l">
              <a:lnSpc>
                <a:spcPct val="110000"/>
              </a:lnSpc>
              <a:spcBef>
                <a:spcPts val="1200"/>
              </a:spcBef>
              <a:spcAft>
                <a:spcPts val="0"/>
              </a:spcAft>
              <a:buClr>
                <a:srgbClr val="000000"/>
              </a:buClr>
              <a:buSzPts val="1800"/>
              <a:buChar char="•"/>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lvl="4" indent="-342900" algn="l">
              <a:lnSpc>
                <a:spcPct val="110000"/>
              </a:lnSpc>
              <a:spcBef>
                <a:spcPts val="0"/>
              </a:spcBef>
              <a:spcAft>
                <a:spcPts val="0"/>
              </a:spcAft>
              <a:buClr>
                <a:srgbClr val="000000"/>
              </a:buClr>
              <a:buSzPts val="1800"/>
              <a:buChar char="–"/>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55" name="Google Shape;55;p43"/>
          <p:cNvSpPr txBox="1">
            <a:spLocks noGrp="1"/>
          </p:cNvSpPr>
          <p:nvPr>
            <p:ph type="title"/>
          </p:nvPr>
        </p:nvSpPr>
        <p:spPr>
          <a:xfrm>
            <a:off x="381000" y="381002"/>
            <a:ext cx="11430000" cy="983263"/>
          </a:xfrm>
          <a:prstGeom prst="rect">
            <a:avLst/>
          </a:prstGeom>
          <a:noFill/>
          <a:ln>
            <a:noFill/>
          </a:ln>
        </p:spPr>
        <p:txBody>
          <a:bodyPr spcFirstLastPara="1" wrap="square" lIns="0" tIns="45700" rIns="0" bIns="0" anchor="t" anchorCtr="0">
            <a:normAutofit/>
          </a:bodyPr>
          <a:lstStyle>
            <a:lvl1pPr lvl="0" algn="l">
              <a:lnSpc>
                <a:spcPct val="80000"/>
              </a:lnSpc>
              <a:spcBef>
                <a:spcPts val="0"/>
              </a:spcBef>
              <a:spcAft>
                <a:spcPts val="0"/>
              </a:spcAft>
              <a:buClr>
                <a:schemeClr val="dk1"/>
              </a:buClr>
              <a:buSzPts val="3600"/>
              <a:buFont typeface="Arial" panose="020B060402020202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3"/>
          <p:cNvSpPr txBox="1">
            <a:spLocks noGrp="1"/>
          </p:cNvSpPr>
          <p:nvPr>
            <p:ph type="ftr" idx="11"/>
          </p:nvPr>
        </p:nvSpPr>
        <p:spPr>
          <a:xfrm>
            <a:off x="381002" y="6519009"/>
            <a:ext cx="5714999" cy="206375"/>
          </a:xfrm>
          <a:prstGeom prst="rect">
            <a:avLst/>
          </a:prstGeom>
          <a:noFill/>
          <a:ln>
            <a:noFill/>
          </a:ln>
        </p:spPr>
        <p:txBody>
          <a:bodyPr spcFirstLastPara="1" wrap="square" lIns="0" tIns="45700" rIns="91425" bIns="45700" anchor="t" anchorCtr="0">
            <a:noAutofit/>
          </a:bodyPr>
          <a:lstStyle>
            <a:lvl1pPr lvl="0" algn="l">
              <a:lnSpc>
                <a:spcPct val="100000"/>
              </a:lnSpc>
              <a:spcBef>
                <a:spcPts val="0"/>
              </a:spcBef>
              <a:spcAft>
                <a:spcPts val="0"/>
              </a:spcAft>
              <a:buSzPts val="1400"/>
              <a:buNone/>
              <a:defRPr sz="8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3"/>
          <p:cNvSpPr txBox="1">
            <a:spLocks noGrp="1"/>
          </p:cNvSpPr>
          <p:nvPr>
            <p:ph type="sldNum" idx="12"/>
          </p:nvPr>
        </p:nvSpPr>
        <p:spPr>
          <a:xfrm>
            <a:off x="11506202" y="6519009"/>
            <a:ext cx="385711" cy="20637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Slide Opt 3">
  <p:cSld name="Divider Slide Opt 3">
    <p:bg>
      <p:bgPr>
        <a:solidFill>
          <a:schemeClr val="accent2"/>
        </a:solidFill>
        <a:effectLst/>
      </p:bgPr>
    </p:bg>
    <p:spTree>
      <p:nvGrpSpPr>
        <p:cNvPr id="1" name="Shape 58"/>
        <p:cNvGrpSpPr/>
        <p:nvPr/>
      </p:nvGrpSpPr>
      <p:grpSpPr>
        <a:xfrm>
          <a:off x="0" y="0"/>
          <a:ext cx="0" cy="0"/>
          <a:chOff x="0" y="0"/>
          <a:chExt cx="0" cy="0"/>
        </a:xfrm>
      </p:grpSpPr>
      <p:grpSp>
        <p:nvGrpSpPr>
          <p:cNvPr id="59" name="Google Shape;59;p44"/>
          <p:cNvGrpSpPr/>
          <p:nvPr/>
        </p:nvGrpSpPr>
        <p:grpSpPr>
          <a:xfrm>
            <a:off x="9554578" y="5833249"/>
            <a:ext cx="2256422" cy="605651"/>
            <a:chOff x="9638475" y="1219200"/>
            <a:chExt cx="1389888" cy="373063"/>
          </a:xfrm>
        </p:grpSpPr>
        <p:pic>
          <p:nvPicPr>
            <p:cNvPr id="60" name="Google Shape;60;p44"/>
            <p:cNvPicPr preferRelativeResize="0"/>
            <p:nvPr/>
          </p:nvPicPr>
          <p:blipFill rotWithShape="1">
            <a:blip r:embed="rId2"/>
            <a:srcRect/>
            <a:stretch>
              <a:fillRect/>
            </a:stretch>
          </p:blipFill>
          <p:spPr>
            <a:xfrm>
              <a:off x="9638475" y="1372165"/>
              <a:ext cx="1389888" cy="220098"/>
            </a:xfrm>
            <a:prstGeom prst="rect">
              <a:avLst/>
            </a:prstGeom>
            <a:noFill/>
            <a:ln>
              <a:noFill/>
            </a:ln>
          </p:spPr>
        </p:pic>
        <p:sp>
          <p:nvSpPr>
            <p:cNvPr id="61" name="Google Shape;61;p44"/>
            <p:cNvSpPr/>
            <p:nvPr/>
          </p:nvSpPr>
          <p:spPr>
            <a:xfrm>
              <a:off x="10448925" y="1219200"/>
              <a:ext cx="136525" cy="147638"/>
            </a:xfrm>
            <a:custGeom>
              <a:avLst/>
              <a:gdLst/>
              <a:ahLst/>
              <a:cxnLst/>
              <a:rect l="l" t="t" r="r" b="b"/>
              <a:pathLst>
                <a:path w="86" h="93" extrusionOk="0">
                  <a:moveTo>
                    <a:pt x="0" y="66"/>
                  </a:moveTo>
                  <a:lnTo>
                    <a:pt x="50" y="47"/>
                  </a:lnTo>
                  <a:lnTo>
                    <a:pt x="0" y="27"/>
                  </a:lnTo>
                  <a:lnTo>
                    <a:pt x="0" y="0"/>
                  </a:lnTo>
                  <a:lnTo>
                    <a:pt x="86" y="35"/>
                  </a:lnTo>
                  <a:lnTo>
                    <a:pt x="86" y="57"/>
                  </a:lnTo>
                  <a:lnTo>
                    <a:pt x="0" y="93"/>
                  </a:lnTo>
                  <a:lnTo>
                    <a:pt x="0" y="6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62" name="Google Shape;62;p44"/>
          <p:cNvSpPr txBox="1">
            <a:spLocks noGrp="1"/>
          </p:cNvSpPr>
          <p:nvPr>
            <p:ph type="body" idx="1"/>
          </p:nvPr>
        </p:nvSpPr>
        <p:spPr>
          <a:xfrm>
            <a:off x="381000" y="2903537"/>
            <a:ext cx="11430000" cy="969963"/>
          </a:xfrm>
          <a:prstGeom prst="rect">
            <a:avLst/>
          </a:prstGeom>
          <a:noFill/>
          <a:ln>
            <a:noFill/>
          </a:ln>
        </p:spPr>
        <p:txBody>
          <a:bodyPr spcFirstLastPara="1" wrap="square" lIns="0" tIns="0" rIns="0" bIns="0" anchor="ctr" anchorCtr="0">
            <a:normAutofit/>
          </a:bodyPr>
          <a:lstStyle>
            <a:lvl1pPr marL="457200" lvl="0" indent="-228600" algn="ctr">
              <a:lnSpc>
                <a:spcPct val="80000"/>
              </a:lnSpc>
              <a:spcBef>
                <a:spcPts val="1200"/>
              </a:spcBef>
              <a:spcAft>
                <a:spcPts val="0"/>
              </a:spcAft>
              <a:buClr>
                <a:schemeClr val="lt1"/>
              </a:buClr>
              <a:buSzPts val="3600"/>
              <a:buNone/>
              <a:defRPr sz="3600" cap="none">
                <a:solidFill>
                  <a:schemeClr val="lt1"/>
                </a:solidFill>
              </a:defRPr>
            </a:lvl1pPr>
            <a:lvl2pPr marL="914400" lvl="1" indent="-228600" algn="l">
              <a:lnSpc>
                <a:spcPct val="90000"/>
              </a:lnSpc>
              <a:spcBef>
                <a:spcPts val="1200"/>
              </a:spcBef>
              <a:spcAft>
                <a:spcPts val="0"/>
              </a:spcAft>
              <a:buClr>
                <a:schemeClr val="dk1"/>
              </a:buClr>
              <a:buSzPts val="6000"/>
              <a:buNone/>
              <a:defRPr sz="6000"/>
            </a:lvl2pPr>
            <a:lvl3pPr marL="1371600" lvl="2" indent="-609600" algn="l">
              <a:lnSpc>
                <a:spcPct val="90000"/>
              </a:lnSpc>
              <a:spcBef>
                <a:spcPts val="1200"/>
              </a:spcBef>
              <a:spcAft>
                <a:spcPts val="0"/>
              </a:spcAft>
              <a:buClr>
                <a:schemeClr val="dk1"/>
              </a:buClr>
              <a:buSzPts val="6000"/>
              <a:buChar char="•"/>
              <a:defRPr sz="6000"/>
            </a:lvl3pPr>
            <a:lvl4pPr marL="1828800" lvl="3" indent="-609600" algn="l">
              <a:lnSpc>
                <a:spcPct val="110000"/>
              </a:lnSpc>
              <a:spcBef>
                <a:spcPts val="1200"/>
              </a:spcBef>
              <a:spcAft>
                <a:spcPts val="0"/>
              </a:spcAft>
              <a:buClr>
                <a:schemeClr val="dk1"/>
              </a:buClr>
              <a:buSzPts val="6000"/>
              <a:buChar char="•"/>
              <a:defRPr sz="6000"/>
            </a:lvl4pPr>
            <a:lvl5pPr marL="2286000" lvl="4" indent="-609600" algn="l">
              <a:lnSpc>
                <a:spcPct val="110000"/>
              </a:lnSpc>
              <a:spcBef>
                <a:spcPts val="0"/>
              </a:spcBef>
              <a:spcAft>
                <a:spcPts val="0"/>
              </a:spcAft>
              <a:buClr>
                <a:schemeClr val="dk1"/>
              </a:buClr>
              <a:buSzPts val="6000"/>
              <a:buChar char="–"/>
              <a:defRPr sz="6000"/>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63"/>
        <p:cNvGrpSpPr/>
        <p:nvPr/>
      </p:nvGrpSpPr>
      <p:grpSpPr>
        <a:xfrm>
          <a:off x="0" y="0"/>
          <a:ext cx="0" cy="0"/>
          <a:chOff x="0" y="0"/>
          <a:chExt cx="0" cy="0"/>
        </a:xfrm>
      </p:grpSpPr>
      <p:sp>
        <p:nvSpPr>
          <p:cNvPr id="64" name="Google Shape;64;p45"/>
          <p:cNvSpPr txBox="1">
            <a:spLocks noGrp="1"/>
          </p:cNvSpPr>
          <p:nvPr>
            <p:ph type="title"/>
          </p:nvPr>
        </p:nvSpPr>
        <p:spPr>
          <a:xfrm>
            <a:off x="219222" y="240215"/>
            <a:ext cx="10515600" cy="306635"/>
          </a:xfrm>
          <a:prstGeom prst="rect">
            <a:avLst/>
          </a:prstGeom>
          <a:noFill/>
          <a:ln>
            <a:noFill/>
          </a:ln>
        </p:spPr>
        <p:txBody>
          <a:bodyPr spcFirstLastPara="1" wrap="square" lIns="0" tIns="0" rIns="0" bIns="0" anchor="t" anchorCtr="0">
            <a:normAutofit/>
          </a:bodyPr>
          <a:lstStyle>
            <a:lvl1pPr lvl="0" algn="l">
              <a:lnSpc>
                <a:spcPct val="80000"/>
              </a:lnSpc>
              <a:spcBef>
                <a:spcPts val="0"/>
              </a:spcBef>
              <a:spcAft>
                <a:spcPts val="0"/>
              </a:spcAft>
              <a:buClr>
                <a:srgbClr val="33CC33"/>
              </a:buClr>
              <a:buSzPts val="2400"/>
              <a:buFont typeface="Arial" panose="020B0604020202020204"/>
              <a:buNone/>
              <a:defRPr sz="2400">
                <a:solidFill>
                  <a:srgbClr val="33CC33"/>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5"/>
          <p:cNvSpPr txBox="1">
            <a:spLocks noGrp="1"/>
          </p:cNvSpPr>
          <p:nvPr>
            <p:ph type="sldNum" idx="12"/>
          </p:nvPr>
        </p:nvSpPr>
        <p:spPr>
          <a:xfrm>
            <a:off x="9243647" y="6356350"/>
            <a:ext cx="27432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
        <p:nvSpPr>
          <p:cNvPr id="66" name="Google Shape;66;p45"/>
          <p:cNvSpPr txBox="1"/>
          <p:nvPr/>
        </p:nvSpPr>
        <p:spPr>
          <a:xfrm>
            <a:off x="3470816" y="6629400"/>
            <a:ext cx="5250368" cy="228599"/>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0" i="0" u="none" strike="noStrike" cap="none">
                <a:solidFill>
                  <a:srgbClr val="595959"/>
                </a:solidFill>
                <a:latin typeface="Arial" panose="020B0604020202020204"/>
                <a:ea typeface="Arial" panose="020B0604020202020204"/>
                <a:cs typeface="Arial" panose="020B0604020202020204"/>
                <a:sym typeface="Arial" panose="020B0604020202020204"/>
              </a:rPr>
              <a:t>Copyright 2022 Accenture. All rights reserved. Accenture Confidential Information. Internal Use Only</a:t>
            </a:r>
            <a:endParaRPr sz="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67;p45"/>
          <p:cNvSpPr txBox="1">
            <a:spLocks noGrp="1"/>
          </p:cNvSpPr>
          <p:nvPr>
            <p:ph type="body" idx="1"/>
          </p:nvPr>
        </p:nvSpPr>
        <p:spPr>
          <a:xfrm>
            <a:off x="219075" y="600260"/>
            <a:ext cx="10515600" cy="422275"/>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70C0"/>
              </a:buClr>
              <a:buSzPts val="1600"/>
              <a:buNone/>
              <a:defRPr sz="1600">
                <a:solidFill>
                  <a:srgbClr val="0070C0"/>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laybook/Lecture">
  <p:cSld name="Playbook/Lecture">
    <p:spTree>
      <p:nvGrpSpPr>
        <p:cNvPr id="1" name="Shape 68"/>
        <p:cNvGrpSpPr/>
        <p:nvPr/>
      </p:nvGrpSpPr>
      <p:grpSpPr>
        <a:xfrm>
          <a:off x="0" y="0"/>
          <a:ext cx="0" cy="0"/>
          <a:chOff x="0" y="0"/>
          <a:chExt cx="0" cy="0"/>
        </a:xfrm>
      </p:grpSpPr>
      <p:grpSp>
        <p:nvGrpSpPr>
          <p:cNvPr id="69" name="Google Shape;69;p46"/>
          <p:cNvGrpSpPr/>
          <p:nvPr/>
        </p:nvGrpSpPr>
        <p:grpSpPr>
          <a:xfrm>
            <a:off x="1" y="-4488"/>
            <a:ext cx="12191065" cy="6862488"/>
            <a:chOff x="0" y="-3366"/>
            <a:chExt cx="9143299" cy="5146866"/>
          </a:xfrm>
        </p:grpSpPr>
        <p:sp>
          <p:nvSpPr>
            <p:cNvPr id="70" name="Google Shape;70;p46"/>
            <p:cNvSpPr/>
            <p:nvPr/>
          </p:nvSpPr>
          <p:spPr>
            <a:xfrm>
              <a:off x="0" y="-3366"/>
              <a:ext cx="9143299" cy="5146866"/>
            </a:xfrm>
            <a:prstGeom prst="rect">
              <a:avLst/>
            </a:prstGeom>
            <a:solidFill>
              <a:srgbClr val="F5F7F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1" name="Google Shape;71;p46"/>
            <p:cNvSpPr/>
            <p:nvPr/>
          </p:nvSpPr>
          <p:spPr>
            <a:xfrm>
              <a:off x="189491" y="197168"/>
              <a:ext cx="8794630" cy="4593579"/>
            </a:xfrm>
            <a:prstGeom prst="rect">
              <a:avLst/>
            </a:prstGeom>
            <a:solidFill>
              <a:srgbClr val="FFFFFF"/>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72" name="Google Shape;72;p46"/>
          <p:cNvSpPr txBox="1"/>
          <p:nvPr/>
        </p:nvSpPr>
        <p:spPr>
          <a:xfrm>
            <a:off x="5688980" y="6565842"/>
            <a:ext cx="2324354" cy="1231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panose="020B0604020202020204"/>
              <a:buNone/>
            </a:pPr>
            <a:r>
              <a:rPr lang="en-US" sz="800" b="0" i="0" u="none" strike="noStrike" cap="none">
                <a:solidFill>
                  <a:srgbClr val="5E5E5E"/>
                </a:solidFill>
                <a:latin typeface="Arial" panose="020B0604020202020204"/>
                <a:ea typeface="Arial" panose="020B0604020202020204"/>
                <a:cs typeface="Arial" panose="020B0604020202020204"/>
                <a:sym typeface="Arial" panose="020B0604020202020204"/>
              </a:rPr>
              <a:t>Copyright Ⓒ 2022 Accenture  All rights reserved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 name="Google Shape;73;p46"/>
          <p:cNvSpPr txBox="1">
            <a:spLocks noGrp="1"/>
          </p:cNvSpPr>
          <p:nvPr>
            <p:ph type="body" idx="1"/>
          </p:nvPr>
        </p:nvSpPr>
        <p:spPr>
          <a:xfrm>
            <a:off x="583757" y="515602"/>
            <a:ext cx="5880705" cy="18281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rgbClr val="313131"/>
              </a:buClr>
              <a:buSzPts val="1051"/>
              <a:buNone/>
              <a:defRPr sz="1050" b="0" i="0" u="none" strike="noStrike" cap="none">
                <a:solidFill>
                  <a:srgbClr val="31313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74" name="Google Shape;74;p46"/>
          <p:cNvSpPr txBox="1">
            <a:spLocks noGrp="1"/>
          </p:cNvSpPr>
          <p:nvPr>
            <p:ph type="body" idx="2"/>
          </p:nvPr>
        </p:nvSpPr>
        <p:spPr>
          <a:xfrm>
            <a:off x="583758" y="726500"/>
            <a:ext cx="11058137" cy="120115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rgbClr val="313131"/>
              </a:buClr>
              <a:buSzPts val="3200"/>
              <a:buNone/>
              <a:defRPr sz="3200" b="0" i="0" u="none" strike="noStrike" cap="none">
                <a:solidFill>
                  <a:srgbClr val="31313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75" name="Google Shape;75;p46"/>
          <p:cNvSpPr txBox="1"/>
          <p:nvPr/>
        </p:nvSpPr>
        <p:spPr>
          <a:xfrm>
            <a:off x="11641895" y="6555881"/>
            <a:ext cx="411480" cy="174407"/>
          </a:xfrm>
          <a:prstGeom prst="rect">
            <a:avLst/>
          </a:prstGeom>
          <a:noFill/>
          <a:ln>
            <a:noFill/>
          </a:ln>
        </p:spPr>
        <p:txBody>
          <a:bodyPr spcFirstLastPara="1" wrap="square" lIns="25400" tIns="25400" rIns="25400" bIns="25400" anchor="ctr" anchorCtr="0">
            <a:spAutoFit/>
          </a:bodyPr>
          <a:lstStyle/>
          <a:p>
            <a:pPr marL="0" marR="0" lvl="0" indent="0" algn="ctr" rtl="0">
              <a:lnSpc>
                <a:spcPct val="100000"/>
              </a:lnSpc>
              <a:spcBef>
                <a:spcPts val="0"/>
              </a:spcBef>
              <a:spcAft>
                <a:spcPts val="0"/>
              </a:spcAft>
              <a:buClr>
                <a:srgbClr val="000000"/>
              </a:buClr>
              <a:buSzPts val="800"/>
              <a:buFont typeface="Arial" panose="020B0604020202020204"/>
              <a:buNone/>
            </a:pPr>
            <a:fld id="{00000000-1234-1234-1234-123412341234}" type="slidenum">
              <a:rPr lang="en-US" sz="800" b="0" i="0" u="none" strike="noStrike" cap="none">
                <a:solidFill>
                  <a:srgbClr val="000000"/>
                </a:solidFill>
                <a:latin typeface="Arial" panose="020B0604020202020204"/>
                <a:ea typeface="Arial" panose="020B0604020202020204"/>
                <a:cs typeface="Arial" panose="020B0604020202020204"/>
                <a:sym typeface="Arial" panose="020B0604020202020204"/>
              </a:rPr>
              <a:t>‹#›</a:t>
            </a:fld>
            <a:endParaRPr sz="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76" name="Google Shape;76;p46"/>
          <p:cNvPicPr preferRelativeResize="0"/>
          <p:nvPr/>
        </p:nvPicPr>
        <p:blipFill rotWithShape="1">
          <a:blip r:embed="rId2"/>
          <a:srcRect/>
          <a:stretch>
            <a:fillRect/>
          </a:stretch>
        </p:blipFill>
        <p:spPr>
          <a:xfrm>
            <a:off x="4866914" y="6465311"/>
            <a:ext cx="733863" cy="31419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7"/>
        <p:cNvGrpSpPr/>
        <p:nvPr/>
      </p:nvGrpSpPr>
      <p:grpSpPr>
        <a:xfrm>
          <a:off x="0" y="0"/>
          <a:ext cx="0" cy="0"/>
          <a:chOff x="0" y="0"/>
          <a:chExt cx="0" cy="0"/>
        </a:xfrm>
      </p:grpSpPr>
      <p:sp>
        <p:nvSpPr>
          <p:cNvPr id="78" name="Google Shape;78;p47"/>
          <p:cNvSpPr txBox="1">
            <a:spLocks noGrp="1"/>
          </p:cNvSpPr>
          <p:nvPr>
            <p:ph type="ctrTitle"/>
          </p:nvPr>
        </p:nvSpPr>
        <p:spPr>
          <a:xfrm>
            <a:off x="1524000" y="1122363"/>
            <a:ext cx="9144000" cy="2387600"/>
          </a:xfrm>
          <a:prstGeom prst="rect">
            <a:avLst/>
          </a:prstGeom>
          <a:noFill/>
          <a:ln>
            <a:noFill/>
          </a:ln>
        </p:spPr>
        <p:txBody>
          <a:bodyPr spcFirstLastPara="1" wrap="square" lIns="0" tIns="45700" rIns="0" bIns="0" anchor="b" anchorCtr="0">
            <a:normAutofit/>
          </a:bodyPr>
          <a:lstStyle>
            <a:lvl1pPr lvl="0" algn="ctr">
              <a:lnSpc>
                <a:spcPct val="80000"/>
              </a:lnSpc>
              <a:spcBef>
                <a:spcPts val="0"/>
              </a:spcBef>
              <a:spcAft>
                <a:spcPts val="0"/>
              </a:spcAft>
              <a:buClr>
                <a:schemeClr val="dk1"/>
              </a:buClr>
              <a:buSzPts val="6000"/>
              <a:buFont typeface="Arial" panose="020B060402020202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7"/>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normAutofit/>
          </a:bodyPr>
          <a:lstStyle>
            <a:lvl1pPr lvl="0" algn="ctr">
              <a:lnSpc>
                <a:spcPct val="90000"/>
              </a:lnSpc>
              <a:spcBef>
                <a:spcPts val="1200"/>
              </a:spcBef>
              <a:spcAft>
                <a:spcPts val="0"/>
              </a:spcAft>
              <a:buClr>
                <a:schemeClr val="dk1"/>
              </a:buClr>
              <a:buSzPts val="2400"/>
              <a:buNone/>
              <a:defRPr sz="24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110000"/>
              </a:lnSpc>
              <a:spcBef>
                <a:spcPts val="1200"/>
              </a:spcBef>
              <a:spcAft>
                <a:spcPts val="0"/>
              </a:spcAft>
              <a:buClr>
                <a:schemeClr val="dk1"/>
              </a:buClr>
              <a:buSzPts val="1600"/>
              <a:buNone/>
              <a:defRPr sz="1600"/>
            </a:lvl4pPr>
            <a:lvl5pPr lvl="4" algn="ctr">
              <a:lnSpc>
                <a:spcPct val="110000"/>
              </a:lnSpc>
              <a:spcBef>
                <a:spcPts val="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800"/>
              </a:spcBef>
              <a:spcAft>
                <a:spcPts val="0"/>
              </a:spcAft>
              <a:buClr>
                <a:schemeClr val="dk1"/>
              </a:buClr>
              <a:buSzPts val="1600"/>
              <a:buNone/>
              <a:defRPr sz="1600"/>
            </a:lvl7pPr>
            <a:lvl8pPr lvl="7" algn="ctr">
              <a:lnSpc>
                <a:spcPct val="100000"/>
              </a:lnSpc>
              <a:spcBef>
                <a:spcPts val="0"/>
              </a:spcBef>
              <a:spcAft>
                <a:spcPts val="0"/>
              </a:spcAft>
              <a:buClr>
                <a:schemeClr val="dk1"/>
              </a:buClr>
              <a:buSzPts val="1600"/>
              <a:buNone/>
              <a:defRPr sz="1600"/>
            </a:lvl8pPr>
            <a:lvl9pPr lvl="8" algn="ctr">
              <a:lnSpc>
                <a:spcPct val="110000"/>
              </a:lnSpc>
              <a:spcBef>
                <a:spcPts val="800"/>
              </a:spcBef>
              <a:spcAft>
                <a:spcPts val="600"/>
              </a:spcAft>
              <a:buClr>
                <a:schemeClr val="dk1"/>
              </a:buClr>
              <a:buSzPts val="1600"/>
              <a:buNone/>
              <a:defRPr sz="1600"/>
            </a:lvl9pPr>
          </a:lstStyle>
          <a:p>
            <a:endParaRPr/>
          </a:p>
        </p:txBody>
      </p:sp>
      <p:sp>
        <p:nvSpPr>
          <p:cNvPr id="80" name="Google Shape;80;p47"/>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1" name="Google Shape;81;p47"/>
          <p:cNvSpPr txBox="1">
            <a:spLocks noGrp="1"/>
          </p:cNvSpPr>
          <p:nvPr>
            <p:ph type="ftr" idx="11"/>
          </p:nvPr>
        </p:nvSpPr>
        <p:spPr>
          <a:xfrm>
            <a:off x="381002" y="6519009"/>
            <a:ext cx="5714999" cy="206375"/>
          </a:xfrm>
          <a:prstGeom prst="rect">
            <a:avLst/>
          </a:prstGeom>
          <a:noFill/>
          <a:ln>
            <a:noFill/>
          </a:ln>
        </p:spPr>
        <p:txBody>
          <a:bodyPr spcFirstLastPara="1" wrap="square" lIns="0"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7"/>
          <p:cNvSpPr txBox="1">
            <a:spLocks noGrp="1"/>
          </p:cNvSpPr>
          <p:nvPr>
            <p:ph type="sldNum" idx="12"/>
          </p:nvPr>
        </p:nvSpPr>
        <p:spPr>
          <a:xfrm>
            <a:off x="11506202" y="6519009"/>
            <a:ext cx="385711" cy="20637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Standard slide_no bullets">
  <p:cSld name="1_Standard slide_no bullets">
    <p:spTree>
      <p:nvGrpSpPr>
        <p:cNvPr id="1" name="Shape 89"/>
        <p:cNvGrpSpPr/>
        <p:nvPr/>
      </p:nvGrpSpPr>
      <p:grpSpPr>
        <a:xfrm>
          <a:off x="0" y="0"/>
          <a:ext cx="0" cy="0"/>
          <a:chOff x="0" y="0"/>
          <a:chExt cx="0" cy="0"/>
        </a:xfrm>
      </p:grpSpPr>
      <p:sp>
        <p:nvSpPr>
          <p:cNvPr id="90" name="Google Shape;90;p20"/>
          <p:cNvSpPr txBox="1">
            <a:spLocks noGrp="1"/>
          </p:cNvSpPr>
          <p:nvPr>
            <p:ph type="body" idx="1"/>
          </p:nvPr>
        </p:nvSpPr>
        <p:spPr>
          <a:xfrm>
            <a:off x="7129748" y="3813288"/>
            <a:ext cx="3087667" cy="180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199"/>
              <a:buNone/>
              <a:defRPr sz="12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0"/>
          <p:cNvSpPr txBox="1">
            <a:spLocks noGrp="1"/>
          </p:cNvSpPr>
          <p:nvPr>
            <p:ph type="body" idx="2"/>
          </p:nvPr>
        </p:nvSpPr>
        <p:spPr>
          <a:xfrm>
            <a:off x="7129748" y="4055931"/>
            <a:ext cx="3087667" cy="180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199"/>
              <a:buNone/>
              <a:defRPr sz="12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20"/>
          <p:cNvSpPr>
            <a:spLocks noGrp="1"/>
          </p:cNvSpPr>
          <p:nvPr>
            <p:ph type="pic" idx="3"/>
          </p:nvPr>
        </p:nvSpPr>
        <p:spPr>
          <a:xfrm>
            <a:off x="6119820" y="3578084"/>
            <a:ext cx="778554" cy="778959"/>
          </a:xfrm>
          <a:prstGeom prst="ellipse">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3"/>
        <p:cNvGrpSpPr/>
        <p:nvPr/>
      </p:nvGrpSpPr>
      <p:grpSpPr>
        <a:xfrm>
          <a:off x="0" y="0"/>
          <a:ext cx="0" cy="0"/>
          <a:chOff x="0" y="0"/>
          <a:chExt cx="0" cy="0"/>
        </a:xfrm>
      </p:grpSpPr>
      <p:sp>
        <p:nvSpPr>
          <p:cNvPr id="94" name="Google Shape;94;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6" name="Google Shape;9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9"/>
        <p:cNvGrpSpPr/>
        <p:nvPr/>
      </p:nvGrpSpPr>
      <p:grpSpPr>
        <a:xfrm>
          <a:off x="0" y="0"/>
          <a:ext cx="0" cy="0"/>
          <a:chOff x="0" y="0"/>
          <a:chExt cx="0" cy="0"/>
        </a:xfrm>
      </p:grpSpPr>
      <p:sp>
        <p:nvSpPr>
          <p:cNvPr id="100" name="Google Shape;10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5"/>
        <p:cNvGrpSpPr/>
        <p:nvPr/>
      </p:nvGrpSpPr>
      <p:grpSpPr>
        <a:xfrm>
          <a:off x="0" y="0"/>
          <a:ext cx="0" cy="0"/>
          <a:chOff x="0" y="0"/>
          <a:chExt cx="0" cy="0"/>
        </a:xfrm>
      </p:grpSpPr>
      <p:sp>
        <p:nvSpPr>
          <p:cNvPr id="106" name="Google Shape;106;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8" name="Google Shape;10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1"/>
        <p:cNvGrpSpPr/>
        <p:nvPr/>
      </p:nvGrpSpPr>
      <p:grpSpPr>
        <a:xfrm>
          <a:off x="0" y="0"/>
          <a:ext cx="0" cy="0"/>
          <a:chOff x="0" y="0"/>
          <a:chExt cx="0" cy="0"/>
        </a:xfrm>
      </p:grpSpPr>
      <p:sp>
        <p:nvSpPr>
          <p:cNvPr id="112" name="Google Shape;11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with footers" type="blank">
  <p:cSld name="BLANK">
    <p:spTree>
      <p:nvGrpSpPr>
        <p:cNvPr id="1" name="Shape 16"/>
        <p:cNvGrpSpPr/>
        <p:nvPr/>
      </p:nvGrpSpPr>
      <p:grpSpPr>
        <a:xfrm>
          <a:off x="0" y="0"/>
          <a:ext cx="0" cy="0"/>
          <a:chOff x="0" y="0"/>
          <a:chExt cx="0" cy="0"/>
        </a:xfrm>
      </p:grpSpPr>
      <p:sp>
        <p:nvSpPr>
          <p:cNvPr id="17" name="Google Shape;17;p37"/>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dk1"/>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8" name="Google Shape;18;p37"/>
          <p:cNvSpPr txBox="1">
            <a:spLocks noGrp="1"/>
          </p:cNvSpPr>
          <p:nvPr>
            <p:ph type="sldNum" idx="12"/>
          </p:nvPr>
        </p:nvSpPr>
        <p:spPr>
          <a:xfrm>
            <a:off x="11506202" y="6519009"/>
            <a:ext cx="304799" cy="20637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8"/>
        <p:cNvGrpSpPr/>
        <p:nvPr/>
      </p:nvGrpSpPr>
      <p:grpSpPr>
        <a:xfrm>
          <a:off x="0" y="0"/>
          <a:ext cx="0" cy="0"/>
          <a:chOff x="0" y="0"/>
          <a:chExt cx="0" cy="0"/>
        </a:xfrm>
      </p:grpSpPr>
      <p:sp>
        <p:nvSpPr>
          <p:cNvPr id="119" name="Google Shape;119;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1" name="Google Shape;121;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3" name="Google Shape;123;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6"/>
        <p:cNvGrpSpPr/>
        <p:nvPr/>
      </p:nvGrpSpPr>
      <p:grpSpPr>
        <a:xfrm>
          <a:off x="0" y="0"/>
          <a:ext cx="0" cy="0"/>
          <a:chOff x="0" y="0"/>
          <a:chExt cx="0" cy="0"/>
        </a:xfrm>
      </p:grpSpPr>
      <p:sp>
        <p:nvSpPr>
          <p:cNvPr id="137" name="Google Shape;137;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9" name="Google Shape;139;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0" name="Google Shape;140;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3"/>
        <p:cNvGrpSpPr/>
        <p:nvPr/>
      </p:nvGrpSpPr>
      <p:grpSpPr>
        <a:xfrm>
          <a:off x="0" y="0"/>
          <a:ext cx="0" cy="0"/>
          <a:chOff x="0" y="0"/>
          <a:chExt cx="0" cy="0"/>
        </a:xfrm>
      </p:grpSpPr>
      <p:sp>
        <p:nvSpPr>
          <p:cNvPr id="144" name="Google Shape;144;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33"/>
          <p:cNvSpPr>
            <a:spLocks noGrp="1"/>
          </p:cNvSpPr>
          <p:nvPr>
            <p:ph type="pic" idx="2"/>
          </p:nvPr>
        </p:nvSpPr>
        <p:spPr>
          <a:xfrm>
            <a:off x="5183188" y="987425"/>
            <a:ext cx="6172200" cy="4873625"/>
          </a:xfrm>
          <a:prstGeom prst="rect">
            <a:avLst/>
          </a:prstGeom>
          <a:noFill/>
          <a:ln>
            <a:noFill/>
          </a:ln>
        </p:spPr>
      </p:sp>
      <p:sp>
        <p:nvSpPr>
          <p:cNvPr id="146" name="Google Shape;146;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7" name="Google Shape;14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6"/>
        <p:cNvGrpSpPr/>
        <p:nvPr/>
      </p:nvGrpSpPr>
      <p:grpSpPr>
        <a:xfrm>
          <a:off x="0" y="0"/>
          <a:ext cx="0" cy="0"/>
          <a:chOff x="0" y="0"/>
          <a:chExt cx="0" cy="0"/>
        </a:xfrm>
      </p:grpSpPr>
      <p:sp>
        <p:nvSpPr>
          <p:cNvPr id="157" name="Google Shape;157;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Key Message Gradient Dark 1">
  <p:cSld name="Key Message Gradient Dark 1">
    <p:bg>
      <p:bgPr>
        <a:solidFill>
          <a:schemeClr val="accent3"/>
        </a:solidFill>
        <a:effectLst/>
      </p:bgPr>
    </p:bg>
    <p:spTree>
      <p:nvGrpSpPr>
        <p:cNvPr id="1" name="Shape 162"/>
        <p:cNvGrpSpPr/>
        <p:nvPr/>
      </p:nvGrpSpPr>
      <p:grpSpPr>
        <a:xfrm>
          <a:off x="0" y="0"/>
          <a:ext cx="0" cy="0"/>
          <a:chOff x="0" y="0"/>
          <a:chExt cx="0" cy="0"/>
        </a:xfrm>
      </p:grpSpPr>
      <p:pic>
        <p:nvPicPr>
          <p:cNvPr id="163" name="Google Shape;163;p36"/>
          <p:cNvPicPr preferRelativeResize="0"/>
          <p:nvPr/>
        </p:nvPicPr>
        <p:blipFill rotWithShape="1">
          <a:blip r:embed="rId2"/>
          <a:srcRect/>
          <a:stretch>
            <a:fillRect/>
          </a:stretch>
        </p:blipFill>
        <p:spPr>
          <a:xfrm>
            <a:off x="0" y="0"/>
            <a:ext cx="12192000" cy="6858000"/>
          </a:xfrm>
          <a:prstGeom prst="rect">
            <a:avLst/>
          </a:prstGeom>
          <a:noFill/>
          <a:ln>
            <a:noFill/>
          </a:ln>
        </p:spPr>
      </p:pic>
      <p:sp>
        <p:nvSpPr>
          <p:cNvPr id="164" name="Google Shape;164;p36"/>
          <p:cNvSpPr txBox="1">
            <a:spLocks noGrp="1"/>
          </p:cNvSpPr>
          <p:nvPr>
            <p:ph type="title"/>
          </p:nvPr>
        </p:nvSpPr>
        <p:spPr>
          <a:xfrm>
            <a:off x="1767840" y="2015925"/>
            <a:ext cx="8656320" cy="28261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5400"/>
              <a:buFont typeface="Calibri" panose="020F0502020204030204"/>
              <a:buNone/>
              <a:defRPr sz="5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Greetings + Greater Than L">
  <p:cSld name="Greetings + Greater Than L">
    <p:bg>
      <p:bgPr>
        <a:solidFill>
          <a:schemeClr val="accent2"/>
        </a:solidFill>
        <a:effectLst/>
      </p:bgPr>
    </p:bg>
    <p:spTree>
      <p:nvGrpSpPr>
        <p:cNvPr id="1" name="Shape 173"/>
        <p:cNvGrpSpPr/>
        <p:nvPr/>
      </p:nvGrpSpPr>
      <p:grpSpPr>
        <a:xfrm>
          <a:off x="0" y="0"/>
          <a:ext cx="0" cy="0"/>
          <a:chOff x="0" y="0"/>
          <a:chExt cx="0" cy="0"/>
        </a:xfrm>
      </p:grpSpPr>
      <p:pic>
        <p:nvPicPr>
          <p:cNvPr id="174" name="Google Shape;174;p24"/>
          <p:cNvPicPr preferRelativeResize="0"/>
          <p:nvPr/>
        </p:nvPicPr>
        <p:blipFill rotWithShape="1">
          <a:blip r:embed="rId2"/>
          <a:srcRect/>
          <a:stretch>
            <a:fillRect/>
          </a:stretch>
        </p:blipFill>
        <p:spPr>
          <a:xfrm>
            <a:off x="0" y="0"/>
            <a:ext cx="12192000" cy="6858000"/>
          </a:xfrm>
          <a:prstGeom prst="rect">
            <a:avLst/>
          </a:prstGeom>
          <a:noFill/>
          <a:ln>
            <a:noFill/>
          </a:ln>
        </p:spPr>
      </p:pic>
      <p:sp>
        <p:nvSpPr>
          <p:cNvPr id="175" name="Google Shape;175;p24"/>
          <p:cNvSpPr txBox="1">
            <a:spLocks noGrp="1"/>
          </p:cNvSpPr>
          <p:nvPr>
            <p:ph type="title"/>
          </p:nvPr>
        </p:nvSpPr>
        <p:spPr>
          <a:xfrm>
            <a:off x="380999" y="2318273"/>
            <a:ext cx="7040753" cy="2221454"/>
          </a:xfrm>
          <a:prstGeom prst="rect">
            <a:avLst/>
          </a:prstGeom>
          <a:noFill/>
          <a:ln>
            <a:noFill/>
          </a:ln>
        </p:spPr>
        <p:txBody>
          <a:bodyPr spcFirstLastPara="1" wrap="square" lIns="0" tIns="0" rIns="0" bIns="0" anchor="ctr" anchorCtr="0">
            <a:noAutofit/>
          </a:bodyPr>
          <a:lstStyle>
            <a:lvl1pPr lvl="0" algn="l">
              <a:lnSpc>
                <a:spcPct val="80000"/>
              </a:lnSpc>
              <a:spcBef>
                <a:spcPts val="0"/>
              </a:spcBef>
              <a:spcAft>
                <a:spcPts val="0"/>
              </a:spcAft>
              <a:buClr>
                <a:schemeClr val="lt1"/>
              </a:buClr>
              <a:buSzPts val="7200"/>
              <a:buFont typeface="Arial" panose="020B0604020202020204"/>
              <a:buNone/>
              <a:defRPr sz="7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4"/>
          <p:cNvSpPr txBox="1"/>
          <p:nvPr/>
        </p:nvSpPr>
        <p:spPr>
          <a:xfrm>
            <a:off x="4490720" y="3606800"/>
            <a:ext cx="0" cy="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Blank - Light">
  <p:cSld name="3_Blank - Light">
    <p:spTree>
      <p:nvGrpSpPr>
        <p:cNvPr id="1" name="Shape 19"/>
        <p:cNvGrpSpPr/>
        <p:nvPr/>
      </p:nvGrpSpPr>
      <p:grpSpPr>
        <a:xfrm>
          <a:off x="0" y="0"/>
          <a:ext cx="0" cy="0"/>
          <a:chOff x="0" y="0"/>
          <a:chExt cx="0" cy="0"/>
        </a:xfrm>
      </p:grpSpPr>
      <p:pic>
        <p:nvPicPr>
          <p:cNvPr id="20" name="Google Shape;20;p38" descr="A picture containing sky, outdoor, nature, standing&#10;&#10;Description automatically generated"/>
          <p:cNvPicPr preferRelativeResize="0"/>
          <p:nvPr/>
        </p:nvPicPr>
        <p:blipFill rotWithShape="1">
          <a:blip r:embed="rId2"/>
          <a:srcRect/>
          <a:stretch>
            <a:fillRect/>
          </a:stretch>
        </p:blipFill>
        <p:spPr>
          <a:xfrm>
            <a:off x="117475" y="117476"/>
            <a:ext cx="11955463" cy="66230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Blank with footers">
  <p:cSld name="2_Blank with footers">
    <p:bg>
      <p:bgPr>
        <a:solidFill>
          <a:srgbClr val="E6E6DC"/>
        </a:solidFill>
        <a:effectLst/>
      </p:bgPr>
    </p:bg>
    <p:spTree>
      <p:nvGrpSpPr>
        <p:cNvPr id="1" name="Shape 21"/>
        <p:cNvGrpSpPr/>
        <p:nvPr/>
      </p:nvGrpSpPr>
      <p:grpSpPr>
        <a:xfrm>
          <a:off x="0" y="0"/>
          <a:ext cx="0" cy="0"/>
          <a:chOff x="0" y="0"/>
          <a:chExt cx="0" cy="0"/>
        </a:xfrm>
      </p:grpSpPr>
      <p:sp>
        <p:nvSpPr>
          <p:cNvPr id="22" name="Google Shape;22;p39"/>
          <p:cNvSpPr/>
          <p:nvPr/>
        </p:nvSpPr>
        <p:spPr>
          <a:xfrm>
            <a:off x="117475" y="117475"/>
            <a:ext cx="11957050" cy="6623049"/>
          </a:xfrm>
          <a:prstGeom prst="rect">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Blank with footers">
  <p:cSld name="1_Blank with footers">
    <p:bg>
      <p:bgPr>
        <a:solidFill>
          <a:srgbClr val="E6E6DC"/>
        </a:solidFill>
        <a:effectLst/>
      </p:bgPr>
    </p:bg>
    <p:spTree>
      <p:nvGrpSpPr>
        <p:cNvPr id="1" name="Shape 23"/>
        <p:cNvGrpSpPr/>
        <p:nvPr/>
      </p:nvGrpSpPr>
      <p:grpSpPr>
        <a:xfrm>
          <a:off x="0" y="0"/>
          <a:ext cx="0" cy="0"/>
          <a:chOff x="0" y="0"/>
          <a:chExt cx="0" cy="0"/>
        </a:xfrm>
      </p:grpSpPr>
      <p:sp>
        <p:nvSpPr>
          <p:cNvPr id="24" name="Google Shape;24;p40"/>
          <p:cNvSpPr/>
          <p:nvPr/>
        </p:nvSpPr>
        <p:spPr>
          <a:xfrm>
            <a:off x="117475" y="117475"/>
            <a:ext cx="11957050" cy="6623049"/>
          </a:xfrm>
          <a:prstGeom prst="rect">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25" name="Google Shape;25;p40" descr="Gradient-bg"/>
          <p:cNvPicPr preferRelativeResize="0"/>
          <p:nvPr/>
        </p:nvPicPr>
        <p:blipFill rotWithShape="1">
          <a:blip r:embed="rId2"/>
          <a:srcRect/>
          <a:stretch>
            <a:fillRect/>
          </a:stretch>
        </p:blipFill>
        <p:spPr>
          <a:xfrm>
            <a:off x="6600823" y="1358999"/>
            <a:ext cx="5591853" cy="4396142"/>
          </a:xfrm>
          <a:prstGeom prst="rect">
            <a:avLst/>
          </a:prstGeom>
          <a:noFill/>
          <a:ln>
            <a:noFill/>
          </a:ln>
        </p:spPr>
      </p:pic>
      <p:grpSp>
        <p:nvGrpSpPr>
          <p:cNvPr id="26" name="Google Shape;26;p40"/>
          <p:cNvGrpSpPr/>
          <p:nvPr/>
        </p:nvGrpSpPr>
        <p:grpSpPr>
          <a:xfrm>
            <a:off x="6747009" y="1133675"/>
            <a:ext cx="1050975" cy="4835755"/>
            <a:chOff x="248769" y="115513"/>
            <a:chExt cx="1050975" cy="6757985"/>
          </a:xfrm>
        </p:grpSpPr>
        <p:sp>
          <p:nvSpPr>
            <p:cNvPr id="27" name="Google Shape;27;p40"/>
            <p:cNvSpPr/>
            <p:nvPr/>
          </p:nvSpPr>
          <p:spPr>
            <a:xfrm>
              <a:off x="248769" y="115513"/>
              <a:ext cx="133350" cy="6757985"/>
            </a:xfrm>
            <a:prstGeom prst="rect">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8" name="Google Shape;28;p40"/>
            <p:cNvSpPr/>
            <p:nvPr/>
          </p:nvSpPr>
          <p:spPr>
            <a:xfrm>
              <a:off x="648819" y="115513"/>
              <a:ext cx="133350" cy="6757985"/>
            </a:xfrm>
            <a:prstGeom prst="rect">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9" name="Google Shape;29;p40"/>
            <p:cNvSpPr/>
            <p:nvPr/>
          </p:nvSpPr>
          <p:spPr>
            <a:xfrm>
              <a:off x="1166394" y="115513"/>
              <a:ext cx="133350" cy="6757985"/>
            </a:xfrm>
            <a:prstGeom prst="rect">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ark blank with footers">
  <p:cSld name="Dark blank with footers">
    <p:spTree>
      <p:nvGrpSpPr>
        <p:cNvPr id="1" name="Shape 30"/>
        <p:cNvGrpSpPr/>
        <p:nvPr/>
      </p:nvGrpSpPr>
      <p:grpSpPr>
        <a:xfrm>
          <a:off x="0" y="0"/>
          <a:ext cx="0" cy="0"/>
          <a:chOff x="0" y="0"/>
          <a:chExt cx="0" cy="0"/>
        </a:xfrm>
      </p:grpSpPr>
      <p:sp>
        <p:nvSpPr>
          <p:cNvPr id="31" name="Google Shape;31;p41"/>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lt1"/>
              </a:buClr>
              <a:buSzPts val="1000"/>
              <a:buFont typeface="Arial" panose="020B0604020202020204"/>
              <a:buNone/>
              <a:defRPr sz="10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32" name="Google Shape;32;p41"/>
          <p:cNvSpPr txBox="1">
            <a:spLocks noGrp="1"/>
          </p:cNvSpPr>
          <p:nvPr>
            <p:ph type="sldNum" idx="12"/>
          </p:nvPr>
        </p:nvSpPr>
        <p:spPr>
          <a:xfrm>
            <a:off x="11506202" y="6519009"/>
            <a:ext cx="304799" cy="20637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
        <p:nvSpPr>
          <p:cNvPr id="33" name="Google Shape;33;p41"/>
          <p:cNvSpPr/>
          <p:nvPr/>
        </p:nvSpPr>
        <p:spPr>
          <a:xfrm>
            <a:off x="6740487" y="1343752"/>
            <a:ext cx="139872" cy="4460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 name="Google Shape;34;p41"/>
          <p:cNvSpPr/>
          <p:nvPr/>
        </p:nvSpPr>
        <p:spPr>
          <a:xfrm>
            <a:off x="7140537" y="1345234"/>
            <a:ext cx="140012" cy="439869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5" name="Google Shape;35;p41"/>
          <p:cNvSpPr/>
          <p:nvPr/>
        </p:nvSpPr>
        <p:spPr>
          <a:xfrm>
            <a:off x="7656300" y="1286162"/>
            <a:ext cx="150568" cy="446168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s Opt 1">
  <p:cSld name="Bullets Opt 1">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381000" y="381001"/>
            <a:ext cx="11430000" cy="726439"/>
          </a:xfrm>
          <a:prstGeom prst="rect">
            <a:avLst/>
          </a:prstGeom>
          <a:noFill/>
          <a:ln>
            <a:noFill/>
          </a:ln>
        </p:spPr>
        <p:txBody>
          <a:bodyPr spcFirstLastPara="1" wrap="square" lIns="0" tIns="45700" rIns="0" bIns="0" anchor="t" anchorCtr="0">
            <a:normAutofit/>
          </a:bodyPr>
          <a:lstStyle>
            <a:lvl1pPr lvl="0" algn="l">
              <a:lnSpc>
                <a:spcPct val="80000"/>
              </a:lnSpc>
              <a:spcBef>
                <a:spcPts val="0"/>
              </a:spcBef>
              <a:spcAft>
                <a:spcPts val="0"/>
              </a:spcAft>
              <a:buClr>
                <a:schemeClr val="dk1"/>
              </a:buClr>
              <a:buSzPts val="3600"/>
              <a:buFont typeface="Arial" panose="020B060402020202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Standard slide_no bullets">
  <p:cSld name="1_Standard slide_no bullets">
    <p:spTree>
      <p:nvGrpSpPr>
        <p:cNvPr id="1" name="Shape 43"/>
        <p:cNvGrpSpPr/>
        <p:nvPr/>
      </p:nvGrpSpPr>
      <p:grpSpPr>
        <a:xfrm>
          <a:off x="0" y="0"/>
          <a:ext cx="0" cy="0"/>
          <a:chOff x="0" y="0"/>
          <a:chExt cx="0" cy="0"/>
        </a:xfrm>
      </p:grpSpPr>
      <p:sp>
        <p:nvSpPr>
          <p:cNvPr id="44" name="Google Shape;44;p18"/>
          <p:cNvSpPr txBox="1">
            <a:spLocks noGrp="1"/>
          </p:cNvSpPr>
          <p:nvPr>
            <p:ph type="body" idx="1"/>
          </p:nvPr>
        </p:nvSpPr>
        <p:spPr>
          <a:xfrm>
            <a:off x="7129748" y="3813288"/>
            <a:ext cx="3087667" cy="1800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chemeClr val="lt1"/>
              </a:buClr>
              <a:buSzPts val="1199"/>
              <a:buNone/>
              <a:defRPr sz="1200">
                <a:solidFill>
                  <a:schemeClr val="lt1"/>
                </a:solidFill>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45" name="Google Shape;45;p18"/>
          <p:cNvSpPr txBox="1">
            <a:spLocks noGrp="1"/>
          </p:cNvSpPr>
          <p:nvPr>
            <p:ph type="body" idx="2"/>
          </p:nvPr>
        </p:nvSpPr>
        <p:spPr>
          <a:xfrm>
            <a:off x="7129748" y="4055931"/>
            <a:ext cx="3087667" cy="1800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chemeClr val="lt1"/>
              </a:buClr>
              <a:buSzPts val="1199"/>
              <a:buNone/>
              <a:defRPr sz="1200">
                <a:solidFill>
                  <a:schemeClr val="lt1"/>
                </a:solidFill>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46" name="Google Shape;46;p18"/>
          <p:cNvSpPr>
            <a:spLocks noGrp="1"/>
          </p:cNvSpPr>
          <p:nvPr>
            <p:ph type="pic" idx="3"/>
          </p:nvPr>
        </p:nvSpPr>
        <p:spPr>
          <a:xfrm>
            <a:off x="6119820" y="3578084"/>
            <a:ext cx="778554" cy="778959"/>
          </a:xfrm>
          <a:prstGeom prst="ellipse">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3_Divider Slide Opt 1">
  <p:cSld name="3_Divider Slide Opt 1">
    <p:bg>
      <p:bgPr>
        <a:solidFill>
          <a:schemeClr val="lt1"/>
        </a:solidFill>
        <a:effectLst/>
      </p:bgPr>
    </p:bg>
    <p:spTree>
      <p:nvGrpSpPr>
        <p:cNvPr id="1" name="Shape 47"/>
        <p:cNvGrpSpPr/>
        <p:nvPr/>
      </p:nvGrpSpPr>
      <p:grpSpPr>
        <a:xfrm>
          <a:off x="0" y="0"/>
          <a:ext cx="0" cy="0"/>
          <a:chOff x="0" y="0"/>
          <a:chExt cx="0" cy="0"/>
        </a:xfrm>
      </p:grpSpPr>
      <p:pic>
        <p:nvPicPr>
          <p:cNvPr id="48" name="Google Shape;48;p42"/>
          <p:cNvPicPr preferRelativeResize="0"/>
          <p:nvPr/>
        </p:nvPicPr>
        <p:blipFill rotWithShape="1">
          <a:blip r:embed="rId2"/>
          <a:srcRect/>
          <a:stretch>
            <a:fillRect/>
          </a:stretch>
        </p:blipFill>
        <p:spPr>
          <a:xfrm>
            <a:off x="0" y="0"/>
            <a:ext cx="12192000" cy="6858000"/>
          </a:xfrm>
          <a:prstGeom prst="rect">
            <a:avLst/>
          </a:prstGeom>
          <a:noFill/>
          <a:ln>
            <a:noFill/>
          </a:ln>
        </p:spPr>
      </p:pic>
      <p:sp>
        <p:nvSpPr>
          <p:cNvPr id="49" name="Google Shape;49;p42"/>
          <p:cNvSpPr txBox="1">
            <a:spLocks noGrp="1"/>
          </p:cNvSpPr>
          <p:nvPr>
            <p:ph type="body" idx="1"/>
          </p:nvPr>
        </p:nvSpPr>
        <p:spPr>
          <a:xfrm>
            <a:off x="542021" y="4249271"/>
            <a:ext cx="8685106" cy="1320255"/>
          </a:xfrm>
          <a:prstGeom prst="rect">
            <a:avLst/>
          </a:prstGeom>
          <a:noFill/>
          <a:ln>
            <a:noFill/>
          </a:ln>
        </p:spPr>
        <p:txBody>
          <a:bodyPr spcFirstLastPara="1" wrap="square" lIns="0" tIns="0" rIns="0" bIns="0" anchor="b" anchorCtr="0">
            <a:normAutofit/>
          </a:bodyPr>
          <a:lstStyle>
            <a:lvl1pPr marL="457200" lvl="0" indent="-228600" algn="l">
              <a:lnSpc>
                <a:spcPct val="70000"/>
              </a:lnSpc>
              <a:spcBef>
                <a:spcPts val="0"/>
              </a:spcBef>
              <a:spcAft>
                <a:spcPts val="0"/>
              </a:spcAft>
              <a:buClr>
                <a:schemeClr val="lt1"/>
              </a:buClr>
              <a:buSzPts val="5000"/>
              <a:buNone/>
              <a:defRPr sz="5000" b="1" cap="none">
                <a:solidFill>
                  <a:schemeClr val="lt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1200"/>
              </a:spcBef>
              <a:spcAft>
                <a:spcPts val="0"/>
              </a:spcAft>
              <a:buClr>
                <a:schemeClr val="dk1"/>
              </a:buClr>
              <a:buSzPts val="6000"/>
              <a:buNone/>
              <a:defRPr sz="6000"/>
            </a:lvl2pPr>
            <a:lvl3pPr marL="1371600" lvl="2" indent="-609600" algn="l">
              <a:lnSpc>
                <a:spcPct val="90000"/>
              </a:lnSpc>
              <a:spcBef>
                <a:spcPts val="1200"/>
              </a:spcBef>
              <a:spcAft>
                <a:spcPts val="0"/>
              </a:spcAft>
              <a:buClr>
                <a:schemeClr val="dk1"/>
              </a:buClr>
              <a:buSzPts val="6000"/>
              <a:buChar char="•"/>
              <a:defRPr sz="6000"/>
            </a:lvl3pPr>
            <a:lvl4pPr marL="1828800" lvl="3" indent="-609600" algn="l">
              <a:lnSpc>
                <a:spcPct val="110000"/>
              </a:lnSpc>
              <a:spcBef>
                <a:spcPts val="1200"/>
              </a:spcBef>
              <a:spcAft>
                <a:spcPts val="0"/>
              </a:spcAft>
              <a:buClr>
                <a:schemeClr val="dk1"/>
              </a:buClr>
              <a:buSzPts val="6000"/>
              <a:buChar char="•"/>
              <a:defRPr sz="6000"/>
            </a:lvl4pPr>
            <a:lvl5pPr marL="2286000" lvl="4" indent="-609600" algn="l">
              <a:lnSpc>
                <a:spcPct val="110000"/>
              </a:lnSpc>
              <a:spcBef>
                <a:spcPts val="0"/>
              </a:spcBef>
              <a:spcAft>
                <a:spcPts val="0"/>
              </a:spcAft>
              <a:buClr>
                <a:schemeClr val="dk1"/>
              </a:buClr>
              <a:buSzPts val="6000"/>
              <a:buChar char="–"/>
              <a:defRPr sz="6000"/>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50" name="Google Shape;50;p42"/>
          <p:cNvSpPr txBox="1">
            <a:spLocks noGrp="1"/>
          </p:cNvSpPr>
          <p:nvPr>
            <p:ph type="body" idx="2"/>
          </p:nvPr>
        </p:nvSpPr>
        <p:spPr>
          <a:xfrm>
            <a:off x="542020" y="5750718"/>
            <a:ext cx="8685106" cy="62563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2150"/>
              <a:buNone/>
              <a:defRPr sz="2150">
                <a:solidFill>
                  <a:schemeClr val="lt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pic>
        <p:nvPicPr>
          <p:cNvPr id="51" name="Google Shape;51;p42" descr="A close up of a logo&#10;&#10;Description automatically generated"/>
          <p:cNvPicPr preferRelativeResize="0"/>
          <p:nvPr/>
        </p:nvPicPr>
        <p:blipFill rotWithShape="1">
          <a:blip r:embed="rId3"/>
          <a:srcRect/>
          <a:stretch>
            <a:fillRect/>
          </a:stretch>
        </p:blipFill>
        <p:spPr>
          <a:xfrm>
            <a:off x="380872" y="389275"/>
            <a:ext cx="1513300" cy="39710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4.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381000" y="381002"/>
            <a:ext cx="11430000" cy="983263"/>
          </a:xfrm>
          <a:prstGeom prst="rect">
            <a:avLst/>
          </a:prstGeom>
          <a:noFill/>
          <a:ln>
            <a:noFill/>
          </a:ln>
        </p:spPr>
        <p:txBody>
          <a:bodyPr spcFirstLastPara="1" wrap="square" lIns="0" tIns="45700" rIns="0" bIns="0" anchor="t" anchorCtr="0">
            <a:normAutofit/>
          </a:bodyPr>
          <a:lstStyle>
            <a:lvl1pPr marR="0" lvl="0" algn="l" rtl="0">
              <a:lnSpc>
                <a:spcPct val="80000"/>
              </a:lnSpc>
              <a:spcBef>
                <a:spcPts val="0"/>
              </a:spcBef>
              <a:spcAft>
                <a:spcPts val="0"/>
              </a:spcAft>
              <a:buClr>
                <a:schemeClr val="dk1"/>
              </a:buClr>
              <a:buSzPts val="36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8" name="Google Shape;38;p16"/>
          <p:cNvSpPr txBox="1">
            <a:spLocks noGrp="1"/>
          </p:cNvSpPr>
          <p:nvPr>
            <p:ph type="body" idx="1"/>
          </p:nvPr>
        </p:nvSpPr>
        <p:spPr>
          <a:xfrm>
            <a:off x="381000" y="1943099"/>
            <a:ext cx="11430000" cy="4233863"/>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200"/>
              </a:spcBef>
              <a:spcAft>
                <a:spcPts val="0"/>
              </a:spcAft>
              <a:buClr>
                <a:schemeClr val="dk1"/>
              </a:buClr>
              <a:buSzPts val="2800"/>
              <a:buFont typeface="Arial" panose="020B0604020202020204"/>
              <a:buNone/>
              <a:defRPr sz="2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1200"/>
              </a:spcBef>
              <a:spcAft>
                <a:spcPts val="0"/>
              </a:spcAft>
              <a:buClr>
                <a:schemeClr val="dk1"/>
              </a:buClr>
              <a:buSzPts val="2200"/>
              <a:buFont typeface="Arial" panose="020B0604020202020204"/>
              <a:buNone/>
              <a:defRPr sz="2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12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110000"/>
              </a:lnSpc>
              <a:spcBef>
                <a:spcPts val="12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0000"/>
              </a:lnSpc>
              <a:spcBef>
                <a:spcPts val="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90000"/>
              </a:lnSpc>
              <a:spcBef>
                <a:spcPts val="8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10000"/>
              </a:lnSpc>
              <a:spcBef>
                <a:spcPts val="800"/>
              </a:spcBef>
              <a:spcAft>
                <a:spcPts val="60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39" name="Google Shape;39;p16"/>
          <p:cNvSpPr txBox="1">
            <a:spLocks noGrp="1"/>
          </p:cNvSpPr>
          <p:nvPr>
            <p:ph type="ftr" idx="11"/>
          </p:nvPr>
        </p:nvSpPr>
        <p:spPr>
          <a:xfrm>
            <a:off x="381002" y="6519009"/>
            <a:ext cx="5714999" cy="206375"/>
          </a:xfrm>
          <a:prstGeom prst="rect">
            <a:avLst/>
          </a:prstGeom>
          <a:noFill/>
          <a:ln>
            <a:noFill/>
          </a:ln>
        </p:spPr>
        <p:txBody>
          <a:bodyPr spcFirstLastPara="1" wrap="square" lIns="0"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0" name="Google Shape;40;p16"/>
          <p:cNvSpPr txBox="1">
            <a:spLocks noGrp="1"/>
          </p:cNvSpPr>
          <p:nvPr>
            <p:ph type="sldNum" idx="12"/>
          </p:nvPr>
        </p:nvSpPr>
        <p:spPr>
          <a:xfrm>
            <a:off x="11506202" y="6519009"/>
            <a:ext cx="385711" cy="20637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85" name="Google Shape;85;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6" name="Google Shape;8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7" name="Google Shape;8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8" name="Google Shape;8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5"/>
        <p:cNvGrpSpPr/>
        <p:nvPr/>
      </p:nvGrpSpPr>
      <p:grpSpPr>
        <a:xfrm>
          <a:off x="0" y="0"/>
          <a:ext cx="0" cy="0"/>
          <a:chOff x="0" y="0"/>
          <a:chExt cx="0" cy="0"/>
        </a:xfrm>
      </p:grpSpPr>
      <p:sp>
        <p:nvSpPr>
          <p:cNvPr id="166" name="Google Shape;166;p22"/>
          <p:cNvSpPr txBox="1"/>
          <p:nvPr/>
        </p:nvSpPr>
        <p:spPr>
          <a:xfrm>
            <a:off x="8317890" y="6482079"/>
            <a:ext cx="3112110" cy="203203"/>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lt1"/>
              </a:buClr>
              <a:buSzPts val="800"/>
              <a:buFont typeface="Arial" panose="020B0604020202020204"/>
              <a:buNone/>
            </a:pPr>
            <a:r>
              <a:rPr lang="en-US" sz="800" b="0" i="0" u="none" strike="noStrike" cap="none">
                <a:solidFill>
                  <a:schemeClr val="lt1"/>
                </a:solidFill>
                <a:latin typeface="Arial" panose="020B0604020202020204"/>
                <a:ea typeface="Arial" panose="020B0604020202020204"/>
                <a:cs typeface="Arial" panose="020B0604020202020204"/>
                <a:sym typeface="Arial" panose="020B0604020202020204"/>
              </a:rPr>
              <a:t>Copyright © 2021 Accenture. All rights reserved.</a:t>
            </a: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7" name="Google Shape;167;p22"/>
          <p:cNvSpPr txBox="1"/>
          <p:nvPr/>
        </p:nvSpPr>
        <p:spPr>
          <a:xfrm>
            <a:off x="11430000" y="6480793"/>
            <a:ext cx="381000" cy="20577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lt1"/>
              </a:buClr>
              <a:buSzPts val="800"/>
              <a:buFont typeface="Arial" panose="020B0604020202020204"/>
              <a:buNone/>
            </a:pPr>
            <a:fld id="{00000000-1234-1234-1234-123412341234}" type="slidenum">
              <a:rPr lang="en-US" sz="800" b="0" i="0" u="none" strike="noStrike" cap="none">
                <a:solidFill>
                  <a:schemeClr val="lt1"/>
                </a:solidFill>
                <a:latin typeface="Arial" panose="020B0604020202020204"/>
                <a:ea typeface="Arial" panose="020B0604020202020204"/>
                <a:cs typeface="Arial" panose="020B0604020202020204"/>
                <a:sym typeface="Arial" panose="020B0604020202020204"/>
              </a:rPr>
              <a:t>‹#›</a:t>
            </a:fld>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8" name="Google Shape;168;p22"/>
          <p:cNvSpPr txBox="1">
            <a:spLocks noGrp="1"/>
          </p:cNvSpPr>
          <p:nvPr>
            <p:ph type="sldNum" idx="12"/>
          </p:nvPr>
        </p:nvSpPr>
        <p:spPr>
          <a:xfrm>
            <a:off x="11429998" y="6477001"/>
            <a:ext cx="381001" cy="207843"/>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
        <p:nvSpPr>
          <p:cNvPr id="169" name="Google Shape;169;p22"/>
          <p:cNvSpPr txBox="1">
            <a:spLocks noGrp="1"/>
          </p:cNvSpPr>
          <p:nvPr>
            <p:ph type="title"/>
          </p:nvPr>
        </p:nvSpPr>
        <p:spPr>
          <a:xfrm>
            <a:off x="381000" y="380999"/>
            <a:ext cx="11430000" cy="990601"/>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3600"/>
              <a:buFont typeface="Arial" panose="020B0604020202020204"/>
              <a:buNone/>
              <a:defRPr sz="36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70" name="Google Shape;170;p22"/>
          <p:cNvSpPr txBox="1">
            <a:spLocks noGrp="1"/>
          </p:cNvSpPr>
          <p:nvPr>
            <p:ph type="body" idx="1"/>
          </p:nvPr>
        </p:nvSpPr>
        <p:spPr>
          <a:xfrm>
            <a:off x="381000" y="1371600"/>
            <a:ext cx="11430000" cy="4936037"/>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lt1"/>
              </a:buClr>
              <a:buSzPts val="2000"/>
              <a:buFont typeface="Arial" panose="020B0604020202020204"/>
              <a:buNone/>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355600" algn="l" rtl="0">
              <a:lnSpc>
                <a:spcPct val="100000"/>
              </a:lnSpc>
              <a:spcBef>
                <a:spcPts val="1200"/>
              </a:spcBef>
              <a:spcAft>
                <a:spcPts val="0"/>
              </a:spcAft>
              <a:buClr>
                <a:schemeClr val="lt1"/>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100000"/>
              </a:lnSpc>
              <a:spcBef>
                <a:spcPts val="1200"/>
              </a:spcBef>
              <a:spcAft>
                <a:spcPts val="0"/>
              </a:spcAft>
              <a:buClr>
                <a:schemeClr val="lt1"/>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100000"/>
              </a:lnSpc>
              <a:spcBef>
                <a:spcPts val="1200"/>
              </a:spcBef>
              <a:spcAft>
                <a:spcPts val="0"/>
              </a:spcAft>
              <a:buClr>
                <a:schemeClr val="lt1"/>
              </a:buClr>
              <a:buSzPts val="1800"/>
              <a:buFont typeface="Arial" panose="020B0604020202020204"/>
              <a:buChar char="•"/>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100000"/>
              </a:lnSpc>
              <a:spcBef>
                <a:spcPts val="1200"/>
              </a:spcBef>
              <a:spcAft>
                <a:spcPts val="0"/>
              </a:spcAft>
              <a:buClr>
                <a:schemeClr val="lt1"/>
              </a:buClr>
              <a:buSzPts val="1800"/>
              <a:buFont typeface="Arial" panose="020B0604020202020204"/>
              <a:buChar char="–"/>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90000"/>
              </a:lnSpc>
              <a:spcBef>
                <a:spcPts val="1200"/>
              </a:spcBef>
              <a:spcAft>
                <a:spcPts val="0"/>
              </a:spcAft>
              <a:buClr>
                <a:schemeClr val="lt1"/>
              </a:buClr>
              <a:buSzPts val="1600"/>
              <a:buFont typeface="Arial" panose="020B0604020202020204"/>
              <a:buNone/>
              <a:defRPr sz="16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90000"/>
              </a:lnSpc>
              <a:spcBef>
                <a:spcPts val="1200"/>
              </a:spcBef>
              <a:spcAft>
                <a:spcPts val="0"/>
              </a:spcAft>
              <a:buClr>
                <a:schemeClr val="lt1"/>
              </a:buClr>
              <a:buSzPts val="1200"/>
              <a:buFont typeface="Arial" panose="020B0604020202020204"/>
              <a:buNone/>
              <a:defRPr sz="12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90000"/>
              </a:lnSpc>
              <a:spcBef>
                <a:spcPts val="1200"/>
              </a:spcBef>
              <a:spcAft>
                <a:spcPts val="0"/>
              </a:spcAft>
              <a:buClr>
                <a:schemeClr val="lt1"/>
              </a:buClr>
              <a:buSzPts val="1000"/>
              <a:buFont typeface="Arial" panose="020B0604020202020204"/>
              <a:buNone/>
              <a:defRPr sz="10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90000"/>
              </a:lnSpc>
              <a:spcBef>
                <a:spcPts val="1200"/>
              </a:spcBef>
              <a:spcAft>
                <a:spcPts val="1200"/>
              </a:spcAft>
              <a:buClr>
                <a:schemeClr val="lt2"/>
              </a:buClr>
              <a:buSzPts val="800"/>
              <a:buFont typeface="Arial" panose="020B0604020202020204"/>
              <a:buNone/>
              <a:defRPr sz="8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endParaRPr/>
          </a:p>
        </p:txBody>
      </p:sp>
      <p:sp>
        <p:nvSpPr>
          <p:cNvPr id="171" name="Google Shape;171;p22"/>
          <p:cNvSpPr txBox="1">
            <a:spLocks noGrp="1"/>
          </p:cNvSpPr>
          <p:nvPr>
            <p:ph type="dt" idx="10"/>
          </p:nvPr>
        </p:nvSpPr>
        <p:spPr>
          <a:xfrm>
            <a:off x="9787944" y="0"/>
            <a:ext cx="2023056" cy="381000"/>
          </a:xfrm>
          <a:prstGeom prst="rect">
            <a:avLst/>
          </a:prstGeom>
          <a:noFill/>
          <a:ln>
            <a:noFill/>
          </a:ln>
        </p:spPr>
        <p:txBody>
          <a:bodyPr spcFirstLastPara="1" wrap="square" lIns="0" tIns="0" rIns="0" bIns="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8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pic>
        <p:nvPicPr>
          <p:cNvPr id="172" name="Google Shape;172;p22" descr="A picture containing drawing, clock&#10;&#10;Description automatically generated"/>
          <p:cNvPicPr preferRelativeResize="0"/>
          <p:nvPr/>
        </p:nvPicPr>
        <p:blipFill rotWithShape="1">
          <a:blip r:embed="rId3"/>
          <a:srcRect/>
          <a:stretch>
            <a:fillRect/>
          </a:stretch>
        </p:blipFill>
        <p:spPr>
          <a:xfrm>
            <a:off x="381000" y="6482516"/>
            <a:ext cx="192024" cy="2023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1"/>
          <p:cNvPicPr preferRelativeResize="0"/>
          <p:nvPr/>
        </p:nvPicPr>
        <p:blipFill rotWithShape="1">
          <a:blip r:embed="rId3"/>
          <a:srcRect l="5775" t="8382"/>
          <a:stretch>
            <a:fillRect/>
          </a:stretch>
        </p:blipFill>
        <p:spPr>
          <a:xfrm>
            <a:off x="0" y="0"/>
            <a:ext cx="12191999" cy="6858000"/>
          </a:xfrm>
          <a:prstGeom prst="rect">
            <a:avLst/>
          </a:prstGeom>
          <a:noFill/>
          <a:ln>
            <a:noFill/>
          </a:ln>
        </p:spPr>
      </p:pic>
      <p:sp>
        <p:nvSpPr>
          <p:cNvPr id="182" name="Google Shape;182;p1"/>
          <p:cNvSpPr txBox="1"/>
          <p:nvPr/>
        </p:nvSpPr>
        <p:spPr>
          <a:xfrm>
            <a:off x="7130144" y="1900308"/>
            <a:ext cx="4811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39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 name="Google Shape;183;p1"/>
          <p:cNvSpPr txBox="1"/>
          <p:nvPr/>
        </p:nvSpPr>
        <p:spPr>
          <a:xfrm>
            <a:off x="6600825" y="1900300"/>
            <a:ext cx="541560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Arial" panose="020B0604020202020204"/>
              <a:buNone/>
            </a:pPr>
            <a:r>
              <a:rPr lang="en-US" sz="3600" b="1">
                <a:solidFill>
                  <a:srgbClr val="FFFFFF"/>
                </a:solidFill>
                <a:latin typeface="Trebuchet MS" panose="020B0603020202020204"/>
                <a:ea typeface="Trebuchet MS" panose="020B0603020202020204"/>
                <a:cs typeface="Trebuchet MS" panose="020B0603020202020204"/>
                <a:sym typeface="Trebuchet MS" panose="020B0603020202020204"/>
              </a:rPr>
              <a:t>SMVDU Hackathon 2022</a:t>
            </a:r>
            <a:endParaRPr sz="360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184" name="Google Shape;184;p1"/>
          <p:cNvSpPr txBox="1"/>
          <p:nvPr/>
        </p:nvSpPr>
        <p:spPr>
          <a:xfrm>
            <a:off x="7679468" y="2380021"/>
            <a:ext cx="3537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C0C0C"/>
              </a:buClr>
              <a:buSzPts val="2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85" name="Google Shape;185;p1"/>
          <p:cNvPicPr preferRelativeResize="0"/>
          <p:nvPr/>
        </p:nvPicPr>
        <p:blipFill>
          <a:blip r:embed="rId4"/>
          <a:stretch>
            <a:fillRect/>
          </a:stretch>
        </p:blipFill>
        <p:spPr>
          <a:xfrm>
            <a:off x="10959626" y="403876"/>
            <a:ext cx="930600" cy="914175"/>
          </a:xfrm>
          <a:prstGeom prst="rect">
            <a:avLst/>
          </a:prstGeom>
          <a:noFill/>
          <a:ln>
            <a:noFill/>
          </a:ln>
        </p:spPr>
      </p:pic>
      <p:pic>
        <p:nvPicPr>
          <p:cNvPr id="186" name="Google Shape;186;p1"/>
          <p:cNvPicPr preferRelativeResize="0"/>
          <p:nvPr/>
        </p:nvPicPr>
        <p:blipFill>
          <a:blip r:embed="rId5"/>
          <a:stretch>
            <a:fillRect/>
          </a:stretch>
        </p:blipFill>
        <p:spPr>
          <a:xfrm>
            <a:off x="9947200" y="426050"/>
            <a:ext cx="892000" cy="892000"/>
          </a:xfrm>
          <a:prstGeom prst="rect">
            <a:avLst/>
          </a:prstGeom>
          <a:noFill/>
          <a:ln>
            <a:noFill/>
          </a:ln>
        </p:spPr>
      </p:pic>
      <p:sp>
        <p:nvSpPr>
          <p:cNvPr id="187" name="Google Shape;187;p1"/>
          <p:cNvSpPr txBox="1"/>
          <p:nvPr/>
        </p:nvSpPr>
        <p:spPr>
          <a:xfrm>
            <a:off x="9908600" y="452425"/>
            <a:ext cx="93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latin typeface="Times New Roman" panose="02020603050405020304"/>
                <a:ea typeface="Times New Roman" panose="02020603050405020304"/>
                <a:cs typeface="Times New Roman" panose="02020603050405020304"/>
                <a:sym typeface="Times New Roman" panose="02020603050405020304"/>
              </a:rPr>
              <a:t>SMVDU   TECH COMMUNITY</a:t>
            </a:r>
            <a:endParaRPr sz="800">
              <a:latin typeface="Times New Roman" panose="02020603050405020304"/>
              <a:ea typeface="Times New Roman" panose="02020603050405020304"/>
              <a:cs typeface="Times New Roman" panose="02020603050405020304"/>
              <a:sym typeface="Times New Roman" panose="02020603050405020304"/>
            </a:endParaRPr>
          </a:p>
        </p:txBody>
      </p:sp>
      <p:pic>
        <p:nvPicPr>
          <p:cNvPr id="188" name="Google Shape;188;p1"/>
          <p:cNvPicPr preferRelativeResize="0"/>
          <p:nvPr/>
        </p:nvPicPr>
        <p:blipFill>
          <a:blip r:embed="rId6"/>
          <a:stretch>
            <a:fillRect/>
          </a:stretch>
        </p:blipFill>
        <p:spPr>
          <a:xfrm>
            <a:off x="6600825" y="350775"/>
            <a:ext cx="1647795" cy="634400"/>
          </a:xfrm>
          <a:prstGeom prst="rect">
            <a:avLst/>
          </a:prstGeom>
          <a:noFill/>
          <a:ln>
            <a:noFill/>
          </a:ln>
        </p:spPr>
      </p:pic>
      <p:pic>
        <p:nvPicPr>
          <p:cNvPr id="189" name="Google Shape;189;p1"/>
          <p:cNvPicPr preferRelativeResize="0"/>
          <p:nvPr/>
        </p:nvPicPr>
        <p:blipFill rotWithShape="1">
          <a:blip r:embed="rId7"/>
          <a:srcRect l="15203" t="27654" r="14244" b="19970"/>
          <a:stretch>
            <a:fillRect/>
          </a:stretch>
        </p:blipFill>
        <p:spPr>
          <a:xfrm>
            <a:off x="8322813" y="437325"/>
            <a:ext cx="1511590" cy="5926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
          <p:cNvSpPr/>
          <p:nvPr/>
        </p:nvSpPr>
        <p:spPr>
          <a:xfrm>
            <a:off x="7510300" y="2533026"/>
            <a:ext cx="1284900" cy="1418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95" name="Google Shape;195;p3"/>
          <p:cNvSpPr/>
          <p:nvPr/>
        </p:nvSpPr>
        <p:spPr>
          <a:xfrm>
            <a:off x="852718" y="2506579"/>
            <a:ext cx="1443661" cy="14713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96" name="Google Shape;196;p3"/>
          <p:cNvSpPr txBox="1">
            <a:spLocks noGrp="1"/>
          </p:cNvSpPr>
          <p:nvPr>
            <p:ph type="title"/>
          </p:nvPr>
        </p:nvSpPr>
        <p:spPr>
          <a:xfrm>
            <a:off x="461913" y="525056"/>
            <a:ext cx="11430000" cy="726439"/>
          </a:xfrm>
          <a:prstGeom prst="rect">
            <a:avLst/>
          </a:prstGeom>
          <a:noFill/>
          <a:ln>
            <a:noFill/>
          </a:ln>
        </p:spPr>
        <p:txBody>
          <a:bodyPr spcFirstLastPara="1" wrap="square" lIns="0" tIns="45700" rIns="0" bIns="0" anchor="t" anchorCtr="0">
            <a:normAutofit/>
          </a:bodyPr>
          <a:lstStyle/>
          <a:p>
            <a:pPr marL="0" lvl="0" indent="0" algn="l" rtl="0">
              <a:lnSpc>
                <a:spcPct val="80000"/>
              </a:lnSpc>
              <a:spcBef>
                <a:spcPts val="0"/>
              </a:spcBef>
              <a:spcAft>
                <a:spcPts val="0"/>
              </a:spcAft>
              <a:buClr>
                <a:schemeClr val="dk1"/>
              </a:buClr>
              <a:buSzPts val="3600"/>
              <a:buFont typeface="Arial" panose="020B0604020202020204"/>
              <a:buNone/>
            </a:pPr>
            <a:r>
              <a:rPr lang="en-US"/>
              <a:t>Team details</a:t>
            </a:r>
          </a:p>
        </p:txBody>
      </p:sp>
      <p:sp>
        <p:nvSpPr>
          <p:cNvPr id="197" name="Google Shape;197;p3"/>
          <p:cNvSpPr txBox="1">
            <a:spLocks noGrp="1"/>
          </p:cNvSpPr>
          <p:nvPr>
            <p:ph type="sldNum" idx="4294967295"/>
          </p:nvPr>
        </p:nvSpPr>
        <p:spPr>
          <a:xfrm>
            <a:off x="11506202" y="6519009"/>
            <a:ext cx="385711" cy="2063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800"/>
              <a:buFont typeface="Arial" panose="020B0604020202020204"/>
              <a:buNone/>
            </a:pPr>
            <a:fld id="{00000000-1234-1234-1234-123412341234}" type="slidenum">
              <a:rPr lang="en-US" sz="800" b="0" i="0" u="none" strike="noStrike" cap="none">
                <a:solidFill>
                  <a:srgbClr val="000000"/>
                </a:solidFill>
                <a:latin typeface="Arial" panose="020B0604020202020204"/>
                <a:ea typeface="Arial" panose="020B0604020202020204"/>
                <a:cs typeface="Arial" panose="020B0604020202020204"/>
                <a:sym typeface="Arial" panose="020B0604020202020204"/>
              </a:rPr>
              <a:t>2</a:t>
            </a:fld>
            <a:endParaRPr sz="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 name="Google Shape;198;p3"/>
          <p:cNvSpPr txBox="1"/>
          <p:nvPr/>
        </p:nvSpPr>
        <p:spPr>
          <a:xfrm>
            <a:off x="2637616" y="2098914"/>
            <a:ext cx="3177007" cy="811161"/>
          </a:xfrm>
          <a:prstGeom prst="rect">
            <a:avLst/>
          </a:prstGeom>
          <a:noFill/>
          <a:ln>
            <a:noFill/>
          </a:ln>
        </p:spPr>
        <p:txBody>
          <a:bodyPr spcFirstLastPara="1" wrap="square" lIns="0" tIns="0" rIns="0" bIns="0" anchor="b" anchorCtr="0">
            <a:normAutofit fontScale="97500"/>
          </a:bodyPr>
          <a:lstStyle/>
          <a:p>
            <a:pPr marL="0" marR="0" lvl="0" indent="0" algn="l" rtl="0">
              <a:lnSpc>
                <a:spcPct val="90000"/>
              </a:lnSpc>
              <a:spcBef>
                <a:spcPts val="0"/>
              </a:spcBef>
              <a:spcAft>
                <a:spcPts val="0"/>
              </a:spcAft>
              <a:buClr>
                <a:srgbClr val="A100FF"/>
              </a:buClr>
              <a:buSzPts val="3600"/>
              <a:buFont typeface="Arial" panose="020B0604020202020204"/>
              <a:buNone/>
            </a:pPr>
            <a:r>
              <a:rPr lang="en-US" sz="3600" b="1" i="0" u="none" strike="noStrike" cap="none" dirty="0">
                <a:solidFill>
                  <a:srgbClr val="A100FF"/>
                </a:solidFill>
                <a:latin typeface="Arial" panose="020B0604020202020204"/>
                <a:ea typeface="Arial" panose="020B0604020202020204"/>
                <a:cs typeface="Arial" panose="020B0604020202020204"/>
                <a:sym typeface="Arial" panose="020B0604020202020204"/>
              </a:rPr>
              <a:t>VICKY KUMAR</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99" name="Google Shape;199;p3"/>
          <p:cNvSpPr/>
          <p:nvPr/>
        </p:nvSpPr>
        <p:spPr>
          <a:xfrm>
            <a:off x="255634" y="6368280"/>
            <a:ext cx="6709565"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panose="020B0604020202020204"/>
              <a:buNone/>
            </a:pPr>
            <a:r>
              <a:rPr lang="en-US" sz="1050" b="1" i="1" u="none" strike="noStrike" cap="none">
                <a:solidFill>
                  <a:srgbClr val="000000"/>
                </a:solidFill>
                <a:highlight>
                  <a:srgbClr val="FFFF00"/>
                </a:highlight>
                <a:latin typeface="Arial" panose="020B0604020202020204"/>
                <a:ea typeface="Arial" panose="020B0604020202020204"/>
                <a:cs typeface="Arial" panose="020B0604020202020204"/>
                <a:sym typeface="Arial" panose="020B0604020202020204"/>
              </a:rPr>
              <a:t>All fields are mandatory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 name="Google Shape;200;p3"/>
          <p:cNvSpPr/>
          <p:nvPr/>
        </p:nvSpPr>
        <p:spPr>
          <a:xfrm>
            <a:off x="966515" y="4515918"/>
            <a:ext cx="1481237" cy="14713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Arial" panose="020B0604020202020204"/>
              <a:buNone/>
            </a:pPr>
            <a:r>
              <a:rPr lang="en-US" sz="1800" b="0" i="0" u="none" strike="noStrike" cap="none">
                <a:solidFill>
                  <a:srgbClr val="FFFFFF"/>
                </a:solidFill>
                <a:latin typeface="Arial" panose="020B0604020202020204"/>
                <a:ea typeface="Arial" panose="020B0604020202020204"/>
                <a:cs typeface="Arial" panose="020B0604020202020204"/>
                <a:sym typeface="Arial" panose="020B0604020202020204"/>
              </a:rPr>
              <a:t>Photo</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01" name="Google Shape;201;p3"/>
          <p:cNvCxnSpPr/>
          <p:nvPr/>
        </p:nvCxnSpPr>
        <p:spPr>
          <a:xfrm>
            <a:off x="6096000" y="1521230"/>
            <a:ext cx="0" cy="4523725"/>
          </a:xfrm>
          <a:prstGeom prst="straightConnector1">
            <a:avLst/>
          </a:prstGeom>
          <a:noFill/>
          <a:ln w="9525" cap="flat" cmpd="sng">
            <a:solidFill>
              <a:srgbClr val="9E12FE"/>
            </a:solidFill>
            <a:prstDash val="solid"/>
            <a:miter lim="800000"/>
            <a:headEnd type="none" w="sm" len="sm"/>
            <a:tailEnd type="none" w="sm" len="sm"/>
          </a:ln>
        </p:spPr>
      </p:cxnSp>
      <p:cxnSp>
        <p:nvCxnSpPr>
          <p:cNvPr id="202" name="Google Shape;202;p3"/>
          <p:cNvCxnSpPr/>
          <p:nvPr/>
        </p:nvCxnSpPr>
        <p:spPr>
          <a:xfrm>
            <a:off x="2623232" y="3010298"/>
            <a:ext cx="1718008" cy="0"/>
          </a:xfrm>
          <a:prstGeom prst="straightConnector1">
            <a:avLst/>
          </a:prstGeom>
          <a:noFill/>
          <a:ln w="9525" cap="flat" cmpd="sng">
            <a:solidFill>
              <a:srgbClr val="9E12FE"/>
            </a:solidFill>
            <a:prstDash val="solid"/>
            <a:miter lim="800000"/>
            <a:headEnd type="none" w="sm" len="sm"/>
            <a:tailEnd type="none" w="sm" len="sm"/>
          </a:ln>
        </p:spPr>
      </p:cxnSp>
      <p:sp>
        <p:nvSpPr>
          <p:cNvPr id="203" name="Google Shape;203;p3"/>
          <p:cNvSpPr txBox="1"/>
          <p:nvPr/>
        </p:nvSpPr>
        <p:spPr>
          <a:xfrm>
            <a:off x="2751424" y="4203350"/>
            <a:ext cx="2893500" cy="811200"/>
          </a:xfrm>
          <a:prstGeom prst="rect">
            <a:avLst/>
          </a:prstGeom>
          <a:noFill/>
          <a:ln>
            <a:noFill/>
          </a:ln>
        </p:spPr>
        <p:txBody>
          <a:bodyPr spcFirstLastPara="1" wrap="square" lIns="0" tIns="0" rIns="0" bIns="0" anchor="b" anchorCtr="0">
            <a:normAutofit/>
          </a:bodyPr>
          <a:lstStyle/>
          <a:p>
            <a:pPr marL="0" marR="0" lvl="0" indent="0" algn="l" rtl="0">
              <a:lnSpc>
                <a:spcPct val="70000"/>
              </a:lnSpc>
              <a:spcBef>
                <a:spcPts val="0"/>
              </a:spcBef>
              <a:spcAft>
                <a:spcPts val="0"/>
              </a:spcAft>
              <a:buClr>
                <a:srgbClr val="A100FF"/>
              </a:buClr>
              <a:buSzPts val="3600"/>
              <a:buFont typeface="Arial" panose="020B0604020202020204"/>
              <a:buNone/>
            </a:pPr>
            <a:r>
              <a:rPr lang="en-US" sz="2800" b="1" dirty="0">
                <a:solidFill>
                  <a:srgbClr val="A100FF"/>
                </a:solidFill>
              </a:rPr>
              <a:t>SAJAN KUMAR</a:t>
            </a:r>
            <a:endParaRPr sz="2800" b="1" i="0" u="none" strike="noStrike" cap="none" dirty="0">
              <a:solidFill>
                <a:srgbClr val="A100FF"/>
              </a:solidFill>
              <a:latin typeface="Arial" panose="020B0604020202020204"/>
              <a:ea typeface="Arial" panose="020B0604020202020204"/>
              <a:cs typeface="Arial" panose="020B0604020202020204"/>
              <a:sym typeface="Arial" panose="020B0604020202020204"/>
            </a:endParaRPr>
          </a:p>
        </p:txBody>
      </p:sp>
      <p:cxnSp>
        <p:nvCxnSpPr>
          <p:cNvPr id="204" name="Google Shape;204;p3"/>
          <p:cNvCxnSpPr/>
          <p:nvPr/>
        </p:nvCxnSpPr>
        <p:spPr>
          <a:xfrm>
            <a:off x="2751413" y="5101825"/>
            <a:ext cx="1718008" cy="0"/>
          </a:xfrm>
          <a:prstGeom prst="straightConnector1">
            <a:avLst/>
          </a:prstGeom>
          <a:noFill/>
          <a:ln w="9525" cap="flat" cmpd="sng">
            <a:solidFill>
              <a:srgbClr val="9E12FE"/>
            </a:solidFill>
            <a:prstDash val="solid"/>
            <a:miter lim="800000"/>
            <a:headEnd type="none" w="sm" len="sm"/>
            <a:tailEnd type="none" w="sm" len="sm"/>
          </a:ln>
        </p:spPr>
      </p:cxnSp>
      <p:sp>
        <p:nvSpPr>
          <p:cNvPr id="205" name="Google Shape;205;p3"/>
          <p:cNvSpPr txBox="1"/>
          <p:nvPr/>
        </p:nvSpPr>
        <p:spPr>
          <a:xfrm>
            <a:off x="9165649" y="2098925"/>
            <a:ext cx="2645400" cy="811200"/>
          </a:xfrm>
          <a:prstGeom prst="rect">
            <a:avLst/>
          </a:prstGeom>
          <a:noFill/>
          <a:ln>
            <a:noFill/>
          </a:ln>
        </p:spPr>
        <p:txBody>
          <a:bodyPr spcFirstLastPara="1" wrap="square" lIns="0" tIns="0" rIns="0" bIns="0" anchor="b" anchorCtr="0">
            <a:normAutofit fontScale="97500"/>
          </a:bodyPr>
          <a:lstStyle/>
          <a:p>
            <a:pPr marL="0" marR="0" lvl="0" indent="0" algn="l" rtl="0">
              <a:lnSpc>
                <a:spcPct val="70000"/>
              </a:lnSpc>
              <a:spcBef>
                <a:spcPts val="0"/>
              </a:spcBef>
              <a:spcAft>
                <a:spcPts val="0"/>
              </a:spcAft>
              <a:buClr>
                <a:srgbClr val="A100FF"/>
              </a:buClr>
              <a:buSzPts val="3600"/>
              <a:buFont typeface="Arial" panose="020B0604020202020204"/>
              <a:buNone/>
            </a:pPr>
            <a:r>
              <a:rPr lang="en-US" sz="2800" b="1" dirty="0">
                <a:solidFill>
                  <a:srgbClr val="A100FF"/>
                </a:solidFill>
              </a:rPr>
              <a:t> SAURABH KUMAR RAJ</a:t>
            </a:r>
            <a:endParaRPr sz="9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06" name="Google Shape;206;p3"/>
          <p:cNvCxnSpPr/>
          <p:nvPr/>
        </p:nvCxnSpPr>
        <p:spPr>
          <a:xfrm>
            <a:off x="9151259" y="3010298"/>
            <a:ext cx="1718008" cy="0"/>
          </a:xfrm>
          <a:prstGeom prst="straightConnector1">
            <a:avLst/>
          </a:prstGeom>
          <a:noFill/>
          <a:ln w="9525" cap="flat" cmpd="sng">
            <a:solidFill>
              <a:srgbClr val="9E12FE"/>
            </a:solidFill>
            <a:prstDash val="solid"/>
            <a:miter lim="800000"/>
            <a:headEnd type="none" w="sm" len="sm"/>
            <a:tailEnd type="none" w="sm" len="sm"/>
          </a:ln>
        </p:spPr>
      </p:cxnSp>
      <p:graphicFrame>
        <p:nvGraphicFramePr>
          <p:cNvPr id="207" name="Google Shape;207;p3"/>
          <p:cNvGraphicFramePr/>
          <p:nvPr/>
        </p:nvGraphicFramePr>
        <p:xfrm>
          <a:off x="461913" y="1173024"/>
          <a:ext cx="11617725" cy="378450"/>
        </p:xfrm>
        <a:graphic>
          <a:graphicData uri="http://schemas.openxmlformats.org/drawingml/2006/table">
            <a:tbl>
              <a:tblPr firstRow="1" bandRow="1">
                <a:noFill/>
                <a:tableStyleId>{93F4E7E6-FDEE-4E4F-B63D-C841E31CBE8C}</a:tableStyleId>
              </a:tblPr>
              <a:tblGrid>
                <a:gridCol w="4382350">
                  <a:extLst>
                    <a:ext uri="{9D8B030D-6E8A-4147-A177-3AD203B41FA5}">
                      <a16:colId xmlns:a16="http://schemas.microsoft.com/office/drawing/2014/main" val="20000"/>
                    </a:ext>
                  </a:extLst>
                </a:gridCol>
                <a:gridCol w="7235375">
                  <a:extLst>
                    <a:ext uri="{9D8B030D-6E8A-4147-A177-3AD203B41FA5}">
                      <a16:colId xmlns:a16="http://schemas.microsoft.com/office/drawing/2014/main" val="20001"/>
                    </a:ext>
                  </a:extLst>
                </a:gridCol>
              </a:tblGrid>
              <a:tr h="3784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solidFill>
                            <a:srgbClr val="A100FF"/>
                          </a:solidFill>
                        </a:rPr>
                        <a:t>TEAM NAME: </a:t>
                      </a:r>
                      <a:r>
                        <a:rPr lang="en-US">
                          <a:solidFill>
                            <a:srgbClr val="A100FF"/>
                          </a:solidFill>
                        </a:rPr>
                        <a:t>Your Team Name Here</a:t>
                      </a:r>
                      <a:endParaRPr sz="1400" u="none" strike="noStrike" cap="none"/>
                    </a:p>
                  </a:txBody>
                  <a:tcPr marL="91450" marR="91450" marT="45725" marB="45725">
                    <a:lnL w="9525" cap="flat" cmpd="sng">
                      <a:solidFill>
                        <a:srgbClr val="E5BFFF"/>
                      </a:solidFill>
                      <a:prstDash val="solid"/>
                      <a:round/>
                      <a:headEnd type="none" w="sm" len="sm"/>
                      <a:tailEnd type="none" w="sm" len="sm"/>
                    </a:lnL>
                    <a:lnR w="9525" cap="flat" cmpd="sng">
                      <a:solidFill>
                        <a:srgbClr val="ECCCFF"/>
                      </a:solidFill>
                      <a:prstDash val="solid"/>
                      <a:round/>
                      <a:headEnd type="none" w="sm" len="sm"/>
                      <a:tailEnd type="none" w="sm" len="sm"/>
                    </a:lnR>
                    <a:lnT w="9525" cap="flat" cmpd="sng">
                      <a:solidFill>
                        <a:srgbClr val="E5BFFF"/>
                      </a:solidFill>
                      <a:prstDash val="solid"/>
                      <a:round/>
                      <a:headEnd type="none" w="sm" len="sm"/>
                      <a:tailEnd type="none" w="sm" len="sm"/>
                    </a:lnT>
                    <a:lnB w="9525" cap="flat" cmpd="sng">
                      <a:solidFill>
                        <a:srgbClr val="ECCCFF"/>
                      </a:solidFill>
                      <a:prstDash val="solid"/>
                      <a:round/>
                      <a:headEnd type="none" w="sm" len="sm"/>
                      <a:tailEnd type="none" w="sm" len="sm"/>
                    </a:lnB>
                    <a:solidFill>
                      <a:srgbClr val="EAEAEA"/>
                    </a:solidFill>
                  </a:tcPr>
                </a:tc>
                <a:tc>
                  <a:txBody>
                    <a:bodyPr/>
                    <a:lstStyle/>
                    <a:p>
                      <a:pPr marL="0" marR="0" lvl="0" indent="0" algn="l" rtl="0">
                        <a:lnSpc>
                          <a:spcPct val="100000"/>
                        </a:lnSpc>
                        <a:spcBef>
                          <a:spcPts val="0"/>
                        </a:spcBef>
                        <a:spcAft>
                          <a:spcPts val="0"/>
                        </a:spcAft>
                        <a:buClr>
                          <a:schemeClr val="dk1"/>
                        </a:buClr>
                        <a:buSzPts val="1000"/>
                        <a:buFont typeface="Arial" panose="020B0604020202020204"/>
                        <a:buNone/>
                      </a:pPr>
                      <a:endParaRPr sz="1000" b="1" u="none" strike="noStrike" cap="none">
                        <a:solidFill>
                          <a:srgbClr val="A100FF"/>
                        </a:solidFill>
                      </a:endParaRPr>
                    </a:p>
                  </a:txBody>
                  <a:tcPr marL="91450" marR="91450" marT="45725" marB="45725">
                    <a:lnL w="9525" cap="flat" cmpd="sng">
                      <a:solidFill>
                        <a:srgbClr val="ECCCFF"/>
                      </a:solidFill>
                      <a:prstDash val="solid"/>
                      <a:round/>
                      <a:headEnd type="none" w="sm" len="sm"/>
                      <a:tailEnd type="none" w="sm" len="sm"/>
                    </a:lnL>
                    <a:lnR w="9525" cap="flat" cmpd="sng">
                      <a:solidFill>
                        <a:srgbClr val="E5BFFF"/>
                      </a:solidFill>
                      <a:prstDash val="solid"/>
                      <a:round/>
                      <a:headEnd type="none" w="sm" len="sm"/>
                      <a:tailEnd type="none" w="sm" len="sm"/>
                    </a:lnR>
                    <a:lnT w="9525" cap="flat" cmpd="sng">
                      <a:solidFill>
                        <a:srgbClr val="E5BFFF"/>
                      </a:solidFill>
                      <a:prstDash val="solid"/>
                      <a:round/>
                      <a:headEnd type="none" w="sm" len="sm"/>
                      <a:tailEnd type="none" w="sm" len="sm"/>
                    </a:lnT>
                    <a:lnB w="9525" cap="flat" cmpd="sng">
                      <a:solidFill>
                        <a:srgbClr val="D5D5D5"/>
                      </a:solidFill>
                      <a:prstDash val="solid"/>
                      <a:round/>
                      <a:headEnd type="none" w="sm" len="sm"/>
                      <a:tailEnd type="none" w="sm" len="sm"/>
                    </a:lnB>
                    <a:solidFill>
                      <a:srgbClr val="EAEAEA"/>
                    </a:solidFill>
                  </a:tcPr>
                </a:tc>
                <a:extLst>
                  <a:ext uri="{0D108BD9-81ED-4DB2-BD59-A6C34878D82A}">
                    <a16:rowId xmlns:a16="http://schemas.microsoft.com/office/drawing/2014/main" val="10000"/>
                  </a:ext>
                </a:extLst>
              </a:tr>
            </a:tbl>
          </a:graphicData>
        </a:graphic>
      </p:graphicFrame>
      <p:sp>
        <p:nvSpPr>
          <p:cNvPr id="208" name="Google Shape;208;p3"/>
          <p:cNvSpPr txBox="1"/>
          <p:nvPr/>
        </p:nvSpPr>
        <p:spPr>
          <a:xfrm>
            <a:off x="2623232" y="3141433"/>
            <a:ext cx="276270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College: SMVDU</a:t>
            </a: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Stream: ECE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Year of graduation: 2024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 name="Google Shape;209;p3"/>
          <p:cNvSpPr txBox="1"/>
          <p:nvPr/>
        </p:nvSpPr>
        <p:spPr>
          <a:xfrm>
            <a:off x="2637616" y="5236045"/>
            <a:ext cx="276270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College: SMVDU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Stream: ECE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Year of graduation: 2024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 name="Google Shape;210;p3"/>
          <p:cNvSpPr txBox="1"/>
          <p:nvPr/>
        </p:nvSpPr>
        <p:spPr>
          <a:xfrm>
            <a:off x="9122721" y="3141433"/>
            <a:ext cx="276270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College: SMVDU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Stream: ECE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Year of graduation: 2024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11" name="Google Shape;211;p3" descr="C:\Users\hp\Downloads\sajan pic pasport.jpgsajan pic pasport"/>
          <p:cNvPicPr preferRelativeResize="0"/>
          <p:nvPr/>
        </p:nvPicPr>
        <p:blipFill rotWithShape="1">
          <a:blip r:embed="rId3"/>
          <a:srcRect/>
          <a:stretch>
            <a:fillRect/>
          </a:stretch>
        </p:blipFill>
        <p:spPr>
          <a:xfrm>
            <a:off x="942185" y="4515918"/>
            <a:ext cx="1505566" cy="1471321"/>
          </a:xfrm>
          <a:prstGeom prst="rect">
            <a:avLst/>
          </a:prstGeom>
          <a:noFill/>
          <a:ln>
            <a:noFill/>
          </a:ln>
        </p:spPr>
      </p:pic>
      <p:pic>
        <p:nvPicPr>
          <p:cNvPr id="212" name="Google Shape;212;p3" descr="C:\Users\hp\Downloads\vicky passport size.jpgvicky passport size"/>
          <p:cNvPicPr preferRelativeResize="0"/>
          <p:nvPr/>
        </p:nvPicPr>
        <p:blipFill rotWithShape="1">
          <a:blip r:embed="rId4"/>
          <a:srcRect/>
          <a:stretch>
            <a:fillRect/>
          </a:stretch>
        </p:blipFill>
        <p:spPr>
          <a:xfrm>
            <a:off x="860503" y="2499306"/>
            <a:ext cx="1442993" cy="1485840"/>
          </a:xfrm>
          <a:prstGeom prst="rect">
            <a:avLst/>
          </a:prstGeom>
          <a:noFill/>
          <a:ln>
            <a:noFill/>
          </a:ln>
        </p:spPr>
      </p:pic>
      <p:pic>
        <p:nvPicPr>
          <p:cNvPr id="213" name="Google Shape;213;p3" descr="C:\Users\hp\Pictures\pass.jpgpass"/>
          <p:cNvPicPr preferRelativeResize="0"/>
          <p:nvPr/>
        </p:nvPicPr>
        <p:blipFill rotWithShape="1">
          <a:blip r:embed="rId5"/>
          <a:srcRect/>
          <a:stretch>
            <a:fillRect/>
          </a:stretch>
        </p:blipFill>
        <p:spPr>
          <a:xfrm>
            <a:off x="7416634" y="2517596"/>
            <a:ext cx="1434219" cy="14338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
          <p:cNvSpPr txBox="1"/>
          <p:nvPr/>
        </p:nvSpPr>
        <p:spPr>
          <a:xfrm>
            <a:off x="131411" y="135040"/>
            <a:ext cx="11282796" cy="590550"/>
          </a:xfrm>
          <a:prstGeom prst="rect">
            <a:avLst/>
          </a:prstGeom>
          <a:solidFill>
            <a:srgbClr val="A100FF"/>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FFFFFF"/>
              </a:buClr>
              <a:buSzPts val="2400"/>
              <a:buFont typeface="Arial" panose="020B0604020202020204"/>
              <a:buNone/>
            </a:pPr>
            <a:r>
              <a:rPr lang="en-US" sz="2400" b="1" i="0" u="none" strike="noStrike" cap="none">
                <a:solidFill>
                  <a:srgbClr val="FFFFFF"/>
                </a:solidFill>
                <a:latin typeface="Arial" panose="020B0604020202020204"/>
                <a:ea typeface="Arial" panose="020B0604020202020204"/>
                <a:cs typeface="Arial" panose="020B0604020202020204"/>
                <a:sym typeface="Arial" panose="020B0604020202020204"/>
              </a:rPr>
              <a:t>Theme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9" name="Google Shape;219;p4"/>
          <p:cNvSpPr txBox="1"/>
          <p:nvPr/>
        </p:nvSpPr>
        <p:spPr>
          <a:xfrm>
            <a:off x="-495935" y="135255"/>
            <a:ext cx="8260080" cy="47688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1800"/>
              <a:buFont typeface="Arial" panose="020B0604020202020204"/>
              <a:buNone/>
            </a:pPr>
            <a:endParaRPr sz="28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 name="Text Box 2"/>
          <p:cNvSpPr txBox="1"/>
          <p:nvPr/>
        </p:nvSpPr>
        <p:spPr>
          <a:xfrm>
            <a:off x="131411" y="822036"/>
            <a:ext cx="11496386" cy="6186309"/>
          </a:xfrm>
          <a:prstGeom prst="rect">
            <a:avLst/>
          </a:prstGeom>
          <a:noFill/>
        </p:spPr>
        <p:txBody>
          <a:bodyPr wrap="square" rtlCol="0">
            <a:spAutoFit/>
          </a:bodyPr>
          <a:lstStyle/>
          <a:p>
            <a:pPr marL="0" indent="0">
              <a:buNone/>
            </a:pPr>
            <a:r>
              <a:rPr lang="en-US" sz="1800" b="1" u="sng" dirty="0">
                <a:solidFill>
                  <a:schemeClr val="bg1"/>
                </a:solidFill>
                <a:highlight>
                  <a:srgbClr val="000000"/>
                </a:highlight>
              </a:rPr>
              <a:t>ANTOMATIC ANTI COLLISION  SYSTEM: </a:t>
            </a:r>
          </a:p>
          <a:p>
            <a:endParaRPr lang="en-US" sz="1800" b="1" u="sng" dirty="0">
              <a:highlight>
                <a:srgbClr val="000000"/>
              </a:highlight>
            </a:endParaRPr>
          </a:p>
          <a:p>
            <a:pPr marL="0" indent="0">
              <a:buNone/>
            </a:pPr>
            <a:r>
              <a:rPr lang="en-US" sz="1800" b="1" u="sng" dirty="0">
                <a:highlight>
                  <a:srgbClr val="000000"/>
                </a:highlight>
              </a:rPr>
              <a:t>7.-</a:t>
            </a:r>
          </a:p>
          <a:p>
            <a:pPr marL="0" indent="0">
              <a:buNone/>
            </a:pPr>
            <a:r>
              <a:rPr lang="en-US" sz="1800" b="1" dirty="0">
                <a:solidFill>
                  <a:srgbClr val="FF0000"/>
                </a:solidFill>
              </a:rPr>
              <a:t>1.It is basically a collision avoidance system (CAS), also known as a pre-crash system, forward collision warning system, or collision mitigation system, </a:t>
            </a:r>
          </a:p>
          <a:p>
            <a:pPr marL="0" indent="0">
              <a:buNone/>
            </a:pPr>
            <a:endParaRPr lang="en-US" sz="1800" b="1" dirty="0">
              <a:solidFill>
                <a:srgbClr val="FF0000"/>
              </a:solidFill>
            </a:endParaRPr>
          </a:p>
          <a:p>
            <a:pPr marL="0" indent="0">
              <a:buNone/>
            </a:pPr>
            <a:r>
              <a:rPr lang="en-US" sz="1800" b="1" dirty="0">
                <a:solidFill>
                  <a:srgbClr val="FF0000"/>
                </a:solidFill>
              </a:rPr>
              <a:t>2.we use many transportation system to travel one place to another .</a:t>
            </a:r>
          </a:p>
          <a:p>
            <a:pPr marL="342900" indent="-342900">
              <a:buAutoNum type="arabicPeriod"/>
            </a:pPr>
            <a:endParaRPr lang="en-US" sz="1800" b="1" dirty="0">
              <a:solidFill>
                <a:srgbClr val="FF0000"/>
              </a:solidFill>
            </a:endParaRPr>
          </a:p>
          <a:p>
            <a:pPr marL="0" indent="0">
              <a:buNone/>
            </a:pPr>
            <a:r>
              <a:rPr lang="en-US" sz="1800" b="1" dirty="0">
                <a:solidFill>
                  <a:srgbClr val="FF0000"/>
                </a:solidFill>
              </a:rPr>
              <a:t>3.Collision avoidance systems range from widespread systems mandatory in some countries, such as autonomous emergency braking .</a:t>
            </a:r>
          </a:p>
          <a:p>
            <a:pPr marL="342900" indent="-342900">
              <a:buAutoNum type="arabicPeriod"/>
            </a:pPr>
            <a:endParaRPr lang="en-US" sz="1800" b="1" dirty="0">
              <a:solidFill>
                <a:srgbClr val="FF0000"/>
              </a:solidFill>
            </a:endParaRPr>
          </a:p>
          <a:p>
            <a:pPr marL="0" indent="0">
              <a:buNone/>
            </a:pPr>
            <a:r>
              <a:rPr lang="en-US" sz="1800" b="1" dirty="0">
                <a:solidFill>
                  <a:srgbClr val="FF0000"/>
                </a:solidFill>
              </a:rPr>
              <a:t> 4.This is aiming to </a:t>
            </a:r>
            <a:r>
              <a:rPr lang="en-US" sz="1800" b="1" dirty="0" err="1">
                <a:solidFill>
                  <a:srgbClr val="FF0000"/>
                </a:solidFill>
              </a:rPr>
              <a:t>utilise</a:t>
            </a:r>
            <a:r>
              <a:rPr lang="en-US" sz="1800" b="1" dirty="0">
                <a:solidFill>
                  <a:srgbClr val="FF0000"/>
                </a:solidFill>
              </a:rPr>
              <a:t> the latest development in sensors technology and multi-level of redundancy approach, to improve the safety of electric vehicle and minimize the risk of road collision.</a:t>
            </a:r>
          </a:p>
          <a:p>
            <a:pPr marL="342900" indent="-342900">
              <a:buAutoNum type="arabicPeriod"/>
            </a:pPr>
            <a:endParaRPr lang="en-US" sz="1800" b="1" dirty="0">
              <a:solidFill>
                <a:srgbClr val="FF0000"/>
              </a:solidFill>
            </a:endParaRPr>
          </a:p>
          <a:p>
            <a:pPr marL="0" indent="0">
              <a:buNone/>
            </a:pPr>
            <a:r>
              <a:rPr lang="en-US" sz="1800" b="1" dirty="0">
                <a:solidFill>
                  <a:srgbClr val="FF0000"/>
                </a:solidFill>
              </a:rPr>
              <a:t>5.The paper is focused on the development of the anti-collision system. The system is a network of sensors </a:t>
            </a:r>
            <a:r>
              <a:rPr lang="en-US" sz="1800" b="1" dirty="0" err="1">
                <a:solidFill>
                  <a:srgbClr val="FF0000"/>
                </a:solidFill>
              </a:rPr>
              <a:t>utilising</a:t>
            </a:r>
            <a:r>
              <a:rPr lang="en-US" sz="1800" b="1" dirty="0">
                <a:solidFill>
                  <a:srgbClr val="FF0000"/>
                </a:solidFill>
              </a:rPr>
              <a:t> the near real time embedded system.</a:t>
            </a:r>
          </a:p>
          <a:p>
            <a:pPr marL="342900" indent="-342900">
              <a:buAutoNum type="arabicPeriod"/>
            </a:pPr>
            <a:endParaRPr lang="en-US" sz="1800" b="1" dirty="0">
              <a:solidFill>
                <a:srgbClr val="FF0000"/>
              </a:solidFill>
            </a:endParaRPr>
          </a:p>
          <a:p>
            <a:pPr marL="0" indent="0">
              <a:buNone/>
            </a:pPr>
            <a:r>
              <a:rPr lang="en-US" sz="1800" b="1" dirty="0">
                <a:solidFill>
                  <a:srgbClr val="FF0000"/>
                </a:solidFill>
              </a:rPr>
              <a:t>6.Four operational conditions were considered and some activities have been taken to control the speed and steering control system of the vehicle at an imminent collision without causing panic to the driver. Visual alerts using LEDs were developed to indicate vehicles or obstacles along the path of the host vehicle even at an opposite direction</a:t>
            </a:r>
          </a:p>
          <a:p>
            <a:pPr marL="0" indent="0">
              <a:buNone/>
            </a:pPr>
            <a:endParaRPr lang="en-US" sz="1800" b="1" dirty="0">
              <a:solidFill>
                <a:srgbClr val="FF0000"/>
              </a:solidFill>
            </a:endParaRPr>
          </a:p>
        </p:txBody>
      </p:sp>
      <p:sp>
        <p:nvSpPr>
          <p:cNvPr id="4" name="Text Box 3"/>
          <p:cNvSpPr txBox="1"/>
          <p:nvPr/>
        </p:nvSpPr>
        <p:spPr>
          <a:xfrm>
            <a:off x="1062182" y="612140"/>
            <a:ext cx="309880" cy="922020"/>
          </a:xfrm>
          <a:prstGeom prst="rect">
            <a:avLst/>
          </a:prstGeom>
          <a:noFill/>
        </p:spPr>
        <p:txBody>
          <a:bodyPr wrap="square" rtlCol="0">
            <a:spAutoFit/>
          </a:bodyPr>
          <a:lstStyle/>
          <a:p>
            <a:pPr algn="l"/>
            <a:endParaRPr lang="en-US" sz="1800" b="1" u="sng" dirty="0">
              <a:highlight>
                <a:srgbClr val="000000"/>
              </a:highlight>
            </a:endParaRPr>
          </a:p>
          <a:p>
            <a:endParaRPr lang="en-US" sz="1800" b="1" u="sng" dirty="0">
              <a:highlight>
                <a:srgbClr val="000000"/>
              </a:highlight>
            </a:endParaRPr>
          </a:p>
          <a:p>
            <a:endParaRPr lang="en-US" sz="1800" b="1" u="sng" dirty="0">
              <a:highlight>
                <a:srgbClr val="0000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
          <p:cNvSpPr txBox="1">
            <a:spLocks noGrp="1"/>
          </p:cNvSpPr>
          <p:nvPr>
            <p:ph type="title" idx="4294967295"/>
          </p:nvPr>
        </p:nvSpPr>
        <p:spPr>
          <a:xfrm>
            <a:off x="361458" y="386331"/>
            <a:ext cx="11282796" cy="698892"/>
          </a:xfrm>
          <a:prstGeom prst="rect">
            <a:avLst/>
          </a:prstGeom>
          <a:solidFill>
            <a:srgbClr val="A100FF"/>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Font typeface="Arial" panose="020B0604020202020204"/>
              <a:buNone/>
            </a:pPr>
            <a:r>
              <a:rPr lang="en-US" sz="2400" b="1">
                <a:solidFill>
                  <a:schemeClr val="lt1"/>
                </a:solidFill>
                <a:latin typeface="Arial" panose="020B0604020202020204"/>
                <a:ea typeface="Arial" panose="020B0604020202020204"/>
                <a:cs typeface="Arial" panose="020B0604020202020204"/>
                <a:sym typeface="Arial" panose="020B0604020202020204"/>
              </a:rPr>
              <a:t>Describe the problem statement (200 words)</a:t>
            </a:r>
            <a:endParaRPr sz="3200">
              <a:solidFill>
                <a:schemeClr val="lt1"/>
              </a:solidFill>
              <a:latin typeface="Arial" panose="020B0604020202020204"/>
              <a:ea typeface="Arial" panose="020B0604020202020204"/>
              <a:cs typeface="Arial" panose="020B0604020202020204"/>
              <a:sym typeface="Arial" panose="020B0604020202020204"/>
            </a:endParaRPr>
          </a:p>
        </p:txBody>
      </p:sp>
      <p:sp>
        <p:nvSpPr>
          <p:cNvPr id="225" name="Google Shape;225;p5"/>
          <p:cNvSpPr txBox="1"/>
          <p:nvPr/>
        </p:nvSpPr>
        <p:spPr>
          <a:xfrm>
            <a:off x="361450" y="1400175"/>
            <a:ext cx="11282700" cy="584454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sz="1600" b="1" i="0" u="sng" strike="noStrike" cap="none">
                <a:solidFill>
                  <a:srgbClr val="000000"/>
                </a:solidFill>
                <a:highlight>
                  <a:srgbClr val="00FFFF"/>
                </a:highlight>
                <a:latin typeface="Arial" panose="020B0604020202020204"/>
                <a:ea typeface="Arial" panose="020B0604020202020204"/>
                <a:cs typeface="Arial" panose="020B0604020202020204"/>
                <a:sym typeface="Arial" panose="020B0604020202020204"/>
              </a:rPr>
              <a:t>Note:</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sz="1600" b="1" i="0" u="none" strike="noStrike" cap="none">
                <a:solidFill>
                  <a:schemeClr val="accent4">
                    <a:lumMod val="50000"/>
                  </a:schemeClr>
                </a:solidFill>
                <a:latin typeface="Arial" panose="020B0604020202020204"/>
                <a:ea typeface="Arial" panose="020B0604020202020204"/>
                <a:cs typeface="Arial" panose="020B0604020202020204"/>
                <a:sym typeface="Arial" panose="020B0604020202020204"/>
              </a:rPr>
              <a:t>The National Highway Authority of India (NHAI) was founded in 1988. NHAI is an autonomous body responsible for the development, maintenance and operation of National Highways. The longest road in India is G.T. Grand Trunk Road. G.T. The road was built by Shershah Suri. Now it connects from Kolkata to Amritsar. The first national road in India is the G.T. road. The freeway is known as the "Long Walk" is the G.T. road.</a:t>
            </a:r>
          </a:p>
          <a:p>
            <a:pPr marL="0" marR="0" lvl="0" indent="0" algn="l" rtl="0">
              <a:lnSpc>
                <a:spcPct val="100000"/>
              </a:lnSpc>
              <a:spcBef>
                <a:spcPts val="0"/>
              </a:spcBef>
              <a:spcAft>
                <a:spcPts val="0"/>
              </a:spcAft>
              <a:buClr>
                <a:srgbClr val="000000"/>
              </a:buClr>
              <a:buSzPts val="1800"/>
              <a:buFont typeface="Arial" panose="020B0604020202020204"/>
              <a:buNone/>
            </a:pPr>
            <a:endParaRPr sz="1600" b="1" i="0" u="none" strike="noStrike" cap="none">
              <a:solidFill>
                <a:schemeClr val="accent4">
                  <a:lumMod val="50000"/>
                </a:schemeClr>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rgbClr val="000000"/>
              </a:buClr>
              <a:buSzPts val="1800"/>
              <a:buFont typeface="Arial" panose="020B0604020202020204"/>
              <a:buAutoNum type="arabicPeriod"/>
            </a:pPr>
            <a:r>
              <a:rPr sz="1600" b="1" i="0" u="none" strike="noStrike" cap="none">
                <a:solidFill>
                  <a:srgbClr val="C00000"/>
                </a:solidFill>
                <a:latin typeface="Arial" panose="020B0604020202020204"/>
                <a:ea typeface="Arial" panose="020B0604020202020204"/>
                <a:cs typeface="Arial" panose="020B0604020202020204"/>
                <a:sym typeface="Arial" panose="020B0604020202020204"/>
              </a:rPr>
              <a:t>According to the report “Road Safety Assessment of NH-44”, which has been prepared by Traffic Adviser to state government Navdeep Asija, 880 people lost their lives and 525 sustained serious injuries from 2016 to 2018. The report has analysed this three-year data of accidents on the GT Road from Shambhu Barrier to Jalandhar, which is a 212-km-long stretch.</a:t>
            </a:r>
          </a:p>
          <a:p>
            <a:pPr marL="342900" marR="0" lvl="0" indent="-342900" algn="l" rtl="0">
              <a:lnSpc>
                <a:spcPct val="100000"/>
              </a:lnSpc>
              <a:spcBef>
                <a:spcPts val="0"/>
              </a:spcBef>
              <a:spcAft>
                <a:spcPts val="0"/>
              </a:spcAft>
              <a:buClr>
                <a:srgbClr val="000000"/>
              </a:buClr>
              <a:buSzPts val="1800"/>
              <a:buFont typeface="Arial" panose="020B0604020202020204"/>
              <a:buAutoNum type="arabicPeriod"/>
            </a:pPr>
            <a:endParaRPr sz="1600" b="1" i="0" u="none" strike="noStrike" cap="none">
              <a:solidFill>
                <a:srgbClr val="C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rgbClr val="000000"/>
              </a:buClr>
              <a:buSzPts val="1800"/>
              <a:buFont typeface="Arial" panose="020B0604020202020204"/>
              <a:buAutoNum type="arabicPeriod"/>
            </a:pPr>
            <a:r>
              <a:rPr sz="1600" b="1" i="0" u="none" strike="noStrike" cap="none">
                <a:solidFill>
                  <a:srgbClr val="C00000"/>
                </a:solidFill>
                <a:latin typeface="Arial" panose="020B0604020202020204"/>
                <a:ea typeface="Arial" panose="020B0604020202020204"/>
                <a:cs typeface="Arial" panose="020B0604020202020204"/>
                <a:sym typeface="Arial" panose="020B0604020202020204"/>
              </a:rPr>
              <a:t>Road accident is most unwanted thing to happen to a road user, though they happen quite often. The most unfortunate thing is that we don't learn from our mistakes on road. Most of the road users are quite well aware of the general rules and safety measures while using roads but it is only the laxity on part of road users, which cause accidents and crashes. Main cause of accidents and crashes are due to human errors. We are elaborating some of the common behaviour of humans which results in accident.</a:t>
            </a:r>
          </a:p>
          <a:p>
            <a:pPr marL="342900" marR="0" lvl="0" indent="-342900" algn="l" rtl="0">
              <a:lnSpc>
                <a:spcPct val="100000"/>
              </a:lnSpc>
              <a:spcBef>
                <a:spcPts val="0"/>
              </a:spcBef>
              <a:spcAft>
                <a:spcPts val="0"/>
              </a:spcAft>
              <a:buClr>
                <a:srgbClr val="000000"/>
              </a:buClr>
              <a:buSzPts val="1800"/>
              <a:buFont typeface="Arial" panose="020B0604020202020204"/>
              <a:buAutoNum type="arabicPeriod"/>
            </a:pPr>
            <a:endParaRPr sz="1600" b="1" i="0" u="none" strike="noStrike" cap="none">
              <a:solidFill>
                <a:srgbClr val="C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rgbClr val="000000"/>
              </a:buClr>
              <a:buSzPts val="1800"/>
              <a:buFont typeface="Arial" panose="020B0604020202020204"/>
              <a:buAutoNum type="arabicPeriod"/>
            </a:pPr>
            <a:r>
              <a:rPr sz="1600" b="1" i="0" u="none" strike="noStrike" cap="none">
                <a:solidFill>
                  <a:srgbClr val="C00000"/>
                </a:solidFill>
                <a:latin typeface="Arial" panose="020B0604020202020204"/>
                <a:ea typeface="Arial" panose="020B0604020202020204"/>
                <a:cs typeface="Arial" panose="020B0604020202020204"/>
                <a:sym typeface="Arial" panose="020B0604020202020204"/>
              </a:rPr>
              <a:t>1.Over Speeding</a:t>
            </a:r>
          </a:p>
          <a:p>
            <a:pPr marL="342900" marR="0" lvl="0" indent="-342900" algn="l" rtl="0">
              <a:lnSpc>
                <a:spcPct val="100000"/>
              </a:lnSpc>
              <a:spcBef>
                <a:spcPts val="0"/>
              </a:spcBef>
              <a:spcAft>
                <a:spcPts val="0"/>
              </a:spcAft>
              <a:buClr>
                <a:srgbClr val="000000"/>
              </a:buClr>
              <a:buSzPts val="1800"/>
              <a:buFont typeface="Arial" panose="020B0604020202020204"/>
              <a:buAutoNum type="arabicPeriod"/>
            </a:pPr>
            <a:r>
              <a:rPr sz="1600" b="1" i="0" u="none" strike="noStrike" cap="none">
                <a:solidFill>
                  <a:srgbClr val="C00000"/>
                </a:solidFill>
                <a:latin typeface="Arial" panose="020B0604020202020204"/>
                <a:ea typeface="Arial" panose="020B0604020202020204"/>
                <a:cs typeface="Arial" panose="020B0604020202020204"/>
                <a:sym typeface="Arial" panose="020B0604020202020204"/>
              </a:rPr>
              <a:t>2.Drunken Driving</a:t>
            </a:r>
          </a:p>
          <a:p>
            <a:pPr marL="342900" marR="0" lvl="0" indent="-342900" algn="l" rtl="0">
              <a:lnSpc>
                <a:spcPct val="100000"/>
              </a:lnSpc>
              <a:spcBef>
                <a:spcPts val="0"/>
              </a:spcBef>
              <a:spcAft>
                <a:spcPts val="0"/>
              </a:spcAft>
              <a:buClr>
                <a:srgbClr val="000000"/>
              </a:buClr>
              <a:buSzPts val="1800"/>
              <a:buFont typeface="Arial" panose="020B0604020202020204"/>
              <a:buAutoNum type="arabicPeriod"/>
            </a:pPr>
            <a:r>
              <a:rPr sz="1600" b="1" i="0" u="none" strike="noStrike" cap="none">
                <a:solidFill>
                  <a:srgbClr val="C00000"/>
                </a:solidFill>
                <a:latin typeface="Arial" panose="020B0604020202020204"/>
                <a:ea typeface="Arial" panose="020B0604020202020204"/>
                <a:cs typeface="Arial" panose="020B0604020202020204"/>
                <a:sym typeface="Arial" panose="020B0604020202020204"/>
              </a:rPr>
              <a:t>3.Distractions to Driver</a:t>
            </a:r>
          </a:p>
          <a:p>
            <a:pPr marL="342900" marR="0" lvl="0" indent="-342900" algn="l" rtl="0">
              <a:lnSpc>
                <a:spcPct val="100000"/>
              </a:lnSpc>
              <a:spcBef>
                <a:spcPts val="0"/>
              </a:spcBef>
              <a:spcAft>
                <a:spcPts val="0"/>
              </a:spcAft>
              <a:buClr>
                <a:srgbClr val="000000"/>
              </a:buClr>
              <a:buSzPts val="1800"/>
              <a:buFont typeface="Arial" panose="020B0604020202020204"/>
              <a:buAutoNum type="arabicPeriod"/>
            </a:pPr>
            <a:r>
              <a:rPr sz="1600" b="1" i="0" u="none" strike="noStrike" cap="none">
                <a:solidFill>
                  <a:srgbClr val="C00000"/>
                </a:solidFill>
                <a:latin typeface="Arial" panose="020B0604020202020204"/>
                <a:ea typeface="Arial" panose="020B0604020202020204"/>
                <a:cs typeface="Arial" panose="020B0604020202020204"/>
                <a:sym typeface="Arial" panose="020B0604020202020204"/>
              </a:rPr>
              <a:t>4.Red Light Jumping</a:t>
            </a:r>
          </a:p>
          <a:p>
            <a:pPr marL="342900" marR="0" lvl="0" indent="-342900" algn="l" rtl="0">
              <a:lnSpc>
                <a:spcPct val="100000"/>
              </a:lnSpc>
              <a:spcBef>
                <a:spcPts val="0"/>
              </a:spcBef>
              <a:spcAft>
                <a:spcPts val="0"/>
              </a:spcAft>
              <a:buClr>
                <a:srgbClr val="000000"/>
              </a:buClr>
              <a:buSzPts val="1800"/>
              <a:buFont typeface="Arial" panose="020B0604020202020204"/>
              <a:buAutoNum type="arabicPeriod"/>
            </a:pPr>
            <a:r>
              <a:rPr sz="1600" b="1" i="0" u="none" strike="noStrike" cap="none">
                <a:solidFill>
                  <a:srgbClr val="C00000"/>
                </a:solidFill>
                <a:latin typeface="Arial" panose="020B0604020202020204"/>
                <a:ea typeface="Arial" panose="020B0604020202020204"/>
                <a:cs typeface="Arial" panose="020B0604020202020204"/>
                <a:sym typeface="Arial" panose="020B0604020202020204"/>
              </a:rPr>
              <a:t>5.Avoiding Safety Gears like Seat belts and Helmets</a:t>
            </a:r>
          </a:p>
          <a:p>
            <a:pPr marL="0" marR="0" lvl="0" indent="0" algn="l" rtl="0">
              <a:lnSpc>
                <a:spcPct val="100000"/>
              </a:lnSpc>
              <a:spcBef>
                <a:spcPts val="0"/>
              </a:spcBef>
              <a:spcAft>
                <a:spcPts val="0"/>
              </a:spcAft>
              <a:buClr>
                <a:srgbClr val="000000"/>
              </a:buClr>
              <a:buSzPts val="1800"/>
              <a:buFont typeface="Arial" panose="020B0604020202020204"/>
              <a:buNone/>
            </a:pPr>
            <a:endParaRPr sz="1600" b="1" i="0" u="none" strike="noStrike" cap="none">
              <a:solidFill>
                <a:srgbClr val="C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6"/>
          <p:cNvSpPr txBox="1">
            <a:spLocks noGrp="1"/>
          </p:cNvSpPr>
          <p:nvPr>
            <p:ph type="title" idx="4294967295"/>
          </p:nvPr>
        </p:nvSpPr>
        <p:spPr>
          <a:xfrm>
            <a:off x="340961" y="342685"/>
            <a:ext cx="11282796" cy="590550"/>
          </a:xfrm>
          <a:prstGeom prst="rect">
            <a:avLst/>
          </a:prstGeom>
          <a:solidFill>
            <a:srgbClr val="A100FF"/>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Font typeface="Arial" panose="020B0604020202020204"/>
              <a:buNone/>
            </a:pPr>
            <a:r>
              <a:rPr lang="en-US" sz="2400" b="1">
                <a:solidFill>
                  <a:schemeClr val="lt1"/>
                </a:solidFill>
                <a:latin typeface="Arial" panose="020B0604020202020204"/>
                <a:ea typeface="Arial" panose="020B0604020202020204"/>
                <a:cs typeface="Arial" panose="020B0604020202020204"/>
                <a:sym typeface="Arial" panose="020B0604020202020204"/>
              </a:rPr>
              <a:t>Proposed solution / your big Idea (200 words)</a:t>
            </a:r>
          </a:p>
        </p:txBody>
      </p:sp>
      <p:sp>
        <p:nvSpPr>
          <p:cNvPr id="231" name="Google Shape;231;p6"/>
          <p:cNvSpPr/>
          <p:nvPr/>
        </p:nvSpPr>
        <p:spPr>
          <a:xfrm>
            <a:off x="247821" y="6209436"/>
            <a:ext cx="9278016" cy="307777"/>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t>Describe TECHNOLOGY USED :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2" name="Google Shape;232;p6"/>
          <p:cNvSpPr txBox="1"/>
          <p:nvPr/>
        </p:nvSpPr>
        <p:spPr>
          <a:xfrm>
            <a:off x="340961" y="1228436"/>
            <a:ext cx="11008969" cy="515522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sz="1700" b="1" i="0" u="none" strike="noStrike" cap="none" dirty="0">
                <a:solidFill>
                  <a:srgbClr val="FF0000"/>
                </a:solidFill>
                <a:latin typeface="Arial" panose="020B0604020202020204"/>
                <a:ea typeface="Arial" panose="020B0604020202020204"/>
                <a:cs typeface="Arial" panose="020B0604020202020204"/>
                <a:sym typeface="Arial" panose="020B0604020202020204"/>
              </a:rPr>
              <a:t>Autonomous vehicle navigation is a booming area of research and development with far-reaching cross-market appeal. The simplicity of current-generation autonomous mobile robots (AMRs) makes them ideal for many industrial functions, but – as mentioned – there are certain safety issues to bear in mind. Safety certified anti-collision is a mandatory feature for many industrial mobile robots.</a:t>
            </a:r>
          </a:p>
          <a:p>
            <a:pPr marL="0" marR="0" lvl="0" indent="0" algn="l" rtl="0">
              <a:lnSpc>
                <a:spcPct val="100000"/>
              </a:lnSpc>
              <a:spcBef>
                <a:spcPts val="0"/>
              </a:spcBef>
              <a:spcAft>
                <a:spcPts val="0"/>
              </a:spcAft>
              <a:buClr>
                <a:srgbClr val="000000"/>
              </a:buClr>
              <a:buSzPts val="1800"/>
              <a:buFont typeface="Arial" panose="020B0604020202020204"/>
              <a:buNone/>
            </a:pPr>
            <a:endParaRPr sz="1700" b="1" i="0" u="none" strike="noStrike" cap="none" dirty="0">
              <a:solidFill>
                <a:srgbClr val="FF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sz="1700" b="1" i="0" u="none" strike="noStrike" cap="none" dirty="0">
                <a:solidFill>
                  <a:srgbClr val="FF0000"/>
                </a:solidFill>
                <a:latin typeface="Arial" panose="020B0604020202020204"/>
                <a:ea typeface="Arial" panose="020B0604020202020204"/>
                <a:cs typeface="Arial" panose="020B0604020202020204"/>
                <a:sym typeface="Arial" panose="020B0604020202020204"/>
              </a:rPr>
              <a:t>he anti-collision sensor is a detection device meant to avoid or reduce the collision by sensing objects in the path and aware the driver by sending warning signals and alarms, and also provides security and safety during the operation.</a:t>
            </a:r>
          </a:p>
          <a:p>
            <a:pPr marL="0" marR="0" lvl="0" indent="0" algn="l" rtl="0">
              <a:lnSpc>
                <a:spcPct val="100000"/>
              </a:lnSpc>
              <a:spcBef>
                <a:spcPts val="0"/>
              </a:spcBef>
              <a:spcAft>
                <a:spcPts val="0"/>
              </a:spcAft>
              <a:buClr>
                <a:srgbClr val="000000"/>
              </a:buClr>
              <a:buSzPts val="1800"/>
              <a:buFont typeface="Arial" panose="020B0604020202020204"/>
              <a:buNone/>
            </a:pPr>
            <a:endParaRPr sz="1700" b="1" i="0" u="sng" strike="noStrike" cap="none" dirty="0">
              <a:solidFill>
                <a:srgbClr val="FF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sz="1700" b="1" i="0" u="sng" strike="noStrike" cap="none" dirty="0">
                <a:solidFill>
                  <a:srgbClr val="FF0000"/>
                </a:solidFill>
                <a:latin typeface="Arial" panose="020B0604020202020204"/>
                <a:ea typeface="Arial" panose="020B0604020202020204"/>
                <a:cs typeface="Arial" panose="020B0604020202020204"/>
                <a:sym typeface="Arial" panose="020B0604020202020204"/>
              </a:rPr>
              <a:t>Automatic Emergency Braking</a:t>
            </a:r>
            <a:r>
              <a:rPr lang="en-US" sz="1700" b="1" u="sng" dirty="0">
                <a:solidFill>
                  <a:srgbClr val="FF0000"/>
                </a:solidFill>
              </a:rPr>
              <a:t> :</a:t>
            </a:r>
            <a:r>
              <a:rPr sz="1700" b="1" i="0" u="none" strike="noStrike" cap="none" dirty="0">
                <a:solidFill>
                  <a:srgbClr val="FF0000"/>
                </a:solidFill>
                <a:latin typeface="Arial" panose="020B0604020202020204"/>
                <a:ea typeface="Arial" panose="020B0604020202020204"/>
                <a:cs typeface="Arial" panose="020B0604020202020204"/>
                <a:sym typeface="Arial" panose="020B0604020202020204"/>
              </a:rPr>
              <a:t>Some forward collision warning systems work together with Automatic Emergency Braking. If your vehicle has automatic emergency braking, the system helps you avoid a crash by urgently applying the brakes when a crash is imminent if you fail to do so in time.</a:t>
            </a:r>
          </a:p>
          <a:p>
            <a:pPr marL="0" marR="0" lvl="0" indent="0" algn="l" rtl="0">
              <a:lnSpc>
                <a:spcPct val="100000"/>
              </a:lnSpc>
              <a:spcBef>
                <a:spcPts val="0"/>
              </a:spcBef>
              <a:spcAft>
                <a:spcPts val="0"/>
              </a:spcAft>
              <a:buClr>
                <a:srgbClr val="000000"/>
              </a:buClr>
              <a:buSzPts val="1800"/>
              <a:buFont typeface="Arial" panose="020B0604020202020204"/>
              <a:buNone/>
            </a:pPr>
            <a:r>
              <a:rPr sz="1700" b="1" i="0" u="none" strike="noStrike" cap="none" dirty="0">
                <a:solidFill>
                  <a:srgbClr val="FF0000"/>
                </a:solidFill>
                <a:latin typeface="Arial" panose="020B0604020202020204"/>
                <a:ea typeface="Arial" panose="020B0604020202020204"/>
                <a:cs typeface="Arial" panose="020B0604020202020204"/>
                <a:sym typeface="Arial" panose="020B0604020202020204"/>
              </a:rPr>
              <a:t>The Science of Risk Mitigation</a:t>
            </a:r>
          </a:p>
          <a:p>
            <a:pPr marL="0" marR="0" lvl="0" indent="0" algn="l" rtl="0">
              <a:lnSpc>
                <a:spcPct val="100000"/>
              </a:lnSpc>
              <a:spcBef>
                <a:spcPts val="0"/>
              </a:spcBef>
              <a:spcAft>
                <a:spcPts val="0"/>
              </a:spcAft>
              <a:buClr>
                <a:srgbClr val="000000"/>
              </a:buClr>
              <a:buSzPts val="1800"/>
              <a:buFont typeface="Arial" panose="020B0604020202020204"/>
              <a:buNone/>
            </a:pPr>
            <a:r>
              <a:rPr sz="1700" b="1" i="0" u="none" strike="noStrike" cap="none" dirty="0">
                <a:solidFill>
                  <a:srgbClr val="FF0000"/>
                </a:solidFill>
                <a:latin typeface="Arial" panose="020B0604020202020204"/>
                <a:ea typeface="Arial" panose="020B0604020202020204"/>
                <a:cs typeface="Arial" panose="020B0604020202020204"/>
                <a:sym typeface="Arial" panose="020B0604020202020204"/>
              </a:rPr>
              <a:t>Despite best practices, traffic laws, and numerous safety campaigns, collisions still happen every single day. So it’s no surprise that engineers have opted to tackle this problem from an automated standpoint. In 2016, the National Highway Traffic Safety Administration (NHTSA) and 20 major automakers, (link is external) agreed to make automatic emergency braking a standard feature in all new vehicles by 2022.</a:t>
            </a:r>
            <a:endParaRPr lang="en-US" sz="1700" b="1" i="0" u="none" strike="noStrike" cap="none" dirty="0">
              <a:solidFill>
                <a:srgbClr val="FF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lang="en-US" sz="1700" b="1" i="0" u="none" strike="noStrike" cap="none" dirty="0">
              <a:solidFill>
                <a:srgbClr val="FF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700" b="1" i="0" u="none" strike="noStrike" cap="none" dirty="0">
              <a:solidFill>
                <a:srgbClr val="FF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8"/>
          <p:cNvSpPr txBox="1">
            <a:spLocks noGrp="1"/>
          </p:cNvSpPr>
          <p:nvPr>
            <p:ph type="title" idx="4294967295"/>
          </p:nvPr>
        </p:nvSpPr>
        <p:spPr>
          <a:xfrm>
            <a:off x="340961" y="342684"/>
            <a:ext cx="11282796" cy="812875"/>
          </a:xfrm>
          <a:prstGeom prst="rect">
            <a:avLst/>
          </a:prstGeom>
          <a:solidFill>
            <a:srgbClr val="A100FF"/>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Font typeface="Arial" panose="020B0604020202020204"/>
              <a:buNone/>
            </a:pPr>
            <a:r>
              <a:rPr lang="en-US" sz="2400" b="1">
                <a:solidFill>
                  <a:schemeClr val="lt1"/>
                </a:solidFill>
                <a:latin typeface="Arial" panose="020B0604020202020204"/>
                <a:ea typeface="Arial" panose="020B0604020202020204"/>
                <a:cs typeface="Arial" panose="020B0604020202020204"/>
                <a:sym typeface="Arial" panose="020B0604020202020204"/>
              </a:rPr>
              <a:t>How is your solution different/unique from other solutions in market </a:t>
            </a:r>
            <a:br>
              <a:rPr lang="en-US" sz="2400" b="1">
                <a:solidFill>
                  <a:schemeClr val="lt1"/>
                </a:solidFill>
                <a:latin typeface="Arial" panose="020B0604020202020204"/>
                <a:ea typeface="Arial" panose="020B0604020202020204"/>
                <a:cs typeface="Arial" panose="020B0604020202020204"/>
                <a:sym typeface="Arial" panose="020B0604020202020204"/>
              </a:rPr>
            </a:br>
            <a:r>
              <a:rPr lang="en-US" sz="2400" b="1">
                <a:solidFill>
                  <a:schemeClr val="lt1"/>
                </a:solidFill>
                <a:latin typeface="Arial" panose="020B0604020202020204"/>
                <a:ea typeface="Arial" panose="020B0604020202020204"/>
                <a:cs typeface="Arial" panose="020B0604020202020204"/>
                <a:sym typeface="Arial" panose="020B0604020202020204"/>
              </a:rPr>
              <a:t>(150 words)</a:t>
            </a:r>
          </a:p>
        </p:txBody>
      </p:sp>
      <p:sp>
        <p:nvSpPr>
          <p:cNvPr id="238" name="Google Shape;238;p8"/>
          <p:cNvSpPr txBox="1"/>
          <p:nvPr/>
        </p:nvSpPr>
        <p:spPr>
          <a:xfrm>
            <a:off x="657225" y="4893471"/>
            <a:ext cx="6094428" cy="307777"/>
          </a:xfrm>
          <a:prstGeom prst="rect">
            <a:avLst/>
          </a:prstGeom>
          <a:noFill/>
          <a:ln>
            <a:noFill/>
          </a:ln>
        </p:spPr>
        <p:txBody>
          <a:bodyPr spcFirstLastPara="1" wrap="square" lIns="91425" tIns="45700" rIns="91425" bIns="45700" anchor="t" anchorCtr="0">
            <a:spAutoFit/>
          </a:bodyPr>
          <a:lstStyle/>
          <a:p>
            <a:pPr marL="0" marR="0" lvl="1" indent="-88900" algn="l" rtl="0">
              <a:lnSpc>
                <a:spcPct val="100000"/>
              </a:lnSpc>
              <a:spcBef>
                <a:spcPts val="0"/>
              </a:spcBef>
              <a:spcAft>
                <a:spcPts val="0"/>
              </a:spcAft>
              <a:buClr>
                <a:schemeClr val="dk1"/>
              </a:buClr>
              <a:buSzPts val="1400"/>
              <a:buFont typeface="Arial" panose="020B0604020202020204"/>
              <a:buChar char="•"/>
            </a:pPr>
            <a:r>
              <a:rPr lang="en-US" sz="1400" b="1" i="0" u="none" strike="noStrike" cap="none" dirty="0">
                <a:solidFill>
                  <a:schemeClr val="dk1"/>
                </a:solidFill>
                <a:latin typeface="Arial" panose="020B0604020202020204"/>
                <a:ea typeface="Arial" panose="020B0604020202020204"/>
                <a:cs typeface="Arial" panose="020B0604020202020204"/>
                <a:sym typeface="Arial" panose="020B0604020202020204"/>
              </a:rPr>
              <a:t>PATENT  FILED: </a:t>
            </a:r>
            <a:r>
              <a:rPr lang="en-US" sz="1400" b="0" i="0" u="none" strike="noStrike" cap="none" dirty="0">
                <a:solidFill>
                  <a:schemeClr val="dk1"/>
                </a:solidFill>
                <a:latin typeface="Arial" panose="020B0604020202020204"/>
                <a:ea typeface="Arial" panose="020B0604020202020204"/>
                <a:cs typeface="Arial" panose="020B0604020202020204"/>
                <a:sym typeface="Arial" panose="020B0604020202020204"/>
              </a:rPr>
              <a:t>No</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39" name="Google Shape;239;p8"/>
          <p:cNvSpPr txBox="1"/>
          <p:nvPr/>
        </p:nvSpPr>
        <p:spPr>
          <a:xfrm>
            <a:off x="340961" y="5474851"/>
            <a:ext cx="11282796" cy="902799"/>
          </a:xfrm>
          <a:prstGeom prst="rect">
            <a:avLst/>
          </a:prstGeom>
          <a:solidFill>
            <a:srgbClr val="A100FF"/>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2400"/>
              <a:buFont typeface="Arial" panose="020B0604020202020204"/>
              <a:buNone/>
            </a:pPr>
            <a:r>
              <a:rPr lang="en-US" sz="2400" b="1" i="0" u="none" strike="noStrike" cap="none">
                <a:solidFill>
                  <a:schemeClr val="lt1"/>
                </a:solidFill>
                <a:latin typeface="Arial" panose="020B0604020202020204"/>
                <a:ea typeface="Arial" panose="020B0604020202020204"/>
                <a:cs typeface="Arial" panose="020B0604020202020204"/>
                <a:sym typeface="Arial" panose="020B0604020202020204"/>
              </a:rPr>
              <a:t>Do you have a working model/prototype: NO/</a:t>
            </a:r>
            <a:r>
              <a:rPr lang="en-US" sz="2400" b="1">
                <a:solidFill>
                  <a:schemeClr val="lt1"/>
                </a:solidFill>
              </a:rPr>
              <a:t>YES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Clr>
                <a:schemeClr val="lt1"/>
              </a:buClr>
              <a:buSzPts val="2400"/>
              <a:buFont typeface="Arial" panose="020B0604020202020204"/>
              <a:buNone/>
            </a:pPr>
            <a:r>
              <a:rPr lang="en-US" sz="2400" b="1" i="0" u="none" strike="noStrike" cap="none">
                <a:solidFill>
                  <a:schemeClr val="lt1"/>
                </a:solidFill>
                <a:latin typeface="Arial" panose="020B0604020202020204"/>
                <a:ea typeface="Arial" panose="020B0604020202020204"/>
                <a:cs typeface="Arial" panose="020B0604020202020204"/>
                <a:sym typeface="Arial" panose="020B0604020202020204"/>
              </a:rPr>
              <a:t>If not, will you be able to show working prototype during finale. Yes/</a:t>
            </a:r>
            <a:r>
              <a:rPr lang="en-US" sz="2400" b="1">
                <a:solidFill>
                  <a:schemeClr val="lt1"/>
                </a:solidFill>
              </a:rPr>
              <a:t>NO</a:t>
            </a:r>
            <a:endParaRPr sz="32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 name="Text Box 0"/>
          <p:cNvSpPr txBox="1"/>
          <p:nvPr/>
        </p:nvSpPr>
        <p:spPr>
          <a:xfrm>
            <a:off x="657225" y="1336676"/>
            <a:ext cx="10500302" cy="3447098"/>
          </a:xfrm>
          <a:prstGeom prst="rect">
            <a:avLst/>
          </a:prstGeom>
          <a:noFill/>
        </p:spPr>
        <p:txBody>
          <a:bodyPr wrap="square" rtlCol="0" anchor="t">
            <a:spAutoFit/>
          </a:bodyPr>
          <a:lstStyle/>
          <a:p>
            <a:r>
              <a:rPr lang="en-US" b="1" dirty="0"/>
              <a:t>Old Technology Performing New Trick :</a:t>
            </a:r>
          </a:p>
          <a:p>
            <a:r>
              <a:rPr lang="en-US" b="1" dirty="0"/>
              <a:t>Since the late 1950’s, engineers have been looking at ways to prevent collisions using sensors. The Cadillac Cyclone(link is external), a futuristic concept car designed by Harley Earl, included a radar detection system for collision avoidance among its many innovative features. Deemed too expensive for mass production back then, radar systems would still play a significant role in collision avoidance technology in the future.</a:t>
            </a:r>
            <a:r>
              <a:rPr lang="en-US" dirty="0"/>
              <a:t>  </a:t>
            </a:r>
          </a:p>
          <a:p>
            <a:endParaRPr lang="en-US" dirty="0"/>
          </a:p>
          <a:p>
            <a:endParaRPr lang="en-US" dirty="0"/>
          </a:p>
          <a:p>
            <a:r>
              <a:rPr lang="en-US" sz="2400" dirty="0"/>
              <a:t>yes we do have a prototype ready ,yes we will be able to show up our  prototype working during presentation .o it is a user friendly and versatile system which can prevent road accidents, reduce the rate of accidents as well as accidental death of human life. It can be used in any kind of automobile vehicle as it's a cost effective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9"/>
          <p:cNvSpPr txBox="1">
            <a:spLocks noGrp="1"/>
          </p:cNvSpPr>
          <p:nvPr>
            <p:ph type="title" idx="4294967295"/>
          </p:nvPr>
        </p:nvSpPr>
        <p:spPr>
          <a:xfrm>
            <a:off x="340961" y="342685"/>
            <a:ext cx="11282796" cy="590550"/>
          </a:xfrm>
          <a:prstGeom prst="rect">
            <a:avLst/>
          </a:prstGeom>
          <a:solidFill>
            <a:srgbClr val="A100FF"/>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Font typeface="Arial" panose="020B0604020202020204"/>
              <a:buNone/>
            </a:pPr>
            <a:r>
              <a:rPr lang="en-US" sz="2400" b="1">
                <a:solidFill>
                  <a:schemeClr val="lt1"/>
                </a:solidFill>
                <a:latin typeface="Arial" panose="020B0604020202020204"/>
                <a:ea typeface="Arial" panose="020B0604020202020204"/>
                <a:cs typeface="Arial" panose="020B0604020202020204"/>
                <a:sym typeface="Arial" panose="020B0604020202020204"/>
              </a:rPr>
              <a:t>Any testimonials received?</a:t>
            </a:r>
            <a:endParaRPr sz="3200">
              <a:solidFill>
                <a:schemeClr val="lt1"/>
              </a:solidFill>
              <a:latin typeface="Arial" panose="020B0604020202020204"/>
              <a:ea typeface="Arial" panose="020B0604020202020204"/>
              <a:cs typeface="Arial" panose="020B0604020202020204"/>
              <a:sym typeface="Arial" panose="020B0604020202020204"/>
            </a:endParaRPr>
          </a:p>
        </p:txBody>
      </p:sp>
      <p:sp>
        <p:nvSpPr>
          <p:cNvPr id="246" name="Google Shape;246;p9"/>
          <p:cNvSpPr txBox="1"/>
          <p:nvPr/>
        </p:nvSpPr>
        <p:spPr>
          <a:xfrm>
            <a:off x="201660" y="6384461"/>
            <a:ext cx="8962500" cy="338700"/>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rPr>
              <a:t>Share the links/photos of the testimonials you’ve received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7" name="Google Shape;247;p9"/>
          <p:cNvSpPr txBox="1"/>
          <p:nvPr/>
        </p:nvSpPr>
        <p:spPr>
          <a:xfrm>
            <a:off x="3672981" y="1434161"/>
            <a:ext cx="3567463" cy="116952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3200" b="1" i="0" u="none" strike="noStrike" cap="none" dirty="0">
                <a:solidFill>
                  <a:schemeClr val="accent5"/>
                </a:solidFill>
                <a:latin typeface="Calibri" panose="020F0502020204030204"/>
                <a:ea typeface="Calibri" panose="020F0502020204030204"/>
                <a:cs typeface="Calibri" panose="020F0502020204030204"/>
                <a:sym typeface="Calibri" panose="020F0502020204030204"/>
              </a:rPr>
              <a:t>Circuits Diagram</a:t>
            </a:r>
          </a:p>
          <a:p>
            <a:pPr marL="0" marR="0" lvl="0" indent="0" algn="l" rtl="0">
              <a:lnSpc>
                <a:spcPct val="100000"/>
              </a:lnSpc>
              <a:spcBef>
                <a:spcPts val="0"/>
              </a:spcBef>
              <a:spcAft>
                <a:spcPts val="0"/>
              </a:spcAft>
              <a:buClr>
                <a:schemeClr val="dk1"/>
              </a:buClr>
              <a:buSzPts val="1100"/>
              <a:buFont typeface="Arial" panose="020B0604020202020204"/>
              <a:buNone/>
            </a:pPr>
            <a:endParaRPr lang="en-US" sz="3200" b="1" i="0" u="none" strike="noStrike" cap="none" dirty="0">
              <a:solidFill>
                <a:schemeClr val="accent5"/>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1192CD5C-5FEA-47AF-8BFF-8CF10AED238C}"/>
              </a:ext>
            </a:extLst>
          </p:cNvPr>
          <p:cNvPicPr>
            <a:picLocks noChangeAspect="1"/>
          </p:cNvPicPr>
          <p:nvPr/>
        </p:nvPicPr>
        <p:blipFill>
          <a:blip r:embed="rId3"/>
          <a:stretch>
            <a:fillRect/>
          </a:stretch>
        </p:blipFill>
        <p:spPr>
          <a:xfrm>
            <a:off x="2101201" y="2253672"/>
            <a:ext cx="6711022" cy="3776987"/>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0"/>
          <p:cNvSpPr txBox="1">
            <a:spLocks noGrp="1"/>
          </p:cNvSpPr>
          <p:nvPr>
            <p:ph type="title" idx="4294967295"/>
          </p:nvPr>
        </p:nvSpPr>
        <p:spPr>
          <a:xfrm>
            <a:off x="340961" y="342684"/>
            <a:ext cx="11282796" cy="792779"/>
          </a:xfrm>
          <a:prstGeom prst="rect">
            <a:avLst/>
          </a:prstGeom>
          <a:solidFill>
            <a:srgbClr val="A100FF"/>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Font typeface="Arial" panose="020B0604020202020204"/>
              <a:buNone/>
            </a:pPr>
            <a:r>
              <a:rPr lang="en-US" sz="2400" b="1">
                <a:solidFill>
                  <a:schemeClr val="lt1"/>
                </a:solidFill>
                <a:latin typeface="Arial" panose="020B0604020202020204"/>
                <a:ea typeface="Arial" panose="020B0604020202020204"/>
                <a:cs typeface="Arial" panose="020B0604020202020204"/>
                <a:sym typeface="Arial" panose="020B0604020202020204"/>
              </a:rPr>
              <a:t>Elevator pitch video (1 minute) </a:t>
            </a:r>
            <a:br>
              <a:rPr lang="en-US" sz="2400" b="1">
                <a:solidFill>
                  <a:schemeClr val="lt1"/>
                </a:solidFill>
                <a:latin typeface="Arial" panose="020B0604020202020204"/>
                <a:ea typeface="Arial" panose="020B0604020202020204"/>
                <a:cs typeface="Arial" panose="020B0604020202020204"/>
                <a:sym typeface="Arial" panose="020B0604020202020204"/>
              </a:rPr>
            </a:br>
            <a:r>
              <a:rPr lang="en-US" sz="1800" b="1">
                <a:solidFill>
                  <a:schemeClr val="lt1"/>
                </a:solidFill>
                <a:latin typeface="Arial" panose="020B0604020202020204"/>
                <a:ea typeface="Arial" panose="020B0604020202020204"/>
                <a:cs typeface="Arial" panose="020B0604020202020204"/>
                <a:sym typeface="Arial" panose="020B0604020202020204"/>
              </a:rPr>
              <a:t>Share the public link along with the code link </a:t>
            </a:r>
            <a:endParaRPr sz="2000">
              <a:solidFill>
                <a:schemeClr val="lt1"/>
              </a:solidFill>
              <a:latin typeface="Arial" panose="020B0604020202020204"/>
              <a:ea typeface="Arial" panose="020B0604020202020204"/>
              <a:cs typeface="Arial" panose="020B0604020202020204"/>
              <a:sym typeface="Arial" panose="020B0604020202020204"/>
            </a:endParaRPr>
          </a:p>
        </p:txBody>
      </p:sp>
      <p:sp>
        <p:nvSpPr>
          <p:cNvPr id="253" name="Google Shape;253;p10"/>
          <p:cNvSpPr txBox="1"/>
          <p:nvPr/>
        </p:nvSpPr>
        <p:spPr>
          <a:xfrm>
            <a:off x="321650" y="1596150"/>
            <a:ext cx="11321400" cy="923299"/>
          </a:xfrm>
          <a:prstGeom prst="rect">
            <a:avLst/>
          </a:prstGeom>
          <a:noFill/>
          <a:ln>
            <a:noFill/>
          </a:ln>
        </p:spPr>
        <p:txBody>
          <a:bodyPr spcFirstLastPara="1" wrap="square" lIns="91425" tIns="91425" rIns="91425" bIns="91425" anchor="t" anchorCtr="0">
            <a:spAutoFit/>
          </a:bodyPr>
          <a:lstStyle/>
          <a:p>
            <a:pPr lvl="0">
              <a:buSzPts val="1400"/>
            </a:pPr>
            <a:r>
              <a:rPr lang="en-US" sz="2400" b="0" i="0" u="none" strike="noStrike" cap="none" dirty="0">
                <a:solidFill>
                  <a:schemeClr val="accent6">
                    <a:lumMod val="50000"/>
                  </a:schemeClr>
                </a:solidFill>
                <a:latin typeface="Calibri" panose="020F0502020204030204"/>
                <a:ea typeface="Calibri" panose="020F0502020204030204"/>
                <a:cs typeface="Calibri" panose="020F0502020204030204"/>
                <a:sym typeface="Calibri" panose="020F0502020204030204"/>
              </a:rPr>
              <a:t> Project Demo Vide</a:t>
            </a:r>
            <a:r>
              <a:rPr lang="en-US" sz="2400" dirty="0">
                <a:solidFill>
                  <a:schemeClr val="accent6">
                    <a:lumMod val="50000"/>
                  </a:schemeClr>
                </a:solidFill>
                <a:latin typeface="Calibri" panose="020F0502020204030204"/>
                <a:ea typeface="Calibri" panose="020F0502020204030204"/>
                <a:cs typeface="Calibri" panose="020F0502020204030204"/>
                <a:sym typeface="Calibri" panose="020F0502020204030204"/>
              </a:rPr>
              <a:t>o Link -</a:t>
            </a:r>
            <a:r>
              <a:rPr lang="en-US" sz="2400" dirty="0">
                <a:solidFill>
                  <a:schemeClr val="tx1"/>
                </a:solidFill>
                <a:latin typeface="Calibri" panose="020F0502020204030204"/>
                <a:ea typeface="Calibri" panose="020F0502020204030204"/>
                <a:cs typeface="Calibri" panose="020F0502020204030204"/>
                <a:sym typeface="Calibri" panose="020F0502020204030204"/>
              </a:rPr>
              <a:t>https://youtu.be/</a:t>
            </a:r>
            <a:r>
              <a:rPr lang="en-US" sz="2400" dirty="0" err="1">
                <a:solidFill>
                  <a:schemeClr val="tx1"/>
                </a:solidFill>
                <a:latin typeface="Calibri" panose="020F0502020204030204"/>
                <a:ea typeface="Calibri" panose="020F0502020204030204"/>
                <a:cs typeface="Calibri" panose="020F0502020204030204"/>
                <a:sym typeface="Calibri" panose="020F0502020204030204"/>
              </a:rPr>
              <a:t>iPbfFsE_XCE</a:t>
            </a:r>
            <a:endParaRPr lang="en-US" sz="2400" dirty="0">
              <a:solidFill>
                <a:schemeClr val="tx1"/>
              </a:solidFill>
              <a:latin typeface="Calibri" panose="020F0502020204030204"/>
              <a:ea typeface="Calibri" panose="020F0502020204030204"/>
              <a:cs typeface="Calibri" panose="020F0502020204030204"/>
              <a:sym typeface="Calibri" panose="020F0502020204030204"/>
            </a:endParaRPr>
          </a:p>
          <a:p>
            <a:pPr lvl="0">
              <a:buSzPts val="1400"/>
            </a:pPr>
            <a:r>
              <a:rPr lang="en-US" sz="2400" b="0" i="0" u="none" strike="noStrike" cap="none" dirty="0">
                <a:solidFill>
                  <a:schemeClr val="tx1"/>
                </a:solidFill>
                <a:latin typeface="Calibri" panose="020F0502020204030204"/>
                <a:ea typeface="Calibri" panose="020F0502020204030204"/>
                <a:cs typeface="Calibri" panose="020F0502020204030204"/>
                <a:sym typeface="Calibri" panose="020F0502020204030204"/>
              </a:rPr>
              <a:t> </a:t>
            </a:r>
            <a:r>
              <a:rPr lang="en-US" sz="2400" dirty="0">
                <a:solidFill>
                  <a:schemeClr val="tx1"/>
                </a:solidFill>
                <a:latin typeface="Calibri" panose="020F0502020204030204"/>
                <a:ea typeface="Calibri" panose="020F0502020204030204"/>
                <a:cs typeface="Calibri" panose="020F0502020204030204"/>
                <a:sym typeface="Calibri" panose="020F0502020204030204"/>
              </a:rPr>
              <a:t>GitHub Link -https://github.com/Vickyaryan33/smvduhackathon2022</a:t>
            </a:r>
            <a:endParaRPr lang="en-US" sz="2400" b="0" i="0"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1"/>
          <p:cNvSpPr txBox="1">
            <a:spLocks noGrp="1"/>
          </p:cNvSpPr>
          <p:nvPr>
            <p:ph type="title"/>
          </p:nvPr>
        </p:nvSpPr>
        <p:spPr>
          <a:xfrm>
            <a:off x="380999" y="2318273"/>
            <a:ext cx="7040753" cy="2221454"/>
          </a:xfrm>
          <a:prstGeom prst="rect">
            <a:avLst/>
          </a:prstGeom>
          <a:noFill/>
          <a:ln>
            <a:noFill/>
          </a:ln>
        </p:spPr>
        <p:txBody>
          <a:bodyPr spcFirstLastPara="1" wrap="square" lIns="0" tIns="0" rIns="0" bIns="0" anchor="ctr" anchorCtr="0">
            <a:noAutofit/>
          </a:bodyPr>
          <a:lstStyle/>
          <a:p>
            <a:pPr marL="0" lvl="0" indent="0" algn="l" rtl="0">
              <a:lnSpc>
                <a:spcPct val="80000"/>
              </a:lnSpc>
              <a:spcBef>
                <a:spcPts val="0"/>
              </a:spcBef>
              <a:spcAft>
                <a:spcPts val="0"/>
              </a:spcAft>
              <a:buClr>
                <a:schemeClr val="lt1"/>
              </a:buClr>
              <a:buSzPts val="7200"/>
              <a:buFont typeface="Arial" panose="020B0604020202020204"/>
              <a:buNone/>
            </a:pPr>
            <a:r>
              <a:rPr lang="en-US"/>
              <a:t>Thank you!</a:t>
            </a:r>
          </a:p>
        </p:txBody>
      </p:sp>
    </p:spTree>
  </p:cSld>
  <p:clrMapOvr>
    <a:masterClrMapping/>
  </p:clrMapOvr>
</p:sld>
</file>

<file path=ppt/theme/theme1.xml><?xml version="1.0" encoding="utf-8"?>
<a:theme xmlns:a="http://schemas.openxmlformats.org/drawingml/2006/main" name="Content Layouts">
  <a:themeElements>
    <a:clrScheme name="Core Brand New">
      <a:dk1>
        <a:srgbClr val="000000"/>
      </a:dk1>
      <a:lt1>
        <a:srgbClr val="FFFFFF"/>
      </a:lt1>
      <a:dk2>
        <a:srgbClr val="595959"/>
      </a:dk2>
      <a:lt2>
        <a:srgbClr val="D8D8D8"/>
      </a:lt2>
      <a:accent1>
        <a:srgbClr val="A100FF"/>
      </a:accent1>
      <a:accent2>
        <a:srgbClr val="7500C0"/>
      </a:accent2>
      <a:accent3>
        <a:srgbClr val="460073"/>
      </a:accent3>
      <a:accent4>
        <a:srgbClr val="00BAFF"/>
      </a:accent4>
      <a:accent5>
        <a:srgbClr val="008EFF"/>
      </a:accent5>
      <a:accent6>
        <a:srgbClr val="004DEF"/>
      </a:accent6>
      <a:hlink>
        <a:srgbClr val="A100FF"/>
      </a:hlink>
      <a:folHlink>
        <a:srgbClr val="A1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1059</Words>
  <Application>Microsoft Office PowerPoint</Application>
  <PresentationFormat>Widescreen</PresentationFormat>
  <Paragraphs>73</Paragraphs>
  <Slides>9</Slides>
  <Notes>9</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9</vt:i4>
      </vt:variant>
    </vt:vector>
  </HeadingPairs>
  <TitlesOfParts>
    <vt:vector size="17" baseType="lpstr">
      <vt:lpstr>Arial</vt:lpstr>
      <vt:lpstr>Calibri</vt:lpstr>
      <vt:lpstr>Times New Roman</vt:lpstr>
      <vt:lpstr>Trebuchet MS</vt:lpstr>
      <vt:lpstr>Content Layouts</vt:lpstr>
      <vt:lpstr>Titles</vt:lpstr>
      <vt:lpstr>1_Office Theme</vt:lpstr>
      <vt:lpstr>Office Theme</vt:lpstr>
      <vt:lpstr>PowerPoint Presentation</vt:lpstr>
      <vt:lpstr>Team details</vt:lpstr>
      <vt:lpstr>PowerPoint Presentation</vt:lpstr>
      <vt:lpstr>Describe the problem statement (200 words)</vt:lpstr>
      <vt:lpstr>Proposed solution / your big Idea (200 words)</vt:lpstr>
      <vt:lpstr>How is your solution different/unique from other solutions in market  (150 words)</vt:lpstr>
      <vt:lpstr>Any testimonials received?</vt:lpstr>
      <vt:lpstr>Elevator pitch video (1 minute)  Share the public link along with the code link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Keisha Ridwan</dc:creator>
  <cp:lastModifiedBy>Vicky Kumar</cp:lastModifiedBy>
  <cp:revision>11</cp:revision>
  <dcterms:created xsi:type="dcterms:W3CDTF">2022-11-19T22:25:00Z</dcterms:created>
  <dcterms:modified xsi:type="dcterms:W3CDTF">2022-11-20T13:46:27Z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y fmtid="{D5CDD505-2E9C-101B-9397-08002B2CF9AE}" pid="3" name="NXPowerLiteLastOptimized">
    <vt:lpwstr>2973083</vt:lpwstr>
  </property>
  <property fmtid="{D5CDD505-2E9C-101B-9397-08002B2CF9AE}" pid="4" name="NXPowerLiteSettings">
    <vt:lpwstr>F7000400038000</vt:lpwstr>
  </property>
  <property fmtid="{D5CDD505-2E9C-101B-9397-08002B2CF9AE}" pid="5" name="NXPowerLiteVersion">
    <vt:lpwstr>S9.1.4</vt:lpwstr>
  </property>
  <property fmtid="{D5CDD505-2E9C-101B-9397-08002B2CF9AE}" pid="6" name="ICV">
    <vt:lpwstr>B77D320773CD48BD924EBFDD9B16C6DD</vt:lpwstr>
  </property>
  <property fmtid="{D5CDD505-2E9C-101B-9397-08002B2CF9AE}" pid="7" name="KSOProductBuildVer">
    <vt:lpwstr>1033-11.2.0.11380</vt:lpwstr>
  </property>
</Properties>
</file>