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c7e2104e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c7e2104e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c7e2104e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c7e2104e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c7e2104e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c7e2104e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c7e2104e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c7e2104e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c7e2104e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c7e2104e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c7e2104e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c7e2104e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c7e2104e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c7e2104e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c7e2104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c7e2104e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7e2104e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c7e2104e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7e2104e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c7e2104e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c7e2104e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c7e2104e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c7e2104e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c7e2104e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1: Basic HTML and CSS (10hrs)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Introduction to HTML and CSS</a:t>
            </a:r>
            <a:endParaRPr sz="1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Basic HTML Structures : Form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&lt;form method=“post” action=“”&gt;&lt;/form&gt;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&lt;label&gt;&lt;/label&gt;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&lt;input type=“text/password/date/number/email/url/range/submit” name=“” /&gt;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[maxlength, min, max]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&lt;input type=“radio” value=“” name=“” /&gt;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&lt;input type=“checkbox” value=“” name=“” /&gt;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&lt;select name=“”&gt;&lt;option value=“”&gt;&lt;/option&gt;&lt;/select&gt;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&lt;textarea name=“”&gt;&lt;/textarea&gt;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&lt;button type=“submit/reset/button/search”&gt;&lt;/button&gt;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Building Basic HTML Structures : Table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7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&lt;table&gt;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&lt;tr&gt;&lt;th&gt;Company&lt;/th&gt; &lt;th&gt;Contact&lt;/th&gt; &lt;th&gt;Country&lt;/th&gt;&lt;/tr&gt;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&lt;tr&gt; &lt;td&gt;Alfreds Futterkiste&lt;/td&gt; &lt;td&gt;Maria Anders&lt;/td&gt; &lt;td&gt;Germany&lt;/td&gt; &lt;/tr&gt;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&lt;tr&gt; &lt;td&gt;Centro comercial Moctezuma&lt;/td&gt; &lt;td&gt;Francisco Chang&lt;/td&gt; &lt;td&gt;Mexico&lt;/td&gt;&lt;/tr&gt;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&lt;/table&gt;</a:t>
            </a:r>
            <a:b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&lt;table border="1"&gt;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&lt;thead&gt;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&lt;th&gt;Name&lt;/th&gt;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&lt;th&gt;department&lt;/th&gt;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&lt;/tr&gt;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&lt;/thead&gt;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&lt;tbody&gt;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&lt;tr 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&lt;td rowspan="2"&gt;Sushil&lt;/td&gt;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&lt;td&gt;angular&lt;/td&gt;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&lt;/tr&gt;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&lt;!-- &lt;td&gt;Sushil&lt;/td&gt; --&gt;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&lt;td&gt;java&lt;/td&gt;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&lt;/tr&gt;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&lt;td rowspan="2"&gt;Sushil&lt;/td&gt;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&lt;td&gt;angular&lt;/td&gt;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&lt;/tr&gt;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//&lt;td&gt;Sushil&lt;/td&gt;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&lt;td&gt;java&lt;/td&gt;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&lt;/tr&gt;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&lt;td&gt;savin&lt;/td&gt;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&lt;td&gt;.net&lt;/td&gt;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&lt;/tr&gt;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&lt;td&gt;savina&lt;/td&gt;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&lt;td&gt;react&lt;/td&gt;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&lt;/tr&gt;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&lt;/tbody&gt;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&lt;tfoot&gt;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&lt;tr&gt;&lt;td colspan="2"&gt;information of Students&lt;/td&gt;  &lt;/tr&gt;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&lt;/tfoot&gt;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&lt;/table&gt;</a:t>
            </a:r>
            <a:endParaRPr sz="45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elements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&lt;header&gt;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&lt;nav&gt;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&lt;section&gt;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&lt;article&gt;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&lt;aside&gt;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&lt;footer&gt;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&lt;summary&gt;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&lt;time&gt;</a:t>
            </a:r>
            <a:endParaRPr/>
          </a:p>
        </p:txBody>
      </p:sp>
      <p:pic>
        <p:nvPicPr>
          <p:cNvPr id="122" name="Google Shape;122;p24" descr="HTML Semantic Elemen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350" y="1551175"/>
            <a:ext cx="208597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3646500" y="2290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 stands for Hypertext Markup Language.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 is focused on presentation of the data.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 is format driven.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 is Case insensitive.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 is not strict.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 has limited tags.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 has predefined tags.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&lt;!DOCTYPE HTML&gt;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meta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charset="utf-8"&gt;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&gt;Document title goes here&lt;/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h1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&gt;Main heading goes here&lt;/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h1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&gt;Paragraph content goes here&lt;/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</a:t>
            </a: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Tags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charset="utf-8"/&gt;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&lt;meta name="keywords" content="HTML, CSS, JavaScript"&gt; Define keywords for search engines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&lt;meta name="description" content="Free Web tutorials for HTML and CSS"&gt; Define a description of your web page: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&lt;meta name="author" content="John Doe"&gt; Define the author of a page: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&lt;meta http-equiv="refresh" content="30"&gt; Refresh document every 30 seconds: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&lt;meta name="viewport" content="width=device-width, initial-scale=1.0"&gt; Setting the viewport to make your website look good on all devices: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Essential HTML tags : </a:t>
            </a:r>
            <a:r>
              <a:rPr lang="en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Closing Tags And Non-Closing Tags</a:t>
            </a:r>
            <a:endParaRPr sz="2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Closing Tags</a:t>
            </a:r>
            <a:endParaRPr sz="1300" b="1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&lt;html&gt;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&lt;head&gt;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&lt;body&gt;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&lt;h1&gt;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&lt;p&gt;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&lt;a&gt;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&lt;span&gt;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&lt;div&gt;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Non-Closing tags</a:t>
            </a:r>
            <a:endParaRPr sz="1300" b="1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/&gt;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&lt;link /&gt;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&lt;br /&gt;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&lt;hr /&gt;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&lt;img /&gt;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Essential HTML tags : </a:t>
            </a:r>
            <a:r>
              <a:rPr lang="en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Basics Tags</a:t>
            </a:r>
            <a:endParaRPr sz="2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Heading Tag (h1 – h6) (&lt;h1&gt; ….. &lt;/h1&gt;)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Paragraph Tag (&lt;p&gt; ….. &lt;/p&gt;)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Blockquote(&lt;blockquote&gt;)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 Tag (&lt;img src=“…” alt=“…” /&gt;)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86385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Roboto"/>
              <a:buChar char="-"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Unordered List (&lt;ul&gt; &lt;li&gt;…..&lt;/li&gt; &lt;/ul&gt;)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86385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Roboto"/>
              <a:buChar char="-"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Ordered List (&lt;ol&gt; &lt;li&gt;…..&lt;/li&gt; &lt;/ol&gt;)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86385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Roboto"/>
              <a:buChar char="-"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Definition List (&lt;dl&gt;&lt;dt&gt;…&lt;/dt&gt;&lt;dd&gt;…..&lt;/dd&gt;&lt;/dl&gt;)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Anchor Tag (&lt;a href=“…”&gt;…&lt;/a&gt;)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Span Tag (&lt;span&gt;…&lt;/span&gt;)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Division Tag (&lt;div&gt;&lt;/div&gt;)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&lt;a href="http://www.w3.org/"&gt;The World Wide Web Consortium&lt;/a&gt;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▪Attributes tell us extra information about elements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▪In this example href is an attribute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▪It tells us the address of the web page that the text will link to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▪Attributes always have the same structure.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▪The attribute values must be placed inside quotation marks, e.g. name="value"</a:t>
            </a:r>
            <a:b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&lt;img src="logo.png" alt="Company Logo" /&gt;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▪Elements can feature several attributes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▪This &lt;img/&gt; element has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–A src attribute with a value of logo.png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–An alt attribute with a value of Company Logo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Essential HTML tags : </a:t>
            </a:r>
            <a:r>
              <a:rPr lang="en"/>
              <a:t>Formatting tags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&lt;b&gt;bold&lt;/b&gt;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&lt;i&gt;Italic&lt;/i&gt;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&lt;u&gt;underline&lt;/u&gt;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&lt;strong&gt;string&lt;/strong&gt;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&lt;em&gt;em&lt;/em&gt;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&lt;del&gt;del&lt;/del&gt;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&lt;ins&gt;ins&lt;/ins&gt;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&lt;sup&gt;sup&lt;/sup&gt;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&lt;sub&gt;sub&lt;/sub&gt;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&lt;pre&gt;pre&lt;/pre&gt;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&amp;nbsp;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&amp;lt;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&amp;gt;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&amp;amp;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&amp;copy;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&amp;reg;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&amp;dollar;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&amp;pound;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&amp;hearts;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&amp;clubs;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On-screen Show (16:9)</PresentationFormat>
  <Paragraphs>154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Simple Light</vt:lpstr>
      <vt:lpstr>Course 1: Basic HTML and CSS (10hrs)</vt:lpstr>
      <vt:lpstr>HTML</vt:lpstr>
      <vt:lpstr>HTML Structure</vt:lpstr>
      <vt:lpstr>Meta Tags</vt:lpstr>
      <vt:lpstr>Essential HTML tags : Closing Tags And Non-Closing Tags </vt:lpstr>
      <vt:lpstr>Essential HTML tags : Basics Tags </vt:lpstr>
      <vt:lpstr>Attributes</vt:lpstr>
      <vt:lpstr>Essential HTML tags : Formatting tags</vt:lpstr>
      <vt:lpstr>Special characters</vt:lpstr>
      <vt:lpstr>Building Basic HTML Structures : Form</vt:lpstr>
      <vt:lpstr>Building Basic HTML Structures : Table </vt:lpstr>
      <vt:lpstr>Semantic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1: Basic HTML and CSS (10hrs)</dc:title>
  <cp:lastModifiedBy>user</cp:lastModifiedBy>
  <cp:revision>1</cp:revision>
  <dcterms:modified xsi:type="dcterms:W3CDTF">2024-11-22T14:07:40Z</dcterms:modified>
</cp:coreProperties>
</file>