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5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c7e2104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c7e2104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3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4da8e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4da8e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4da8e3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4da8e3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4da8e3a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4da8e3a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4da8e3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4da8e3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4da8e3a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4da8e3a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c7e2104e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c7e2104e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53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c7e2104e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c7e2104e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42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7e2104e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7e2104e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86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c7e2104e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c7e2104e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c7e2104e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c7e2104e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97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c939b9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c939b9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c939b99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c939b99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 describes the structure of a document: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Cascading Style Sheets (CSS) specify the presentation of web pages.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simplifies site updates, developer can just modify the styles to change the web pages look.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style is a rule that describes how a specific part of a web page is formatted.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style sheet is a set of style rules.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positioning / animation and transition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3999" cy="4189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case for animation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.spinner {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border: 16px solid #f3f3f3;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border-top: 16px solid #3498db;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border-radius: 50%;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width: 120px;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height: 120px;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animation: spin 2s linear infinite;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@keyframes spin {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0% { transform: rotate(0deg); }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100% { transform: rotate(360deg); }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case for transition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Hover: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.button {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background-color: #4CAF50;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transition: background-color 0.3s ease;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.button:hover {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background-color: #45a049;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and media query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@media (min-width: 0px) and (max-width: 576px)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css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@media (min-width: 577px) and (max-width: 768px)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css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@media (min-width: 769px) and (max-width: 992px)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css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principle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https://docs.google.com/document/d/1KO4v2yqvEwYN6JjwWfRM5eMyfw6mosGAy1YYEbLDiZ0/edit#heading=h.otibkffh66mv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Applying CSS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 style sheet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 style sheet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style sheet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0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633538"/>
            <a:ext cx="5572125" cy="187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6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017723"/>
            <a:ext cx="7912950" cy="415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9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Text Properties : 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50" y="1622975"/>
            <a:ext cx="7287999" cy="33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6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Properties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1017724"/>
            <a:ext cx="8024098" cy="3736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for layout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Flexbox container and items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Alignment and distribution of space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Responsive design with Flexbox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Flexbox container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display:flex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flex-direction: row | row-reverse |column | column-reverse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flex-wrap: nowrap | wrap | wrap-reverse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flex-flow: column wrap;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justify-content: flex-start | flex-end | center | space-between | space-around | space-evenly | start | end | left | right ... + safe | unsafe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align-items: stretch | flex-start | flex-end | center | baseline | first baseline | last baseline | start | end | self-start | self-end + ... safe | unsafe;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align-content: flex-start | flex-end | center | space-between | space-around | space-evenly | stretch | start | end | baseline | first baseline | last baseline + ... safe | unsafe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gap: 10px; gap: 10px 20px; /* row-gap column gap */ row-gap: 10px; column-gap: 20px;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flex items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order: 5; /* default is 0 */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flex-grow: 4; /* default 0 */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flex-shrink: 3; /* default 1 */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flex-basis: | auto; /* default auto */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flex: none | [ &lt;'flex-grow'&gt; &lt;'flex-shrink'&gt;? || &lt;'flex-basis'&gt; ] This is the shorthand for flex-grow, flex-shrink and flex-basis combined.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align-self: auto | flex-start | flex-end | center | baseline | stretch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481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Simple Light</vt:lpstr>
      <vt:lpstr>CSS</vt:lpstr>
      <vt:lpstr>Applying CSS</vt:lpstr>
      <vt:lpstr>Syntax</vt:lpstr>
      <vt:lpstr>Selectors</vt:lpstr>
      <vt:lpstr>Properties</vt:lpstr>
      <vt:lpstr>Box Properties</vt:lpstr>
      <vt:lpstr>Flexbox for layout</vt:lpstr>
      <vt:lpstr>Parent Flexbox container</vt:lpstr>
      <vt:lpstr>Children flex items</vt:lpstr>
      <vt:lpstr>CSS positioning / animation and transition</vt:lpstr>
      <vt:lpstr>Practical use case for animation</vt:lpstr>
      <vt:lpstr>Practical use case for transition</vt:lpstr>
      <vt:lpstr>Responsive design and media query</vt:lpstr>
      <vt:lpstr>Responsive design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user</cp:lastModifiedBy>
  <cp:revision>1</cp:revision>
  <dcterms:modified xsi:type="dcterms:W3CDTF">2024-11-22T14:07:57Z</dcterms:modified>
</cp:coreProperties>
</file>