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e32a87b2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e32a87b2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e32a87b2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e32a87b2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e32a87b2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e32a87b2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e32a87b2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e32a87b2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e32a87b2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e32a87b2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e32a87b2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e32a87b2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e32a87b2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e32a87b2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e32a87b2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e32a87b2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e32a87b2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e32a87b2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e32a87b2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e32a87b2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e32a87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e32a87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e32a87b2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e32a87b2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e32a87b2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e32a87b2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e32a87b2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e32a87b2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e32a87b2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e32a87b2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e32a87b2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e32a87b2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e32a87b2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e32a87b2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e32a87b2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e32a87b2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e32a87b2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e32a87b2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e32a87b2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e32a87b2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e32a87b2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e32a87b2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e32a87b2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e32a87b2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e32a87b2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e32a87b2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0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Javascript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31350"/>
            <a:ext cx="8520600" cy="32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Basic JavaScript Syntax 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Introduction to JavaScript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Variables (let, const, var) and data types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Operators and expressions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var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if(1==1)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 a = 10;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document.write(a); // output will be 10 since var can be accesed inside a function, in this case it’s a global function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LET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if(1==1)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 a = 10;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document.write(a);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a is not defined . Since its scope ends inside the if block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CONST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Const a = “somethig”;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Const a = “somethig”;// invalid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= “something“; // invalid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cannot redeclare the const variable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and Expression , typeof 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" y="1133475"/>
            <a:ext cx="9138199" cy="389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 value = true;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alert(typeof value); // boolean value = String(value); // now value is a string "true"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alert(typeof value); // string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alert( Number(" 123 ") ); // 123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alert( Boolean(1) );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 and for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 of while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 i = 0; while (i &lt; 3) { // shows 0, then 1, then 2 alert( i ); i++; }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 { // loop body } while (condition);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 of for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(let i = 0; i &lt; 3; i++) { // shows 0, then 1, then 2 alert(i); }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Breaking loop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 sum = 0; while (true) { let value = +prompt("Enter a number", ''); if (!value) break; // (*) sum += value; } alert( 'Sum: ' + sum );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 to next iteration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(let i = 0; i &lt; 10; i++) { // if true, skip the remaining part of the body if (i % 2 == 0) continue; alert(i); // 1, then 3, 5, 7, 9 }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IF…else  / Switch case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 of swicth case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 a = 3;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switch (a) {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case 4: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alert('Right!');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break;</a:t>
            </a:r>
            <a:endParaRPr sz="6795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case 3: // (*) grouped two cases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case 5: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alert('Wrong!');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alert("Why don't you take a math class?");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break;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default: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alert('The result is strange. Really.');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625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if…else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 a = +prompt('a?', '');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(a == 0) {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alert( 0 );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(a == 1) {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alert( 1 );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(a == 2 || a == 3) {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alert( '2,3' );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" sz="225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Strict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"use strict"; // this code works the modern way ..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function is a group of reusable code which can be called anywhere in the program.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define functions in javascript we use function keyword.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 test()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document.write(“do something”);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&lt;/script&gt;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Lightweight, interpreted programming language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 runs right inside the browser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 is dynamically typed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 is object oriented in that almost everything in the language is an object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Expression vs Function Declaration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Function Declaration function sum(a, b) { return a + b; }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Function Expression let sum = function(a, b) { return a + b; };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Function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 sum = (a, b) =&gt; a + b;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/* This arrow function is a shorter form of: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let sum = function(a, b) {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 a + b;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};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*/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alert( sum(1, 2) ); // 3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</a:t>
            </a:r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 can access all the elements in a webpage making use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Document Object Model (DOM). In fact, the web browser creates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DOM of the webpage when the page is loaded.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VS DOM</a:t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75" y="1057275"/>
            <a:ext cx="7344348" cy="373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elements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getElementById - finds node with a certain ID attribute • document.getElementById(“will”); •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getElementsByClassName - finds nodes with a certain CLASS attribute • document.getElementsByClassName(“will”)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getElementsByTagName - finds nodes with a certain HTML tag • document.getElementsByTagName(“div”);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querySelector, querySelectorAll - searches using CSS selectors • document.querySelector(“#will .will:first-child”);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not?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Although it contains the word Java, JavaScript and Java are vastly different programming languages with different uses. Java is a full-fledged compiled, object-oriented language, popular for its ability to run on any platform with a JVM installed.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Conversely, JavaScript is one of the world’s most popular languages, with fewer of the object-oriented features of Java, and runs directly inside the browser, without the need for the JVM.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1649"/>
            <a:ext cx="9144002" cy="469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need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Processing can be offloaded from the server to client machines, thereby reducing the load on the server.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browser can respond more rapidly to user events than a request to a remote server ever could, which improves the user experience.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 can interact with the downloaded HTML in a way that the server cannot, creating a user experience more like desktop software than simple HTML ever could.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Js in HTML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Embedded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External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in js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In programming, scope refers to the context in which variables and functions are declared and accessed.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scope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Global Scope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scope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 scope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LET, VAR, CONST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 or function scoped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undefined when accessing a variable before it's declared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scoped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ReferenceError when accessing a variable before it's declared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scoped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ReferenceError when accessing a variable before it's declared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can't be reassigned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Microsoft Office PowerPoint</Application>
  <PresentationFormat>On-screen Show (16:9)</PresentationFormat>
  <Paragraphs>134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Roboto</vt:lpstr>
      <vt:lpstr>Simple Light</vt:lpstr>
      <vt:lpstr>Core Javascript</vt:lpstr>
      <vt:lpstr>Introduction</vt:lpstr>
      <vt:lpstr>What is not?</vt:lpstr>
      <vt:lpstr>How it works</vt:lpstr>
      <vt:lpstr>Why we need</vt:lpstr>
      <vt:lpstr>Link Js in HTML</vt:lpstr>
      <vt:lpstr>Scope in js</vt:lpstr>
      <vt:lpstr>Types of scope</vt:lpstr>
      <vt:lpstr>LET, VAR, CONST</vt:lpstr>
      <vt:lpstr>Example of var</vt:lpstr>
      <vt:lpstr>Example of LET</vt:lpstr>
      <vt:lpstr>Example of CONST</vt:lpstr>
      <vt:lpstr>Operator and Expression , typeof </vt:lpstr>
      <vt:lpstr>Type conversion</vt:lpstr>
      <vt:lpstr>Loops</vt:lpstr>
      <vt:lpstr>IF…else  / Switch case</vt:lpstr>
      <vt:lpstr>Example of if…else</vt:lpstr>
      <vt:lpstr>Use Strict</vt:lpstr>
      <vt:lpstr>Functions</vt:lpstr>
      <vt:lpstr>Function Expression vs Function Declaration</vt:lpstr>
      <vt:lpstr>Arrow Function</vt:lpstr>
      <vt:lpstr>Document object model</vt:lpstr>
      <vt:lpstr>HTML VS DOM</vt:lpstr>
      <vt:lpstr>Selecting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Javascript</dc:title>
  <cp:lastModifiedBy>user</cp:lastModifiedBy>
  <cp:revision>1</cp:revision>
  <dcterms:modified xsi:type="dcterms:W3CDTF">2024-08-01T05:13:46Z</dcterms:modified>
</cp:coreProperties>
</file>