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ee728840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ee728840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ee7288400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ee7288400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ee7288400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ee7288400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ee7288400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ee7288400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e7288400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e7288400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ee7288400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ee7288400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ee7288400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ee7288400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832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2400"/>
              <a:t>Working with the Document Object Model</a:t>
            </a:r>
            <a:endParaRPr sz="62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6132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DOM tree and document structure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Selecting and manipulating elements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Creating, appending, and removing elements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Manipulating elements : Changing CSS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025" y="1389775"/>
            <a:ext cx="8285949" cy="358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Classes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3543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Traverse the DOM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Walking or navigating to DOM with parent child and sibling properties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150" y="1727100"/>
            <a:ext cx="7879699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Traversing the DOM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37826"/>
            <a:ext cx="9144001" cy="324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Element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02777"/>
            <a:ext cx="9144001" cy="381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Element to DOM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 rotWithShape="1">
          <a:blip r:embed="rId3">
            <a:alphaModFix/>
          </a:blip>
          <a:srcRect b="950" l="0" r="0" t="-950"/>
          <a:stretch/>
        </p:blipFill>
        <p:spPr>
          <a:xfrm>
            <a:off x="152400" y="1170125"/>
            <a:ext cx="6543300" cy="3821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" name="Google Shape;93;p19"/>
          <p:cNvCxnSpPr/>
          <p:nvPr/>
        </p:nvCxnSpPr>
        <p:spPr>
          <a:xfrm>
            <a:off x="2893675" y="3407300"/>
            <a:ext cx="730800" cy="7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Removing Element</a:t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3526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