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73" r:id="rId12"/>
    <p:sldId id="266" r:id="rId13"/>
    <p:sldId id="267" r:id="rId14"/>
    <p:sldId id="268" r:id="rId15"/>
    <p:sldId id="269" r:id="rId16"/>
    <p:sldId id="270" r:id="rId17"/>
    <p:sldId id="271" r:id="rId18"/>
    <p:sldId id="272" r:id="rId19"/>
  </p:sldIdLst>
  <p:sldSz cx="9144000" cy="5143500" type="screen16x9"/>
  <p:notesSz cx="6858000" cy="9144000"/>
  <p:embeddedFontLst>
    <p:embeddedFont>
      <p:font typeface="Robo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300" y="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fc58d3e01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efc58d3e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efc58d3e01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efc58d3e0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efc58d3e01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efc58d3e0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efc58d3e01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efc58d3e0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efc58d3e01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efc58d3e01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efc58d3e01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efc58d3e01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efc58d3e01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efc58d3e01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efc58d3e01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efc58d3e0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efc58d3e0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fc58d3e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efc58d3e0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efc58d3e0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efc58d3e01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efc58d3e0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fc58d3e0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fc58d3e0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efc58d3e0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efc58d3e0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efc58d3e01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efc58d3e0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efc58d3e01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efc58d3e0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efc58d3e0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efc58d3e0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Event, Event Listener And Event Handler</a:t>
            </a:r>
            <a:endParaRPr/>
          </a:p>
        </p:txBody>
      </p:sp>
      <p:sp>
        <p:nvSpPr>
          <p:cNvPr id="55" name="Google Shape;55;p13"/>
          <p:cNvSpPr txBox="1">
            <a:spLocks noGrp="1"/>
          </p:cNvSpPr>
          <p:nvPr>
            <p:ph type="subTitle" idx="1"/>
          </p:nvPr>
        </p:nvSpPr>
        <p:spPr>
          <a:xfrm>
            <a:off x="311700" y="2834125"/>
            <a:ext cx="8520600" cy="1975200"/>
          </a:xfrm>
          <a:prstGeom prst="rect">
            <a:avLst/>
          </a:prstGeom>
        </p:spPr>
        <p:txBody>
          <a:bodyPr spcFirstLastPara="1" wrap="square" lIns="91425" tIns="91425" rIns="91425" bIns="91425" anchor="t" anchorCtr="0">
            <a:normAutofit/>
          </a:bodyPr>
          <a:lstStyle/>
          <a:p>
            <a:pPr marL="0" lvl="0" indent="0" algn="l" rtl="0">
              <a:lnSpc>
                <a:spcPct val="107916"/>
              </a:lnSpc>
              <a:spcBef>
                <a:spcPts val="0"/>
              </a:spcBef>
              <a:spcAft>
                <a:spcPts val="0"/>
              </a:spcAft>
              <a:buClr>
                <a:schemeClr val="dk1"/>
              </a:buClr>
              <a:buSzPts val="1100"/>
              <a:buFont typeface="Arial"/>
              <a:buNone/>
            </a:pPr>
            <a:r>
              <a:rPr lang="en" sz="1100">
                <a:solidFill>
                  <a:schemeClr val="dk1"/>
                </a:solidFill>
              </a:rPr>
              <a:t>Adding and removing event listeners</a:t>
            </a:r>
            <a:endParaRPr sz="1100">
              <a:solidFill>
                <a:schemeClr val="dk1"/>
              </a:solidFill>
            </a:endParaRPr>
          </a:p>
          <a:p>
            <a:pPr marL="0" lvl="0" indent="0" algn="l" rtl="0">
              <a:lnSpc>
                <a:spcPct val="107916"/>
              </a:lnSpc>
              <a:spcBef>
                <a:spcPts val="800"/>
              </a:spcBef>
              <a:spcAft>
                <a:spcPts val="0"/>
              </a:spcAft>
              <a:buClr>
                <a:schemeClr val="dk1"/>
              </a:buClr>
              <a:buSzPts val="1100"/>
              <a:buFont typeface="Arial"/>
              <a:buNone/>
            </a:pPr>
            <a:r>
              <a:rPr lang="en" sz="1100">
                <a:solidFill>
                  <a:schemeClr val="dk1"/>
                </a:solidFill>
              </a:rPr>
              <a:t>Event object and event delegation</a:t>
            </a:r>
            <a:endParaRPr sz="1100">
              <a:solidFill>
                <a:schemeClr val="dk1"/>
              </a:solidFill>
            </a:endParaRPr>
          </a:p>
          <a:p>
            <a:pPr marL="0" lvl="0" indent="0" algn="l" rtl="0">
              <a:lnSpc>
                <a:spcPct val="107916"/>
              </a:lnSpc>
              <a:spcBef>
                <a:spcPts val="800"/>
              </a:spcBef>
              <a:spcAft>
                <a:spcPts val="800"/>
              </a:spcAft>
              <a:buClr>
                <a:schemeClr val="dk1"/>
              </a:buClr>
              <a:buSzPts val="1100"/>
              <a:buFont typeface="Arial"/>
              <a:buNone/>
            </a:pPr>
            <a:r>
              <a:rPr lang="en" sz="1100">
                <a:solidFill>
                  <a:schemeClr val="dk1"/>
                </a:solidFill>
              </a:rPr>
              <a:t>Common events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of event bubbling</a:t>
            </a: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150">
                <a:solidFill>
                  <a:schemeClr val="dk1"/>
                </a:solidFill>
                <a:highlight>
                  <a:srgbClr val="FFFFFF"/>
                </a:highlight>
              </a:rPr>
              <a:t>&lt;body&gt;</a:t>
            </a:r>
            <a:endParaRPr sz="1100">
              <a:solidFill>
                <a:schemeClr val="dk1"/>
              </a:solidFill>
            </a:endParaRPr>
          </a:p>
          <a:p>
            <a:pPr marL="0" lvl="0" indent="0" algn="l" rtl="0">
              <a:spcBef>
                <a:spcPts val="1200"/>
              </a:spcBef>
              <a:spcAft>
                <a:spcPts val="0"/>
              </a:spcAft>
              <a:buClr>
                <a:schemeClr val="dk1"/>
              </a:buClr>
              <a:buSzPts val="1100"/>
              <a:buFont typeface="Arial"/>
              <a:buNone/>
            </a:pPr>
            <a:r>
              <a:rPr lang="en" sz="1150">
                <a:solidFill>
                  <a:schemeClr val="dk1"/>
                </a:solidFill>
                <a:highlight>
                  <a:srgbClr val="FFFFFF"/>
                </a:highlight>
              </a:rPr>
              <a:t>  &lt;div&gt;</a:t>
            </a:r>
            <a:endParaRPr sz="1100">
              <a:solidFill>
                <a:schemeClr val="dk1"/>
              </a:solidFill>
            </a:endParaRPr>
          </a:p>
          <a:p>
            <a:pPr marL="0" lvl="0" indent="0" algn="l" rtl="0">
              <a:spcBef>
                <a:spcPts val="1200"/>
              </a:spcBef>
              <a:spcAft>
                <a:spcPts val="0"/>
              </a:spcAft>
              <a:buClr>
                <a:schemeClr val="dk1"/>
              </a:buClr>
              <a:buSzPts val="1100"/>
              <a:buFont typeface="Arial"/>
              <a:buNone/>
            </a:pPr>
            <a:r>
              <a:rPr lang="en" sz="1150">
                <a:solidFill>
                  <a:schemeClr val="dk1"/>
                </a:solidFill>
                <a:highlight>
                  <a:srgbClr val="FFFFFF"/>
                </a:highlight>
              </a:rPr>
              <a:t>    &lt;span&gt;</a:t>
            </a:r>
            <a:endParaRPr sz="1100">
              <a:solidFill>
                <a:schemeClr val="dk1"/>
              </a:solidFill>
            </a:endParaRPr>
          </a:p>
          <a:p>
            <a:pPr marL="0" lvl="0" indent="0" algn="l" rtl="0">
              <a:spcBef>
                <a:spcPts val="1200"/>
              </a:spcBef>
              <a:spcAft>
                <a:spcPts val="0"/>
              </a:spcAft>
              <a:buClr>
                <a:schemeClr val="dk1"/>
              </a:buClr>
              <a:buSzPts val="1100"/>
              <a:buFont typeface="Arial"/>
              <a:buNone/>
            </a:pPr>
            <a:r>
              <a:rPr lang="en" sz="1150">
                <a:solidFill>
                  <a:schemeClr val="dk1"/>
                </a:solidFill>
                <a:highlight>
                  <a:srgbClr val="FFFFFF"/>
                </a:highlight>
              </a:rPr>
              <a:t>      &lt;button&gt;Click Me!&lt;/button&gt;</a:t>
            </a:r>
            <a:endParaRPr sz="1100">
              <a:solidFill>
                <a:schemeClr val="dk1"/>
              </a:solidFill>
            </a:endParaRPr>
          </a:p>
          <a:p>
            <a:pPr marL="0" lvl="0" indent="0" algn="l" rtl="0">
              <a:spcBef>
                <a:spcPts val="1200"/>
              </a:spcBef>
              <a:spcAft>
                <a:spcPts val="0"/>
              </a:spcAft>
              <a:buClr>
                <a:schemeClr val="dk1"/>
              </a:buClr>
              <a:buSzPts val="1100"/>
              <a:buFont typeface="Arial"/>
              <a:buNone/>
            </a:pPr>
            <a:r>
              <a:rPr lang="en" sz="1150">
                <a:solidFill>
                  <a:schemeClr val="dk1"/>
                </a:solidFill>
                <a:highlight>
                  <a:srgbClr val="FFFFFF"/>
                </a:highlight>
              </a:rPr>
              <a:t>    &lt;/span&gt;</a:t>
            </a:r>
            <a:endParaRPr sz="1150">
              <a:solidFill>
                <a:schemeClr val="dk1"/>
              </a:solidFill>
              <a:highlight>
                <a:srgbClr val="FFFFFF"/>
              </a:highlight>
            </a:endParaRPr>
          </a:p>
          <a:p>
            <a:pPr marL="0" lvl="0" indent="0" algn="l" rtl="0">
              <a:spcBef>
                <a:spcPts val="1200"/>
              </a:spcBef>
              <a:spcAft>
                <a:spcPts val="0"/>
              </a:spcAft>
              <a:buClr>
                <a:schemeClr val="dk1"/>
              </a:buClr>
              <a:buSzPts val="1100"/>
              <a:buFont typeface="Arial"/>
              <a:buNone/>
            </a:pPr>
            <a:r>
              <a:rPr lang="en" sz="1150">
                <a:solidFill>
                  <a:schemeClr val="dk1"/>
                </a:solidFill>
                <a:highlight>
                  <a:srgbClr val="FFFFFF"/>
                </a:highlight>
              </a:rPr>
              <a:t>  &lt;/div&gt;</a:t>
            </a:r>
            <a:endParaRPr sz="1100">
              <a:solidFill>
                <a:schemeClr val="dk1"/>
              </a:solidFill>
            </a:endParaRPr>
          </a:p>
          <a:p>
            <a:pPr marL="0" lvl="0" indent="0" algn="l" rtl="0">
              <a:spcBef>
                <a:spcPts val="1200"/>
              </a:spcBef>
              <a:spcAft>
                <a:spcPts val="1200"/>
              </a:spcAft>
              <a:buNone/>
            </a:pPr>
            <a:r>
              <a:rPr lang="en" sz="1150">
                <a:solidFill>
                  <a:schemeClr val="dk1"/>
                </a:solidFill>
                <a:highlight>
                  <a:srgbClr val="FFFFFF"/>
                </a:highlight>
              </a:rPr>
              <a:t>&lt;/body&gt;</a:t>
            </a:r>
            <a:endParaRPr sz="1050">
              <a:solidFill>
                <a:srgbClr val="999999"/>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 Capture</a:t>
            </a:r>
            <a:endParaRPr lang="en-US" dirty="0"/>
          </a:p>
        </p:txBody>
      </p:sp>
      <p:sp>
        <p:nvSpPr>
          <p:cNvPr id="3" name="Text Placeholder 2"/>
          <p:cNvSpPr>
            <a:spLocks noGrp="1"/>
          </p:cNvSpPr>
          <p:nvPr>
            <p:ph type="body" idx="1"/>
          </p:nvPr>
        </p:nvSpPr>
        <p:spPr/>
        <p:txBody>
          <a:bodyPr/>
          <a:lstStyle/>
          <a:p>
            <a:r>
              <a:rPr lang="en-US" dirty="0" smtClean="0"/>
              <a:t>Parent click </a:t>
            </a:r>
            <a:r>
              <a:rPr lang="en-US" dirty="0" err="1" smtClean="0"/>
              <a:t>garnu</a:t>
            </a:r>
            <a:r>
              <a:rPr lang="en-US" dirty="0" smtClean="0"/>
              <a:t> is = parent </a:t>
            </a:r>
            <a:r>
              <a:rPr lang="en-US" dirty="0" err="1" smtClean="0"/>
              <a:t>matrai</a:t>
            </a:r>
            <a:r>
              <a:rPr lang="en-US" dirty="0" smtClean="0"/>
              <a:t> click </a:t>
            </a:r>
            <a:r>
              <a:rPr lang="en-US" dirty="0" err="1" smtClean="0"/>
              <a:t>garnu</a:t>
            </a:r>
            <a:endParaRPr lang="en-US" dirty="0" smtClean="0"/>
          </a:p>
          <a:p>
            <a:r>
              <a:rPr lang="en-US" dirty="0" smtClean="0"/>
              <a:t> </a:t>
            </a:r>
            <a:endParaRPr lang="en-US" dirty="0"/>
          </a:p>
        </p:txBody>
      </p:sp>
    </p:spTree>
    <p:extLst>
      <p:ext uri="{BB962C8B-B14F-4D97-AF65-F5344CB8AC3E}">
        <p14:creationId xmlns:p14="http://schemas.microsoft.com/office/powerpoint/2010/main" val="693740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3"/>
          <p:cNvPicPr preferRelativeResize="0"/>
          <p:nvPr/>
        </p:nvPicPr>
        <p:blipFill>
          <a:blip r:embed="rId3">
            <a:alphaModFix/>
          </a:blip>
          <a:stretch>
            <a:fillRect/>
          </a:stretch>
        </p:blipFill>
        <p:spPr>
          <a:xfrm>
            <a:off x="1952777" y="0"/>
            <a:ext cx="5238448"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0" name="Google Shape;120;p24"/>
          <p:cNvSpPr txBox="1">
            <a:spLocks noGrp="1"/>
          </p:cNvSpPr>
          <p:nvPr>
            <p:ph type="body" idx="1"/>
          </p:nvPr>
        </p:nvSpPr>
        <p:spPr>
          <a:xfrm>
            <a:off x="311700" y="1152475"/>
            <a:ext cx="8520600" cy="53433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275"/>
              <a:buFont typeface="Arial"/>
              <a:buNone/>
            </a:pPr>
            <a:r>
              <a:rPr lang="en" sz="787">
                <a:solidFill>
                  <a:schemeClr val="dk1"/>
                </a:solidFill>
                <a:highlight>
                  <a:srgbClr val="FFFFFF"/>
                </a:highlight>
              </a:rPr>
              <a:t>const body = document.getElementsByTagName("body")[0]</a:t>
            </a:r>
            <a:endParaRPr sz="787">
              <a:solidFill>
                <a:schemeClr val="dk1"/>
              </a:solidFill>
              <a:highlight>
                <a:srgbClr val="FFFFFF"/>
              </a:highlight>
            </a:endParaRPr>
          </a:p>
          <a:p>
            <a:pPr marL="0" lvl="0" indent="0" algn="l" rtl="0">
              <a:lnSpc>
                <a:spcPct val="95000"/>
              </a:lnSpc>
              <a:spcBef>
                <a:spcPts val="1200"/>
              </a:spcBef>
              <a:spcAft>
                <a:spcPts val="0"/>
              </a:spcAft>
              <a:buClr>
                <a:schemeClr val="dk1"/>
              </a:buClr>
              <a:buSzPts val="275"/>
              <a:buFont typeface="Arial"/>
              <a:buNone/>
            </a:pPr>
            <a:r>
              <a:rPr lang="en" sz="787">
                <a:solidFill>
                  <a:schemeClr val="dk1"/>
                </a:solidFill>
                <a:highlight>
                  <a:srgbClr val="FFFFFF"/>
                </a:highlight>
              </a:rPr>
              <a:t>const div = document.getElementsByTagName("div")[0]</a:t>
            </a:r>
            <a:endParaRPr sz="787">
              <a:solidFill>
                <a:schemeClr val="dk1"/>
              </a:solidFill>
              <a:highlight>
                <a:srgbClr val="FFFFFF"/>
              </a:highlight>
            </a:endParaRPr>
          </a:p>
          <a:p>
            <a:pPr marL="0" lvl="0" indent="0" algn="l" rtl="0">
              <a:lnSpc>
                <a:spcPct val="95000"/>
              </a:lnSpc>
              <a:spcBef>
                <a:spcPts val="1200"/>
              </a:spcBef>
              <a:spcAft>
                <a:spcPts val="0"/>
              </a:spcAft>
              <a:buClr>
                <a:schemeClr val="dk1"/>
              </a:buClr>
              <a:buSzPts val="275"/>
              <a:buFont typeface="Arial"/>
              <a:buNone/>
            </a:pPr>
            <a:r>
              <a:rPr lang="en" sz="787">
                <a:solidFill>
                  <a:schemeClr val="dk1"/>
                </a:solidFill>
                <a:highlight>
                  <a:srgbClr val="FFFFFF"/>
                </a:highlight>
              </a:rPr>
              <a:t>const span = document.getElementsByTagName("span")[0]</a:t>
            </a:r>
            <a:endParaRPr sz="787">
              <a:solidFill>
                <a:schemeClr val="dk1"/>
              </a:solidFill>
              <a:highlight>
                <a:srgbClr val="FFFFFF"/>
              </a:highlight>
            </a:endParaRPr>
          </a:p>
          <a:p>
            <a:pPr marL="0" lvl="0" indent="0" algn="l" rtl="0">
              <a:lnSpc>
                <a:spcPct val="95000"/>
              </a:lnSpc>
              <a:spcBef>
                <a:spcPts val="1200"/>
              </a:spcBef>
              <a:spcAft>
                <a:spcPts val="0"/>
              </a:spcAft>
              <a:buClr>
                <a:schemeClr val="dk1"/>
              </a:buClr>
              <a:buSzPts val="275"/>
              <a:buFont typeface="Arial"/>
              <a:buNone/>
            </a:pPr>
            <a:r>
              <a:rPr lang="en" sz="787">
                <a:solidFill>
                  <a:schemeClr val="dk1"/>
                </a:solidFill>
                <a:highlight>
                  <a:srgbClr val="FFFFFF"/>
                </a:highlight>
              </a:rPr>
              <a:t>const button = document.getElementsByTagName("button")[0]</a:t>
            </a:r>
            <a:endParaRPr sz="787">
              <a:solidFill>
                <a:schemeClr val="dk1"/>
              </a:solidFill>
              <a:highlight>
                <a:srgbClr val="FFFFFF"/>
              </a:highlight>
            </a:endParaRPr>
          </a:p>
          <a:p>
            <a:pPr marL="0" lvl="0" indent="0" algn="l" rtl="0">
              <a:lnSpc>
                <a:spcPct val="95000"/>
              </a:lnSpc>
              <a:spcBef>
                <a:spcPts val="1200"/>
              </a:spcBef>
              <a:spcAft>
                <a:spcPts val="0"/>
              </a:spcAft>
              <a:buClr>
                <a:schemeClr val="dk1"/>
              </a:buClr>
              <a:buSzPts val="275"/>
              <a:buFont typeface="Arial"/>
              <a:buNone/>
            </a:pPr>
            <a:endParaRPr sz="775">
              <a:solidFill>
                <a:schemeClr val="dk1"/>
              </a:solidFill>
            </a:endParaRPr>
          </a:p>
          <a:p>
            <a:pPr marL="0" lvl="0" indent="0" algn="l" rtl="0">
              <a:lnSpc>
                <a:spcPct val="95000"/>
              </a:lnSpc>
              <a:spcBef>
                <a:spcPts val="1200"/>
              </a:spcBef>
              <a:spcAft>
                <a:spcPts val="0"/>
              </a:spcAft>
              <a:buClr>
                <a:schemeClr val="dk1"/>
              </a:buClr>
              <a:buSzPts val="275"/>
              <a:buFont typeface="Arial"/>
              <a:buNone/>
            </a:pPr>
            <a:r>
              <a:rPr lang="en" sz="787">
                <a:solidFill>
                  <a:schemeClr val="dk1"/>
                </a:solidFill>
                <a:highlight>
                  <a:srgbClr val="FFFFFF"/>
                </a:highlight>
              </a:rPr>
              <a:t>body.addEventListener('click', () =&gt; {</a:t>
            </a:r>
            <a:endParaRPr sz="787">
              <a:solidFill>
                <a:schemeClr val="dk1"/>
              </a:solidFill>
              <a:highlight>
                <a:srgbClr val="FFFFFF"/>
              </a:highlight>
            </a:endParaRPr>
          </a:p>
          <a:p>
            <a:pPr marL="0" lvl="0" indent="0" algn="l" rtl="0">
              <a:lnSpc>
                <a:spcPct val="95000"/>
              </a:lnSpc>
              <a:spcBef>
                <a:spcPts val="1200"/>
              </a:spcBef>
              <a:spcAft>
                <a:spcPts val="0"/>
              </a:spcAft>
              <a:buClr>
                <a:schemeClr val="dk1"/>
              </a:buClr>
              <a:buSzPts val="275"/>
              <a:buFont typeface="Arial"/>
              <a:buNone/>
            </a:pPr>
            <a:r>
              <a:rPr lang="en" sz="787">
                <a:solidFill>
                  <a:schemeClr val="dk1"/>
                </a:solidFill>
                <a:highlight>
                  <a:srgbClr val="FFFFFF"/>
                </a:highlight>
              </a:rPr>
              <a:t>console.log("body was clicked")</a:t>
            </a:r>
            <a:endParaRPr sz="787">
              <a:solidFill>
                <a:schemeClr val="dk1"/>
              </a:solidFill>
              <a:highlight>
                <a:srgbClr val="FFFFFF"/>
              </a:highlight>
            </a:endParaRPr>
          </a:p>
          <a:p>
            <a:pPr marL="0" lvl="0" indent="0" algn="l" rtl="0">
              <a:lnSpc>
                <a:spcPct val="95000"/>
              </a:lnSpc>
              <a:spcBef>
                <a:spcPts val="1200"/>
              </a:spcBef>
              <a:spcAft>
                <a:spcPts val="0"/>
              </a:spcAft>
              <a:buClr>
                <a:schemeClr val="dk1"/>
              </a:buClr>
              <a:buSzPts val="275"/>
              <a:buFont typeface="Arial"/>
              <a:buNone/>
            </a:pPr>
            <a:r>
              <a:rPr lang="en" sz="787">
                <a:solidFill>
                  <a:schemeClr val="dk1"/>
                </a:solidFill>
                <a:highlight>
                  <a:srgbClr val="FFFFFF"/>
                </a:highlight>
              </a:rPr>
              <a:t>})</a:t>
            </a:r>
            <a:endParaRPr sz="787">
              <a:solidFill>
                <a:schemeClr val="dk1"/>
              </a:solidFill>
              <a:highlight>
                <a:srgbClr val="FFFFFF"/>
              </a:highlight>
            </a:endParaRPr>
          </a:p>
          <a:p>
            <a:pPr marL="0" lvl="0" indent="0" algn="l" rtl="0">
              <a:lnSpc>
                <a:spcPct val="95000"/>
              </a:lnSpc>
              <a:spcBef>
                <a:spcPts val="1200"/>
              </a:spcBef>
              <a:spcAft>
                <a:spcPts val="0"/>
              </a:spcAft>
              <a:buClr>
                <a:schemeClr val="dk1"/>
              </a:buClr>
              <a:buSzPts val="275"/>
              <a:buFont typeface="Arial"/>
              <a:buNone/>
            </a:pPr>
            <a:endParaRPr sz="775">
              <a:solidFill>
                <a:schemeClr val="dk1"/>
              </a:solidFill>
            </a:endParaRPr>
          </a:p>
          <a:p>
            <a:pPr marL="0" lvl="0" indent="0" algn="l" rtl="0">
              <a:lnSpc>
                <a:spcPct val="95000"/>
              </a:lnSpc>
              <a:spcBef>
                <a:spcPts val="1200"/>
              </a:spcBef>
              <a:spcAft>
                <a:spcPts val="0"/>
              </a:spcAft>
              <a:buClr>
                <a:schemeClr val="dk1"/>
              </a:buClr>
              <a:buSzPts val="275"/>
              <a:buFont typeface="Arial"/>
              <a:buNone/>
            </a:pPr>
            <a:r>
              <a:rPr lang="en" sz="787">
                <a:solidFill>
                  <a:schemeClr val="dk1"/>
                </a:solidFill>
                <a:highlight>
                  <a:srgbClr val="FFFFFF"/>
                </a:highlight>
              </a:rPr>
              <a:t>div.addEventListener('click', () =&gt; {</a:t>
            </a:r>
            <a:endParaRPr sz="787">
              <a:solidFill>
                <a:schemeClr val="dk1"/>
              </a:solidFill>
              <a:highlight>
                <a:srgbClr val="FFFFFF"/>
              </a:highlight>
            </a:endParaRPr>
          </a:p>
          <a:p>
            <a:pPr marL="0" lvl="0" indent="0" algn="l" rtl="0">
              <a:lnSpc>
                <a:spcPct val="95000"/>
              </a:lnSpc>
              <a:spcBef>
                <a:spcPts val="1200"/>
              </a:spcBef>
              <a:spcAft>
                <a:spcPts val="0"/>
              </a:spcAft>
              <a:buClr>
                <a:schemeClr val="dk1"/>
              </a:buClr>
              <a:buSzPts val="275"/>
              <a:buFont typeface="Arial"/>
              <a:buNone/>
            </a:pPr>
            <a:r>
              <a:rPr lang="en" sz="787">
                <a:solidFill>
                  <a:schemeClr val="dk1"/>
                </a:solidFill>
                <a:highlight>
                  <a:srgbClr val="FFFFFF"/>
                </a:highlight>
              </a:rPr>
              <a:t>console.log("div was clicked")</a:t>
            </a:r>
            <a:endParaRPr sz="787">
              <a:solidFill>
                <a:schemeClr val="dk1"/>
              </a:solidFill>
              <a:highlight>
                <a:srgbClr val="FFFFFF"/>
              </a:highlight>
            </a:endParaRPr>
          </a:p>
          <a:p>
            <a:pPr marL="0" lvl="0" indent="0" algn="l" rtl="0">
              <a:lnSpc>
                <a:spcPct val="95000"/>
              </a:lnSpc>
              <a:spcBef>
                <a:spcPts val="1200"/>
              </a:spcBef>
              <a:spcAft>
                <a:spcPts val="0"/>
              </a:spcAft>
              <a:buClr>
                <a:schemeClr val="dk1"/>
              </a:buClr>
              <a:buSzPts val="275"/>
              <a:buFont typeface="Arial"/>
              <a:buNone/>
            </a:pPr>
            <a:r>
              <a:rPr lang="en" sz="787">
                <a:solidFill>
                  <a:schemeClr val="dk1"/>
                </a:solidFill>
                <a:highlight>
                  <a:srgbClr val="FFFFFF"/>
                </a:highlight>
              </a:rPr>
              <a:t>})</a:t>
            </a:r>
            <a:endParaRPr sz="787">
              <a:solidFill>
                <a:schemeClr val="dk1"/>
              </a:solidFill>
              <a:highlight>
                <a:srgbClr val="FFFFFF"/>
              </a:highlight>
            </a:endParaRPr>
          </a:p>
          <a:p>
            <a:pPr marL="0" lvl="0" indent="0" algn="l" rtl="0">
              <a:lnSpc>
                <a:spcPct val="95000"/>
              </a:lnSpc>
              <a:spcBef>
                <a:spcPts val="1200"/>
              </a:spcBef>
              <a:spcAft>
                <a:spcPts val="0"/>
              </a:spcAft>
              <a:buClr>
                <a:schemeClr val="dk1"/>
              </a:buClr>
              <a:buSzPts val="275"/>
              <a:buFont typeface="Arial"/>
              <a:buNone/>
            </a:pPr>
            <a:endParaRPr sz="775">
              <a:solidFill>
                <a:schemeClr val="dk1"/>
              </a:solidFill>
            </a:endParaRPr>
          </a:p>
          <a:p>
            <a:pPr marL="0" lvl="0" indent="0" algn="l" rtl="0">
              <a:lnSpc>
                <a:spcPct val="95000"/>
              </a:lnSpc>
              <a:spcBef>
                <a:spcPts val="1200"/>
              </a:spcBef>
              <a:spcAft>
                <a:spcPts val="0"/>
              </a:spcAft>
              <a:buClr>
                <a:schemeClr val="dk1"/>
              </a:buClr>
              <a:buSzPts val="275"/>
              <a:buFont typeface="Arial"/>
              <a:buNone/>
            </a:pPr>
            <a:r>
              <a:rPr lang="en" sz="787">
                <a:solidFill>
                  <a:schemeClr val="dk1"/>
                </a:solidFill>
                <a:highlight>
                  <a:srgbClr val="FFFFFF"/>
                </a:highlight>
              </a:rPr>
              <a:t>span.addEventListener('click', () =&gt; {</a:t>
            </a:r>
            <a:endParaRPr sz="787">
              <a:solidFill>
                <a:schemeClr val="dk1"/>
              </a:solidFill>
              <a:highlight>
                <a:srgbClr val="FFFFFF"/>
              </a:highlight>
            </a:endParaRPr>
          </a:p>
          <a:p>
            <a:pPr marL="0" lvl="0" indent="0" algn="l" rtl="0">
              <a:lnSpc>
                <a:spcPct val="95000"/>
              </a:lnSpc>
              <a:spcBef>
                <a:spcPts val="1200"/>
              </a:spcBef>
              <a:spcAft>
                <a:spcPts val="0"/>
              </a:spcAft>
              <a:buClr>
                <a:schemeClr val="dk1"/>
              </a:buClr>
              <a:buSzPts val="275"/>
              <a:buFont typeface="Arial"/>
              <a:buNone/>
            </a:pPr>
            <a:r>
              <a:rPr lang="en" sz="787">
                <a:solidFill>
                  <a:schemeClr val="dk1"/>
                </a:solidFill>
                <a:highlight>
                  <a:srgbClr val="FFFFFF"/>
                </a:highlight>
              </a:rPr>
              <a:t>console.log("span was clicked")</a:t>
            </a:r>
            <a:endParaRPr sz="787">
              <a:solidFill>
                <a:schemeClr val="dk1"/>
              </a:solidFill>
              <a:highlight>
                <a:srgbClr val="FFFFFF"/>
              </a:highlight>
            </a:endParaRPr>
          </a:p>
          <a:p>
            <a:pPr marL="0" lvl="0" indent="0" algn="l" rtl="0">
              <a:lnSpc>
                <a:spcPct val="95000"/>
              </a:lnSpc>
              <a:spcBef>
                <a:spcPts val="1200"/>
              </a:spcBef>
              <a:spcAft>
                <a:spcPts val="0"/>
              </a:spcAft>
              <a:buClr>
                <a:schemeClr val="dk1"/>
              </a:buClr>
              <a:buSzPts val="275"/>
              <a:buFont typeface="Arial"/>
              <a:buNone/>
            </a:pPr>
            <a:r>
              <a:rPr lang="en" sz="787">
                <a:solidFill>
                  <a:schemeClr val="dk1"/>
                </a:solidFill>
                <a:highlight>
                  <a:srgbClr val="FFFFFF"/>
                </a:highlight>
              </a:rPr>
              <a:t>})</a:t>
            </a:r>
            <a:endParaRPr sz="787">
              <a:solidFill>
                <a:schemeClr val="dk1"/>
              </a:solidFill>
              <a:highlight>
                <a:srgbClr val="FFFFFF"/>
              </a:highlight>
            </a:endParaRPr>
          </a:p>
          <a:p>
            <a:pPr marL="0" lvl="0" indent="0" algn="l" rtl="0">
              <a:lnSpc>
                <a:spcPct val="95000"/>
              </a:lnSpc>
              <a:spcBef>
                <a:spcPts val="1200"/>
              </a:spcBef>
              <a:spcAft>
                <a:spcPts val="0"/>
              </a:spcAft>
              <a:buClr>
                <a:schemeClr val="dk1"/>
              </a:buClr>
              <a:buSzPts val="275"/>
              <a:buFont typeface="Arial"/>
              <a:buNone/>
            </a:pPr>
            <a:endParaRPr sz="775">
              <a:solidFill>
                <a:schemeClr val="dk1"/>
              </a:solidFill>
            </a:endParaRPr>
          </a:p>
          <a:p>
            <a:pPr marL="0" lvl="0" indent="0" algn="l" rtl="0">
              <a:lnSpc>
                <a:spcPct val="95000"/>
              </a:lnSpc>
              <a:spcBef>
                <a:spcPts val="1200"/>
              </a:spcBef>
              <a:spcAft>
                <a:spcPts val="0"/>
              </a:spcAft>
              <a:buClr>
                <a:schemeClr val="dk1"/>
              </a:buClr>
              <a:buSzPts val="275"/>
              <a:buFont typeface="Arial"/>
              <a:buNone/>
            </a:pPr>
            <a:r>
              <a:rPr lang="en" sz="787">
                <a:solidFill>
                  <a:schemeClr val="dk1"/>
                </a:solidFill>
                <a:highlight>
                  <a:srgbClr val="FFFFFF"/>
                </a:highlight>
              </a:rPr>
              <a:t>button.addEventListener('click', () =&gt; {</a:t>
            </a:r>
            <a:endParaRPr sz="787">
              <a:solidFill>
                <a:schemeClr val="dk1"/>
              </a:solidFill>
              <a:highlight>
                <a:srgbClr val="FFFFFF"/>
              </a:highlight>
            </a:endParaRPr>
          </a:p>
          <a:p>
            <a:pPr marL="0" lvl="0" indent="0" algn="l" rtl="0">
              <a:lnSpc>
                <a:spcPct val="95000"/>
              </a:lnSpc>
              <a:spcBef>
                <a:spcPts val="1200"/>
              </a:spcBef>
              <a:spcAft>
                <a:spcPts val="0"/>
              </a:spcAft>
              <a:buClr>
                <a:schemeClr val="dk1"/>
              </a:buClr>
              <a:buSzPts val="275"/>
              <a:buFont typeface="Arial"/>
              <a:buNone/>
            </a:pPr>
            <a:r>
              <a:rPr lang="en" sz="787">
                <a:solidFill>
                  <a:schemeClr val="dk1"/>
                </a:solidFill>
                <a:highlight>
                  <a:srgbClr val="FFFFFF"/>
                </a:highlight>
              </a:rPr>
              <a:t>console.log("button was clicked")</a:t>
            </a:r>
            <a:endParaRPr sz="787">
              <a:solidFill>
                <a:schemeClr val="dk1"/>
              </a:solidFill>
              <a:highlight>
                <a:srgbClr val="FFFFFF"/>
              </a:highlight>
            </a:endParaRPr>
          </a:p>
          <a:p>
            <a:pPr marL="0" lvl="0" indent="0" algn="l" rtl="0">
              <a:lnSpc>
                <a:spcPct val="95000"/>
              </a:lnSpc>
              <a:spcBef>
                <a:spcPts val="1200"/>
              </a:spcBef>
              <a:spcAft>
                <a:spcPts val="1200"/>
              </a:spcAft>
              <a:buSzPts val="275"/>
              <a:buNone/>
            </a:pPr>
            <a:r>
              <a:rPr lang="en" sz="787">
                <a:solidFill>
                  <a:schemeClr val="dk1"/>
                </a:solidFill>
                <a:highlight>
                  <a:srgbClr val="FFFFFF"/>
                </a:highlight>
              </a:rPr>
              <a:t>})</a:t>
            </a:r>
            <a:endParaRPr sz="95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stop event propagation</a:t>
            </a:r>
            <a:endParaRPr/>
          </a:p>
        </p:txBody>
      </p:sp>
      <p:sp>
        <p:nvSpPr>
          <p:cNvPr id="126" name="Google Shape;126;p25"/>
          <p:cNvSpPr txBox="1">
            <a:spLocks noGrp="1"/>
          </p:cNvSpPr>
          <p:nvPr>
            <p:ph type="body" idx="1"/>
          </p:nvPr>
        </p:nvSpPr>
        <p:spPr>
          <a:xfrm>
            <a:off x="311700" y="1152475"/>
            <a:ext cx="8520600" cy="4565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605"/>
              <a:buFont typeface="Arial"/>
              <a:buNone/>
            </a:pPr>
            <a:r>
              <a:rPr lang="en" sz="932">
                <a:solidFill>
                  <a:schemeClr val="dk1"/>
                </a:solidFill>
                <a:highlight>
                  <a:srgbClr val="FFFFFF"/>
                </a:highlight>
              </a:rPr>
              <a:t>body.addEventListener('click', () =&gt; {</a:t>
            </a:r>
            <a:endParaRPr sz="932">
              <a:solidFill>
                <a:schemeClr val="dk1"/>
              </a:solidFill>
              <a:highlight>
                <a:srgbClr val="FFFFFF"/>
              </a:highlight>
            </a:endParaRPr>
          </a:p>
          <a:p>
            <a:pPr marL="0" lvl="0" indent="0" algn="l" rtl="0">
              <a:lnSpc>
                <a:spcPct val="95000"/>
              </a:lnSpc>
              <a:spcBef>
                <a:spcPts val="1200"/>
              </a:spcBef>
              <a:spcAft>
                <a:spcPts val="0"/>
              </a:spcAft>
              <a:buClr>
                <a:schemeClr val="dk1"/>
              </a:buClr>
              <a:buSzPts val="605"/>
              <a:buFont typeface="Arial"/>
              <a:buNone/>
            </a:pPr>
            <a:r>
              <a:rPr lang="en" sz="932">
                <a:solidFill>
                  <a:schemeClr val="dk1"/>
                </a:solidFill>
                <a:highlight>
                  <a:srgbClr val="FFFFFF"/>
                </a:highlight>
              </a:rPr>
              <a:t>console.log("body was clicked")</a:t>
            </a:r>
            <a:endParaRPr sz="932">
              <a:solidFill>
                <a:schemeClr val="dk1"/>
              </a:solidFill>
              <a:highlight>
                <a:srgbClr val="FFFFFF"/>
              </a:highlight>
            </a:endParaRPr>
          </a:p>
          <a:p>
            <a:pPr marL="0" lvl="0" indent="0" algn="l" rtl="0">
              <a:lnSpc>
                <a:spcPct val="95000"/>
              </a:lnSpc>
              <a:spcBef>
                <a:spcPts val="1200"/>
              </a:spcBef>
              <a:spcAft>
                <a:spcPts val="0"/>
              </a:spcAft>
              <a:buClr>
                <a:schemeClr val="dk1"/>
              </a:buClr>
              <a:buSzPts val="605"/>
              <a:buFont typeface="Arial"/>
              <a:buNone/>
            </a:pPr>
            <a:r>
              <a:rPr lang="en" sz="932">
                <a:solidFill>
                  <a:schemeClr val="dk1"/>
                </a:solidFill>
                <a:highlight>
                  <a:srgbClr val="FFFFFF"/>
                </a:highlight>
              </a:rPr>
              <a:t>})</a:t>
            </a:r>
            <a:endParaRPr sz="932">
              <a:solidFill>
                <a:schemeClr val="dk1"/>
              </a:solidFill>
              <a:highlight>
                <a:srgbClr val="FFFFFF"/>
              </a:highlight>
            </a:endParaRPr>
          </a:p>
          <a:p>
            <a:pPr marL="0" lvl="0" indent="0" algn="l" rtl="0">
              <a:lnSpc>
                <a:spcPct val="95000"/>
              </a:lnSpc>
              <a:spcBef>
                <a:spcPts val="1200"/>
              </a:spcBef>
              <a:spcAft>
                <a:spcPts val="0"/>
              </a:spcAft>
              <a:buClr>
                <a:schemeClr val="dk1"/>
              </a:buClr>
              <a:buSzPts val="605"/>
              <a:buFont typeface="Arial"/>
              <a:buNone/>
            </a:pPr>
            <a:endParaRPr sz="905">
              <a:solidFill>
                <a:schemeClr val="dk1"/>
              </a:solidFill>
            </a:endParaRPr>
          </a:p>
          <a:p>
            <a:pPr marL="0" lvl="0" indent="0" algn="l" rtl="0">
              <a:lnSpc>
                <a:spcPct val="95000"/>
              </a:lnSpc>
              <a:spcBef>
                <a:spcPts val="1200"/>
              </a:spcBef>
              <a:spcAft>
                <a:spcPts val="0"/>
              </a:spcAft>
              <a:buClr>
                <a:schemeClr val="dk1"/>
              </a:buClr>
              <a:buSzPts val="605"/>
              <a:buFont typeface="Arial"/>
              <a:buNone/>
            </a:pPr>
            <a:r>
              <a:rPr lang="en" sz="932">
                <a:solidFill>
                  <a:schemeClr val="dk1"/>
                </a:solidFill>
                <a:highlight>
                  <a:srgbClr val="FFFFFF"/>
                </a:highlight>
              </a:rPr>
              <a:t>div.addEventListener('click', () =&gt; {</a:t>
            </a:r>
            <a:endParaRPr sz="932">
              <a:solidFill>
                <a:schemeClr val="dk1"/>
              </a:solidFill>
              <a:highlight>
                <a:srgbClr val="FFFFFF"/>
              </a:highlight>
            </a:endParaRPr>
          </a:p>
          <a:p>
            <a:pPr marL="0" lvl="0" indent="0" algn="l" rtl="0">
              <a:lnSpc>
                <a:spcPct val="95000"/>
              </a:lnSpc>
              <a:spcBef>
                <a:spcPts val="1200"/>
              </a:spcBef>
              <a:spcAft>
                <a:spcPts val="0"/>
              </a:spcAft>
              <a:buClr>
                <a:schemeClr val="dk1"/>
              </a:buClr>
              <a:buSzPts val="605"/>
              <a:buFont typeface="Arial"/>
              <a:buNone/>
            </a:pPr>
            <a:r>
              <a:rPr lang="en" sz="932">
                <a:solidFill>
                  <a:schemeClr val="dk1"/>
                </a:solidFill>
                <a:highlight>
                  <a:srgbClr val="FFFFFF"/>
                </a:highlight>
              </a:rPr>
              <a:t>console.log("div was clicked")</a:t>
            </a:r>
            <a:endParaRPr sz="932">
              <a:solidFill>
                <a:schemeClr val="dk1"/>
              </a:solidFill>
              <a:highlight>
                <a:srgbClr val="FFFFFF"/>
              </a:highlight>
            </a:endParaRPr>
          </a:p>
          <a:p>
            <a:pPr marL="0" lvl="0" indent="0" algn="l" rtl="0">
              <a:lnSpc>
                <a:spcPct val="95000"/>
              </a:lnSpc>
              <a:spcBef>
                <a:spcPts val="1200"/>
              </a:spcBef>
              <a:spcAft>
                <a:spcPts val="0"/>
              </a:spcAft>
              <a:buClr>
                <a:schemeClr val="dk1"/>
              </a:buClr>
              <a:buSzPts val="605"/>
              <a:buFont typeface="Arial"/>
              <a:buNone/>
            </a:pPr>
            <a:r>
              <a:rPr lang="en" sz="932">
                <a:solidFill>
                  <a:schemeClr val="dk1"/>
                </a:solidFill>
                <a:highlight>
                  <a:srgbClr val="FFFFFF"/>
                </a:highlight>
              </a:rPr>
              <a:t>})</a:t>
            </a:r>
            <a:endParaRPr sz="932">
              <a:solidFill>
                <a:schemeClr val="dk1"/>
              </a:solidFill>
              <a:highlight>
                <a:srgbClr val="FFFFFF"/>
              </a:highlight>
            </a:endParaRPr>
          </a:p>
          <a:p>
            <a:pPr marL="0" lvl="0" indent="0" algn="l" rtl="0">
              <a:lnSpc>
                <a:spcPct val="95000"/>
              </a:lnSpc>
              <a:spcBef>
                <a:spcPts val="1200"/>
              </a:spcBef>
              <a:spcAft>
                <a:spcPts val="0"/>
              </a:spcAft>
              <a:buClr>
                <a:schemeClr val="dk1"/>
              </a:buClr>
              <a:buSzPts val="605"/>
              <a:buFont typeface="Arial"/>
              <a:buNone/>
            </a:pPr>
            <a:endParaRPr sz="905">
              <a:solidFill>
                <a:schemeClr val="dk1"/>
              </a:solidFill>
            </a:endParaRPr>
          </a:p>
          <a:p>
            <a:pPr marL="0" lvl="0" indent="0" algn="l" rtl="0">
              <a:lnSpc>
                <a:spcPct val="95000"/>
              </a:lnSpc>
              <a:spcBef>
                <a:spcPts val="1200"/>
              </a:spcBef>
              <a:spcAft>
                <a:spcPts val="0"/>
              </a:spcAft>
              <a:buClr>
                <a:schemeClr val="dk1"/>
              </a:buClr>
              <a:buSzPts val="605"/>
              <a:buFont typeface="Arial"/>
              <a:buNone/>
            </a:pPr>
            <a:r>
              <a:rPr lang="en" sz="932">
                <a:solidFill>
                  <a:schemeClr val="dk1"/>
                </a:solidFill>
                <a:highlight>
                  <a:srgbClr val="FFFFFF"/>
                </a:highlight>
              </a:rPr>
              <a:t>span.addEventListener('click', () =&gt; {</a:t>
            </a:r>
            <a:endParaRPr sz="932">
              <a:solidFill>
                <a:schemeClr val="dk1"/>
              </a:solidFill>
              <a:highlight>
                <a:srgbClr val="FFFFFF"/>
              </a:highlight>
            </a:endParaRPr>
          </a:p>
          <a:p>
            <a:pPr marL="0" lvl="0" indent="0" algn="l" rtl="0">
              <a:lnSpc>
                <a:spcPct val="95000"/>
              </a:lnSpc>
              <a:spcBef>
                <a:spcPts val="1200"/>
              </a:spcBef>
              <a:spcAft>
                <a:spcPts val="0"/>
              </a:spcAft>
              <a:buClr>
                <a:schemeClr val="dk1"/>
              </a:buClr>
              <a:buSzPts val="605"/>
              <a:buFont typeface="Arial"/>
              <a:buNone/>
            </a:pPr>
            <a:r>
              <a:rPr lang="en" sz="932">
                <a:solidFill>
                  <a:schemeClr val="dk1"/>
                </a:solidFill>
                <a:highlight>
                  <a:srgbClr val="FFFFFF"/>
                </a:highlight>
              </a:rPr>
              <a:t>console.log("span was clicked")</a:t>
            </a:r>
            <a:endParaRPr sz="932">
              <a:solidFill>
                <a:schemeClr val="dk1"/>
              </a:solidFill>
              <a:highlight>
                <a:srgbClr val="FFFFFF"/>
              </a:highlight>
            </a:endParaRPr>
          </a:p>
          <a:p>
            <a:pPr marL="0" lvl="0" indent="0" algn="l" rtl="0">
              <a:lnSpc>
                <a:spcPct val="95000"/>
              </a:lnSpc>
              <a:spcBef>
                <a:spcPts val="1200"/>
              </a:spcBef>
              <a:spcAft>
                <a:spcPts val="0"/>
              </a:spcAft>
              <a:buClr>
                <a:schemeClr val="dk1"/>
              </a:buClr>
              <a:buSzPts val="605"/>
              <a:buFont typeface="Arial"/>
              <a:buNone/>
            </a:pPr>
            <a:r>
              <a:rPr lang="en" sz="932">
                <a:solidFill>
                  <a:schemeClr val="dk1"/>
                </a:solidFill>
                <a:highlight>
                  <a:srgbClr val="FFFFFF"/>
                </a:highlight>
              </a:rPr>
              <a:t>})</a:t>
            </a:r>
            <a:endParaRPr sz="932">
              <a:solidFill>
                <a:schemeClr val="dk1"/>
              </a:solidFill>
              <a:highlight>
                <a:srgbClr val="FFFFFF"/>
              </a:highlight>
            </a:endParaRPr>
          </a:p>
          <a:p>
            <a:pPr marL="0" lvl="0" indent="0" algn="l" rtl="0">
              <a:lnSpc>
                <a:spcPct val="95000"/>
              </a:lnSpc>
              <a:spcBef>
                <a:spcPts val="1200"/>
              </a:spcBef>
              <a:spcAft>
                <a:spcPts val="0"/>
              </a:spcAft>
              <a:buClr>
                <a:schemeClr val="dk1"/>
              </a:buClr>
              <a:buSzPts val="605"/>
              <a:buFont typeface="Arial"/>
              <a:buNone/>
            </a:pPr>
            <a:endParaRPr sz="905">
              <a:solidFill>
                <a:schemeClr val="dk1"/>
              </a:solidFill>
            </a:endParaRPr>
          </a:p>
          <a:p>
            <a:pPr marL="0" lvl="0" indent="0" algn="l" rtl="0">
              <a:lnSpc>
                <a:spcPct val="95000"/>
              </a:lnSpc>
              <a:spcBef>
                <a:spcPts val="1200"/>
              </a:spcBef>
              <a:spcAft>
                <a:spcPts val="0"/>
              </a:spcAft>
              <a:buClr>
                <a:schemeClr val="dk1"/>
              </a:buClr>
              <a:buSzPts val="605"/>
              <a:buFont typeface="Arial"/>
              <a:buNone/>
            </a:pPr>
            <a:r>
              <a:rPr lang="en" sz="932">
                <a:solidFill>
                  <a:schemeClr val="dk1"/>
                </a:solidFill>
                <a:highlight>
                  <a:srgbClr val="FFFFFF"/>
                </a:highlight>
              </a:rPr>
              <a:t>button.addEventListener('click', (event) =&gt; {</a:t>
            </a:r>
            <a:endParaRPr sz="932">
              <a:solidFill>
                <a:schemeClr val="dk1"/>
              </a:solidFill>
              <a:highlight>
                <a:srgbClr val="FFFFFF"/>
              </a:highlight>
            </a:endParaRPr>
          </a:p>
          <a:p>
            <a:pPr marL="0" lvl="0" indent="0" algn="l" rtl="0">
              <a:lnSpc>
                <a:spcPct val="95000"/>
              </a:lnSpc>
              <a:spcBef>
                <a:spcPts val="1200"/>
              </a:spcBef>
              <a:spcAft>
                <a:spcPts val="0"/>
              </a:spcAft>
              <a:buClr>
                <a:schemeClr val="dk1"/>
              </a:buClr>
              <a:buSzPts val="605"/>
              <a:buFont typeface="Arial"/>
              <a:buNone/>
            </a:pPr>
            <a:r>
              <a:rPr lang="en" sz="932">
                <a:solidFill>
                  <a:schemeClr val="dk1"/>
                </a:solidFill>
                <a:highlight>
                  <a:srgbClr val="FFFFFF"/>
                </a:highlight>
              </a:rPr>
              <a:t>event.stopPropagation()</a:t>
            </a:r>
            <a:endParaRPr sz="932">
              <a:solidFill>
                <a:schemeClr val="dk1"/>
              </a:solidFill>
              <a:highlight>
                <a:srgbClr val="FFFFFF"/>
              </a:highlight>
            </a:endParaRPr>
          </a:p>
          <a:p>
            <a:pPr marL="0" lvl="0" indent="0" algn="l" rtl="0">
              <a:lnSpc>
                <a:spcPct val="95000"/>
              </a:lnSpc>
              <a:spcBef>
                <a:spcPts val="1200"/>
              </a:spcBef>
              <a:spcAft>
                <a:spcPts val="0"/>
              </a:spcAft>
              <a:buClr>
                <a:schemeClr val="dk1"/>
              </a:buClr>
              <a:buSzPts val="605"/>
              <a:buFont typeface="Arial"/>
              <a:buNone/>
            </a:pPr>
            <a:r>
              <a:rPr lang="en" sz="932">
                <a:solidFill>
                  <a:schemeClr val="dk1"/>
                </a:solidFill>
                <a:highlight>
                  <a:srgbClr val="FFFFFF"/>
                </a:highlight>
              </a:rPr>
              <a:t>console.log("button was clicked")</a:t>
            </a:r>
            <a:endParaRPr sz="932">
              <a:solidFill>
                <a:schemeClr val="dk1"/>
              </a:solidFill>
              <a:highlight>
                <a:srgbClr val="FFFFFF"/>
              </a:highlight>
            </a:endParaRPr>
          </a:p>
          <a:p>
            <a:pPr marL="0" lvl="0" indent="0" algn="l" rtl="0">
              <a:lnSpc>
                <a:spcPct val="95000"/>
              </a:lnSpc>
              <a:spcBef>
                <a:spcPts val="1200"/>
              </a:spcBef>
              <a:spcAft>
                <a:spcPts val="1200"/>
              </a:spcAft>
              <a:buSzPts val="605"/>
              <a:buNone/>
            </a:pPr>
            <a:r>
              <a:rPr lang="en" sz="932">
                <a:solidFill>
                  <a:schemeClr val="dk1"/>
                </a:solidFill>
                <a:highlight>
                  <a:srgbClr val="FFFFFF"/>
                </a:highlight>
              </a:rPr>
              <a:t>})</a:t>
            </a:r>
            <a:endParaRPr sz="129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stop preventDefault()</a:t>
            </a:r>
            <a:endParaRPr/>
          </a:p>
        </p:txBody>
      </p:sp>
      <p:sp>
        <p:nvSpPr>
          <p:cNvPr id="132" name="Google Shape;132;p26"/>
          <p:cNvSpPr txBox="1">
            <a:spLocks noGrp="1"/>
          </p:cNvSpPr>
          <p:nvPr>
            <p:ph type="body" idx="1"/>
          </p:nvPr>
        </p:nvSpPr>
        <p:spPr>
          <a:xfrm>
            <a:off x="311700" y="1152475"/>
            <a:ext cx="8520600" cy="4052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523"/>
              <a:buNone/>
            </a:pPr>
            <a:r>
              <a:rPr lang="en" sz="1155"/>
              <a:t>Example :</a:t>
            </a:r>
            <a:endParaRPr sz="1155"/>
          </a:p>
          <a:p>
            <a:pPr marL="0" lvl="0" indent="0" algn="l" rtl="0">
              <a:lnSpc>
                <a:spcPct val="95000"/>
              </a:lnSpc>
              <a:spcBef>
                <a:spcPts val="1200"/>
              </a:spcBef>
              <a:spcAft>
                <a:spcPts val="0"/>
              </a:spcAft>
              <a:buSzPts val="523"/>
              <a:buNone/>
            </a:pPr>
            <a:r>
              <a:rPr lang="en" sz="846">
                <a:solidFill>
                  <a:schemeClr val="dk1"/>
                </a:solidFill>
                <a:highlight>
                  <a:srgbClr val="FFFFFF"/>
                </a:highlight>
              </a:rPr>
              <a:t>&lt;form id=”form”&gt;</a:t>
            </a:r>
            <a:endParaRPr sz="846">
              <a:solidFill>
                <a:schemeClr val="dk1"/>
              </a:solidFill>
              <a:highlight>
                <a:srgbClr val="FFFFFF"/>
              </a:highlight>
            </a:endParaRPr>
          </a:p>
          <a:p>
            <a:pPr marL="0" lvl="0" indent="0" algn="l" rtl="0">
              <a:lnSpc>
                <a:spcPct val="95000"/>
              </a:lnSpc>
              <a:spcBef>
                <a:spcPts val="1200"/>
              </a:spcBef>
              <a:spcAft>
                <a:spcPts val="0"/>
              </a:spcAft>
              <a:buClr>
                <a:schemeClr val="dk1"/>
              </a:buClr>
              <a:buSzPts val="523"/>
              <a:buFont typeface="Arial"/>
              <a:buNone/>
            </a:pPr>
            <a:r>
              <a:rPr lang="en" sz="846">
                <a:solidFill>
                  <a:schemeClr val="dk1"/>
                </a:solidFill>
                <a:highlight>
                  <a:srgbClr val="FFFFFF"/>
                </a:highlight>
              </a:rPr>
              <a:t>&lt;input name="email" /&gt;</a:t>
            </a:r>
            <a:endParaRPr sz="846">
              <a:solidFill>
                <a:schemeClr val="dk1"/>
              </a:solidFill>
              <a:highlight>
                <a:srgbClr val="FFFFFF"/>
              </a:highlight>
            </a:endParaRPr>
          </a:p>
          <a:p>
            <a:pPr marL="0" lvl="0" indent="0" algn="l" rtl="0">
              <a:lnSpc>
                <a:spcPct val="95000"/>
              </a:lnSpc>
              <a:spcBef>
                <a:spcPts val="1200"/>
              </a:spcBef>
              <a:spcAft>
                <a:spcPts val="0"/>
              </a:spcAft>
              <a:buClr>
                <a:schemeClr val="dk1"/>
              </a:buClr>
              <a:buSzPts val="523"/>
              <a:buFont typeface="Arial"/>
              <a:buNone/>
            </a:pPr>
            <a:r>
              <a:rPr lang="en" sz="846">
                <a:solidFill>
                  <a:schemeClr val="dk1"/>
                </a:solidFill>
                <a:highlight>
                  <a:srgbClr val="FFFFFF"/>
                </a:highlight>
              </a:rPr>
              <a:t>&lt;input name="password" /&gt;</a:t>
            </a:r>
            <a:endParaRPr sz="846">
              <a:solidFill>
                <a:schemeClr val="dk1"/>
              </a:solidFill>
              <a:highlight>
                <a:srgbClr val="FFFFFF"/>
              </a:highlight>
            </a:endParaRPr>
          </a:p>
          <a:p>
            <a:pPr marL="0" lvl="0" indent="0" algn="l" rtl="0">
              <a:lnSpc>
                <a:spcPct val="95000"/>
              </a:lnSpc>
              <a:spcBef>
                <a:spcPts val="1200"/>
              </a:spcBef>
              <a:spcAft>
                <a:spcPts val="0"/>
              </a:spcAft>
              <a:buClr>
                <a:schemeClr val="dk1"/>
              </a:buClr>
              <a:buSzPts val="523"/>
              <a:buFont typeface="Arial"/>
              <a:buNone/>
            </a:pPr>
            <a:r>
              <a:rPr lang="en" sz="846">
                <a:solidFill>
                  <a:schemeClr val="dk1"/>
                </a:solidFill>
                <a:highlight>
                  <a:srgbClr val="FFFFFF"/>
                </a:highlight>
              </a:rPr>
              <a:t>&lt;input type="submit" /&gt;</a:t>
            </a:r>
            <a:endParaRPr sz="846">
              <a:solidFill>
                <a:schemeClr val="dk1"/>
              </a:solidFill>
              <a:highlight>
                <a:srgbClr val="FFFFFF"/>
              </a:highlight>
            </a:endParaRPr>
          </a:p>
          <a:p>
            <a:pPr marL="0" lvl="0" indent="0" algn="l" rtl="0">
              <a:lnSpc>
                <a:spcPct val="95000"/>
              </a:lnSpc>
              <a:spcBef>
                <a:spcPts val="1200"/>
              </a:spcBef>
              <a:spcAft>
                <a:spcPts val="0"/>
              </a:spcAft>
              <a:buSzPts val="523"/>
              <a:buNone/>
            </a:pPr>
            <a:r>
              <a:rPr lang="en" sz="846">
                <a:solidFill>
                  <a:schemeClr val="dk1"/>
                </a:solidFill>
                <a:highlight>
                  <a:srgbClr val="FFFFFF"/>
                </a:highlight>
              </a:rPr>
              <a:t>&lt;/form&gt;</a:t>
            </a:r>
            <a:endParaRPr sz="846">
              <a:solidFill>
                <a:schemeClr val="dk1"/>
              </a:solidFill>
              <a:highlight>
                <a:srgbClr val="FFFFFF"/>
              </a:highlight>
            </a:endParaRPr>
          </a:p>
          <a:p>
            <a:pPr marL="0" lvl="0" indent="0" algn="l" rtl="0">
              <a:lnSpc>
                <a:spcPct val="95000"/>
              </a:lnSpc>
              <a:spcBef>
                <a:spcPts val="1200"/>
              </a:spcBef>
              <a:spcAft>
                <a:spcPts val="0"/>
              </a:spcAft>
              <a:buSzPts val="523"/>
              <a:buNone/>
            </a:pPr>
            <a:endParaRPr sz="846">
              <a:solidFill>
                <a:schemeClr val="dk1"/>
              </a:solidFill>
              <a:highlight>
                <a:srgbClr val="FFFFFF"/>
              </a:highlight>
            </a:endParaRPr>
          </a:p>
          <a:p>
            <a:pPr marL="0" lvl="0" indent="0" algn="l" rtl="0">
              <a:lnSpc>
                <a:spcPct val="95000"/>
              </a:lnSpc>
              <a:spcBef>
                <a:spcPts val="1200"/>
              </a:spcBef>
              <a:spcAft>
                <a:spcPts val="0"/>
              </a:spcAft>
              <a:buClr>
                <a:schemeClr val="dk1"/>
              </a:buClr>
              <a:buSzPts val="523"/>
              <a:buFont typeface="Arial"/>
              <a:buNone/>
            </a:pPr>
            <a:r>
              <a:rPr lang="en" sz="846">
                <a:solidFill>
                  <a:schemeClr val="dk1"/>
                </a:solidFill>
                <a:highlight>
                  <a:srgbClr val="FFFFFF"/>
                </a:highlight>
              </a:rPr>
              <a:t>const form = document.getElementById('form')</a:t>
            </a:r>
            <a:endParaRPr sz="846">
              <a:solidFill>
                <a:schemeClr val="dk1"/>
              </a:solidFill>
              <a:highlight>
                <a:srgbClr val="FFFFFF"/>
              </a:highlight>
            </a:endParaRPr>
          </a:p>
          <a:p>
            <a:pPr marL="0" lvl="0" indent="0" algn="l" rtl="0">
              <a:lnSpc>
                <a:spcPct val="95000"/>
              </a:lnSpc>
              <a:spcBef>
                <a:spcPts val="1200"/>
              </a:spcBef>
              <a:spcAft>
                <a:spcPts val="0"/>
              </a:spcAft>
              <a:buClr>
                <a:schemeClr val="dk1"/>
              </a:buClr>
              <a:buSzPts val="523"/>
              <a:buFont typeface="Arial"/>
              <a:buNone/>
            </a:pPr>
            <a:endParaRPr sz="822">
              <a:solidFill>
                <a:schemeClr val="dk1"/>
              </a:solidFill>
            </a:endParaRPr>
          </a:p>
          <a:p>
            <a:pPr marL="0" lvl="0" indent="0" algn="l" rtl="0">
              <a:lnSpc>
                <a:spcPct val="95000"/>
              </a:lnSpc>
              <a:spcBef>
                <a:spcPts val="1200"/>
              </a:spcBef>
              <a:spcAft>
                <a:spcPts val="0"/>
              </a:spcAft>
              <a:buClr>
                <a:schemeClr val="dk1"/>
              </a:buClr>
              <a:buSzPts val="523"/>
              <a:buFont typeface="Arial"/>
              <a:buNone/>
            </a:pPr>
            <a:r>
              <a:rPr lang="en" sz="846">
                <a:solidFill>
                  <a:schemeClr val="dk1"/>
                </a:solidFill>
                <a:highlight>
                  <a:srgbClr val="FFFFFF"/>
                </a:highlight>
              </a:rPr>
              <a:t>form.addEventListener('submit', (event) =&gt; {</a:t>
            </a:r>
            <a:endParaRPr sz="846">
              <a:solidFill>
                <a:schemeClr val="dk1"/>
              </a:solidFill>
              <a:highlight>
                <a:srgbClr val="FFFFFF"/>
              </a:highlight>
            </a:endParaRPr>
          </a:p>
          <a:p>
            <a:pPr marL="0" lvl="0" indent="0" algn="l" rtl="0">
              <a:lnSpc>
                <a:spcPct val="95000"/>
              </a:lnSpc>
              <a:spcBef>
                <a:spcPts val="1200"/>
              </a:spcBef>
              <a:spcAft>
                <a:spcPts val="0"/>
              </a:spcAft>
              <a:buClr>
                <a:schemeClr val="dk1"/>
              </a:buClr>
              <a:buSzPts val="523"/>
              <a:buFont typeface="Arial"/>
              <a:buNone/>
            </a:pPr>
            <a:r>
              <a:rPr lang="en" sz="846">
                <a:solidFill>
                  <a:schemeClr val="dk1"/>
                </a:solidFill>
                <a:highlight>
                  <a:srgbClr val="FFFFFF"/>
                </a:highlight>
              </a:rPr>
              <a:t>event.preventDefault()</a:t>
            </a:r>
            <a:endParaRPr sz="846">
              <a:solidFill>
                <a:schemeClr val="dk1"/>
              </a:solidFill>
              <a:highlight>
                <a:srgbClr val="FFFFFF"/>
              </a:highlight>
            </a:endParaRPr>
          </a:p>
          <a:p>
            <a:pPr marL="0" lvl="0" indent="0" algn="l" rtl="0">
              <a:lnSpc>
                <a:spcPct val="95000"/>
              </a:lnSpc>
              <a:spcBef>
                <a:spcPts val="1200"/>
              </a:spcBef>
              <a:spcAft>
                <a:spcPts val="0"/>
              </a:spcAft>
              <a:buClr>
                <a:schemeClr val="dk1"/>
              </a:buClr>
              <a:buSzPts val="523"/>
              <a:buFont typeface="Arial"/>
              <a:buNone/>
            </a:pPr>
            <a:endParaRPr sz="822">
              <a:solidFill>
                <a:schemeClr val="dk1"/>
              </a:solidFill>
            </a:endParaRPr>
          </a:p>
          <a:p>
            <a:pPr marL="0" lvl="0" indent="0" algn="l" rtl="0">
              <a:lnSpc>
                <a:spcPct val="95000"/>
              </a:lnSpc>
              <a:spcBef>
                <a:spcPts val="1200"/>
              </a:spcBef>
              <a:spcAft>
                <a:spcPts val="0"/>
              </a:spcAft>
              <a:buClr>
                <a:schemeClr val="dk1"/>
              </a:buClr>
              <a:buSzPts val="523"/>
              <a:buFont typeface="Arial"/>
              <a:buNone/>
            </a:pPr>
            <a:r>
              <a:rPr lang="en" sz="846">
                <a:solidFill>
                  <a:schemeClr val="dk1"/>
                </a:solidFill>
                <a:highlight>
                  <a:srgbClr val="FFFFFF"/>
                </a:highlight>
              </a:rPr>
              <a:t>// process data and submit a request manually</a:t>
            </a:r>
            <a:endParaRPr sz="846">
              <a:solidFill>
                <a:schemeClr val="dk1"/>
              </a:solidFill>
              <a:highlight>
                <a:srgbClr val="FFFFFF"/>
              </a:highlight>
            </a:endParaRPr>
          </a:p>
          <a:p>
            <a:pPr marL="0" lvl="0" indent="0" algn="l" rtl="0">
              <a:lnSpc>
                <a:spcPct val="95000"/>
              </a:lnSpc>
              <a:spcBef>
                <a:spcPts val="1200"/>
              </a:spcBef>
              <a:spcAft>
                <a:spcPts val="1200"/>
              </a:spcAft>
              <a:buSzPts val="523"/>
              <a:buNone/>
            </a:pPr>
            <a:r>
              <a:rPr lang="en" sz="846">
                <a:solidFill>
                  <a:schemeClr val="dk1"/>
                </a:solidFill>
                <a:highlight>
                  <a:srgbClr val="FFFFFF"/>
                </a:highlight>
              </a:rPr>
              <a:t>})</a:t>
            </a:r>
            <a:endParaRPr sz="846">
              <a:solidFill>
                <a:schemeClr val="dk1"/>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of Form Handling</a:t>
            </a:r>
            <a:endParaRPr/>
          </a:p>
        </p:txBody>
      </p:sp>
      <p:sp>
        <p:nvSpPr>
          <p:cNvPr id="138" name="Google Shape;13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150" dirty="0">
                <a:solidFill>
                  <a:schemeClr val="dk1"/>
                </a:solidFill>
                <a:highlight>
                  <a:srgbClr val="FFFFFF"/>
                </a:highlight>
              </a:rPr>
              <a:t>function validateForm() {</a:t>
            </a:r>
            <a:endParaRPr sz="1150" dirty="0">
              <a:solidFill>
                <a:schemeClr val="dk1"/>
              </a:solidFill>
              <a:highlight>
                <a:srgbClr val="FFFFFF"/>
              </a:highlight>
            </a:endParaRPr>
          </a:p>
          <a:p>
            <a:pPr marL="0" lvl="0" indent="0" algn="l" rtl="0">
              <a:spcBef>
                <a:spcPts val="1200"/>
              </a:spcBef>
              <a:spcAft>
                <a:spcPts val="0"/>
              </a:spcAft>
              <a:buClr>
                <a:schemeClr val="dk1"/>
              </a:buClr>
              <a:buSzPts val="1100"/>
              <a:buFont typeface="Arial"/>
              <a:buNone/>
            </a:pPr>
            <a:r>
              <a:rPr lang="en" sz="1150" dirty="0">
                <a:solidFill>
                  <a:schemeClr val="dk1"/>
                </a:solidFill>
                <a:highlight>
                  <a:srgbClr val="FFFFFF"/>
                </a:highlight>
              </a:rPr>
              <a:t>let x = document.forms["myForm"]["fname"].value;</a:t>
            </a:r>
            <a:endParaRPr sz="1150" dirty="0">
              <a:solidFill>
                <a:schemeClr val="dk1"/>
              </a:solidFill>
              <a:highlight>
                <a:srgbClr val="FFFFFF"/>
              </a:highlight>
            </a:endParaRPr>
          </a:p>
          <a:p>
            <a:pPr marL="0" lvl="0" indent="0" algn="l" rtl="0">
              <a:spcBef>
                <a:spcPts val="1200"/>
              </a:spcBef>
              <a:spcAft>
                <a:spcPts val="0"/>
              </a:spcAft>
              <a:buClr>
                <a:schemeClr val="dk1"/>
              </a:buClr>
              <a:buSzPts val="1100"/>
              <a:buFont typeface="Arial"/>
              <a:buNone/>
            </a:pPr>
            <a:r>
              <a:rPr lang="en" sz="1150" dirty="0">
                <a:solidFill>
                  <a:schemeClr val="dk1"/>
                </a:solidFill>
                <a:highlight>
                  <a:srgbClr val="FFFFFF"/>
                </a:highlight>
              </a:rPr>
              <a:t>if (x == "") {</a:t>
            </a:r>
            <a:endParaRPr sz="1150" dirty="0">
              <a:solidFill>
                <a:schemeClr val="dk1"/>
              </a:solidFill>
              <a:highlight>
                <a:srgbClr val="FFFFFF"/>
              </a:highlight>
            </a:endParaRPr>
          </a:p>
          <a:p>
            <a:pPr marL="0" lvl="0" indent="0" algn="l" rtl="0">
              <a:spcBef>
                <a:spcPts val="1200"/>
              </a:spcBef>
              <a:spcAft>
                <a:spcPts val="0"/>
              </a:spcAft>
              <a:buClr>
                <a:schemeClr val="dk1"/>
              </a:buClr>
              <a:buSzPts val="1100"/>
              <a:buFont typeface="Arial"/>
              <a:buNone/>
            </a:pPr>
            <a:r>
              <a:rPr lang="en" sz="1150" dirty="0">
                <a:solidFill>
                  <a:schemeClr val="dk1"/>
                </a:solidFill>
                <a:highlight>
                  <a:srgbClr val="FFFFFF"/>
                </a:highlight>
              </a:rPr>
              <a:t>alert("Name must be filled out");</a:t>
            </a:r>
            <a:endParaRPr sz="1150" dirty="0">
              <a:solidFill>
                <a:schemeClr val="dk1"/>
              </a:solidFill>
              <a:highlight>
                <a:srgbClr val="FFFFFF"/>
              </a:highlight>
            </a:endParaRPr>
          </a:p>
          <a:p>
            <a:pPr marL="0" lvl="0" indent="0" algn="l" rtl="0">
              <a:spcBef>
                <a:spcPts val="1200"/>
              </a:spcBef>
              <a:spcAft>
                <a:spcPts val="0"/>
              </a:spcAft>
              <a:buClr>
                <a:schemeClr val="dk1"/>
              </a:buClr>
              <a:buSzPts val="1100"/>
              <a:buFont typeface="Arial"/>
              <a:buNone/>
            </a:pPr>
            <a:r>
              <a:rPr lang="en" sz="1150" dirty="0">
                <a:solidFill>
                  <a:schemeClr val="dk1"/>
                </a:solidFill>
                <a:highlight>
                  <a:srgbClr val="FFFFFF"/>
                </a:highlight>
              </a:rPr>
              <a:t>return false;</a:t>
            </a:r>
            <a:endParaRPr sz="1150" dirty="0">
              <a:solidFill>
                <a:schemeClr val="dk1"/>
              </a:solidFill>
              <a:highlight>
                <a:srgbClr val="FFFFFF"/>
              </a:highlight>
            </a:endParaRPr>
          </a:p>
          <a:p>
            <a:pPr marL="0" lvl="0" indent="0" algn="l" rtl="0">
              <a:spcBef>
                <a:spcPts val="1200"/>
              </a:spcBef>
              <a:spcAft>
                <a:spcPts val="0"/>
              </a:spcAft>
              <a:buClr>
                <a:schemeClr val="dk1"/>
              </a:buClr>
              <a:buSzPts val="1100"/>
              <a:buFont typeface="Arial"/>
              <a:buNone/>
            </a:pPr>
            <a:r>
              <a:rPr lang="en" sz="1150" dirty="0">
                <a:solidFill>
                  <a:schemeClr val="dk1"/>
                </a:solidFill>
                <a:highlight>
                  <a:srgbClr val="FFFFFF"/>
                </a:highlight>
              </a:rPr>
              <a:t>}</a:t>
            </a:r>
            <a:endParaRPr sz="1150" dirty="0">
              <a:solidFill>
                <a:schemeClr val="dk1"/>
              </a:solidFill>
              <a:highlight>
                <a:srgbClr val="FFFFFF"/>
              </a:highlight>
            </a:endParaRPr>
          </a:p>
          <a:p>
            <a:pPr marL="0" lvl="0" indent="0" algn="l" rtl="0">
              <a:spcBef>
                <a:spcPts val="1200"/>
              </a:spcBef>
              <a:spcAft>
                <a:spcPts val="1200"/>
              </a:spcAft>
              <a:buNone/>
            </a:pPr>
            <a:r>
              <a:rPr lang="en" sz="1150" dirty="0">
                <a:solidFill>
                  <a:schemeClr val="dk1"/>
                </a:solidFill>
                <a:highlight>
                  <a:srgbClr val="FFFFFF"/>
                </a:highlight>
              </a:rPr>
              <a:t>}</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of Form Handling</a:t>
            </a:r>
            <a:endParaRPr/>
          </a:p>
        </p:txBody>
      </p:sp>
      <p:sp>
        <p:nvSpPr>
          <p:cNvPr id="144" name="Google Shape;14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150" dirty="0">
                <a:solidFill>
                  <a:schemeClr val="dk1"/>
                </a:solidFill>
                <a:highlight>
                  <a:srgbClr val="FFFFFF"/>
                </a:highlight>
              </a:rPr>
              <a:t>&lt;form name="myForm" action="/action_page.php" onsubmit="return validateForm()" method="post"&gt;</a:t>
            </a:r>
            <a:endParaRPr sz="1150" dirty="0">
              <a:solidFill>
                <a:schemeClr val="dk1"/>
              </a:solidFill>
              <a:highlight>
                <a:srgbClr val="FFFFFF"/>
              </a:highlight>
            </a:endParaRPr>
          </a:p>
          <a:p>
            <a:pPr marL="0" lvl="0" indent="0" algn="l" rtl="0">
              <a:spcBef>
                <a:spcPts val="1200"/>
              </a:spcBef>
              <a:spcAft>
                <a:spcPts val="0"/>
              </a:spcAft>
              <a:buClr>
                <a:schemeClr val="dk1"/>
              </a:buClr>
              <a:buSzPts val="1100"/>
              <a:buFont typeface="Arial"/>
              <a:buNone/>
            </a:pPr>
            <a:r>
              <a:rPr lang="en" sz="1150" dirty="0">
                <a:solidFill>
                  <a:schemeClr val="dk1"/>
                </a:solidFill>
                <a:highlight>
                  <a:srgbClr val="FFFFFF"/>
                </a:highlight>
              </a:rPr>
              <a:t>Name: &lt;input type="text" name="fname"&gt;</a:t>
            </a:r>
            <a:endParaRPr sz="1150" dirty="0">
              <a:solidFill>
                <a:schemeClr val="dk1"/>
              </a:solidFill>
              <a:highlight>
                <a:srgbClr val="FFFFFF"/>
              </a:highlight>
            </a:endParaRPr>
          </a:p>
          <a:p>
            <a:pPr marL="0" lvl="0" indent="0" algn="l" rtl="0">
              <a:spcBef>
                <a:spcPts val="1200"/>
              </a:spcBef>
              <a:spcAft>
                <a:spcPts val="0"/>
              </a:spcAft>
              <a:buClr>
                <a:schemeClr val="dk1"/>
              </a:buClr>
              <a:buSzPts val="1100"/>
              <a:buFont typeface="Arial"/>
              <a:buNone/>
            </a:pPr>
            <a:r>
              <a:rPr lang="en" sz="1150" dirty="0">
                <a:solidFill>
                  <a:schemeClr val="dk1"/>
                </a:solidFill>
                <a:highlight>
                  <a:srgbClr val="FFFFFF"/>
                </a:highlight>
              </a:rPr>
              <a:t>&lt;input type="submit" value="Submit"&gt;</a:t>
            </a:r>
            <a:endParaRPr sz="1150" dirty="0">
              <a:solidFill>
                <a:schemeClr val="dk1"/>
              </a:solidFill>
              <a:highlight>
                <a:srgbClr val="FFFFFF"/>
              </a:highlight>
            </a:endParaRPr>
          </a:p>
          <a:p>
            <a:pPr marL="0" lvl="0" indent="0" algn="l" rtl="0">
              <a:spcBef>
                <a:spcPts val="1200"/>
              </a:spcBef>
              <a:spcAft>
                <a:spcPts val="1200"/>
              </a:spcAft>
              <a:buNone/>
            </a:pPr>
            <a:r>
              <a:rPr lang="en" sz="1150" dirty="0">
                <a:solidFill>
                  <a:schemeClr val="dk1"/>
                </a:solidFill>
                <a:highlight>
                  <a:srgbClr val="FFFFFF"/>
                </a:highlight>
              </a:rPr>
              <a:t>&lt;/form&gt;</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event Capturing</a:t>
            </a:r>
            <a:endParaRPr/>
          </a:p>
        </p:txBody>
      </p:sp>
      <p:sp>
        <p:nvSpPr>
          <p:cNvPr id="150" name="Google Shape;150;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50">
                <a:solidFill>
                  <a:schemeClr val="dk1"/>
                </a:solidFill>
                <a:highlight>
                  <a:srgbClr val="FFFFFF"/>
                </a:highlight>
              </a:rPr>
              <a:t>Event capturing occurs when a nested element gets clicked. The click event of its parent elements must be triggered before the click of the nested element. This phase trickles down from the top of the DOM tree to the target element.</a:t>
            </a:r>
            <a:endParaRPr sz="1150">
              <a:solidFill>
                <a:schemeClr val="dk1"/>
              </a:solidFill>
              <a:highlight>
                <a:srgbClr val="FFFFFF"/>
              </a:highlight>
            </a:endParaRPr>
          </a:p>
          <a:p>
            <a:pPr marL="0" lvl="0" indent="0" algn="l" rtl="0">
              <a:spcBef>
                <a:spcPts val="1200"/>
              </a:spcBef>
              <a:spcAft>
                <a:spcPts val="1200"/>
              </a:spcAft>
              <a:buNone/>
            </a:pPr>
            <a:r>
              <a:rPr lang="en" sz="1150">
                <a:solidFill>
                  <a:schemeClr val="dk1"/>
                </a:solidFill>
                <a:highlight>
                  <a:srgbClr val="FFFFFF"/>
                </a:highlight>
              </a:rPr>
              <a:t>Event Capturing is opposite to event bubbling, where in event capturing, an event moves from the outermost element to the target.</a:t>
            </a:r>
            <a:endParaRPr sz="1150">
              <a:solidFill>
                <a:schemeClr val="dk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Events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80000"/>
              </a:lnSpc>
              <a:spcBef>
                <a:spcPts val="0"/>
              </a:spcBef>
              <a:spcAft>
                <a:spcPts val="0"/>
              </a:spcAft>
              <a:buClr>
                <a:schemeClr val="dk1"/>
              </a:buClr>
              <a:buSzPts val="1100"/>
              <a:buFont typeface="Arial"/>
              <a:buNone/>
            </a:pPr>
            <a:r>
              <a:rPr lang="en" sz="1300">
                <a:solidFill>
                  <a:srgbClr val="212529"/>
                </a:solidFill>
                <a:highlight>
                  <a:srgbClr val="FFFFFF"/>
                </a:highlight>
                <a:latin typeface="Roboto"/>
                <a:ea typeface="Roboto"/>
                <a:cs typeface="Roboto"/>
                <a:sym typeface="Roboto"/>
              </a:rPr>
              <a:t>Form level events :</a:t>
            </a:r>
            <a:endParaRPr sz="1300">
              <a:solidFill>
                <a:srgbClr val="212529"/>
              </a:solidFill>
              <a:highlight>
                <a:srgbClr val="FFFFFF"/>
              </a:highlight>
              <a:latin typeface="Roboto"/>
              <a:ea typeface="Roboto"/>
              <a:cs typeface="Roboto"/>
              <a:sym typeface="Roboto"/>
            </a:endParaRPr>
          </a:p>
          <a:p>
            <a:pPr marL="0" lvl="0" indent="0" algn="l" rtl="0">
              <a:lnSpc>
                <a:spcPct val="180000"/>
              </a:lnSpc>
              <a:spcBef>
                <a:spcPts val="800"/>
              </a:spcBef>
              <a:spcAft>
                <a:spcPts val="0"/>
              </a:spcAft>
              <a:buClr>
                <a:schemeClr val="dk1"/>
              </a:buClr>
              <a:buSzPts val="1100"/>
              <a:buFont typeface="Arial"/>
              <a:buNone/>
            </a:pPr>
            <a:r>
              <a:rPr lang="en" sz="1300">
                <a:solidFill>
                  <a:srgbClr val="212529"/>
                </a:solidFill>
                <a:highlight>
                  <a:srgbClr val="FFFFFF"/>
                </a:highlight>
                <a:latin typeface="Roboto"/>
                <a:ea typeface="Roboto"/>
                <a:cs typeface="Roboto"/>
                <a:sym typeface="Roboto"/>
              </a:rPr>
              <a:t>Onchange, onsubmit, onreset, onselect, onblur, onfocus</a:t>
            </a:r>
            <a:endParaRPr sz="1300">
              <a:solidFill>
                <a:srgbClr val="212529"/>
              </a:solidFill>
              <a:highlight>
                <a:srgbClr val="FFFFFF"/>
              </a:highlight>
              <a:latin typeface="Roboto"/>
              <a:ea typeface="Roboto"/>
              <a:cs typeface="Roboto"/>
              <a:sym typeface="Roboto"/>
            </a:endParaRPr>
          </a:p>
          <a:p>
            <a:pPr marL="0" lvl="0" indent="0" algn="l" rtl="0">
              <a:lnSpc>
                <a:spcPct val="180000"/>
              </a:lnSpc>
              <a:spcBef>
                <a:spcPts val="800"/>
              </a:spcBef>
              <a:spcAft>
                <a:spcPts val="0"/>
              </a:spcAft>
              <a:buClr>
                <a:schemeClr val="dk1"/>
              </a:buClr>
              <a:buSzPts val="1100"/>
              <a:buFont typeface="Arial"/>
              <a:buNone/>
            </a:pPr>
            <a:r>
              <a:rPr lang="en" sz="1300">
                <a:solidFill>
                  <a:srgbClr val="212529"/>
                </a:solidFill>
                <a:highlight>
                  <a:srgbClr val="FFFFFF"/>
                </a:highlight>
                <a:latin typeface="Roboto"/>
                <a:ea typeface="Roboto"/>
                <a:cs typeface="Roboto"/>
                <a:sym typeface="Roboto"/>
              </a:rPr>
              <a:t>Keyboard events:</a:t>
            </a:r>
            <a:endParaRPr sz="1300">
              <a:solidFill>
                <a:srgbClr val="212529"/>
              </a:solidFill>
              <a:highlight>
                <a:srgbClr val="FFFFFF"/>
              </a:highlight>
              <a:latin typeface="Roboto"/>
              <a:ea typeface="Roboto"/>
              <a:cs typeface="Roboto"/>
              <a:sym typeface="Roboto"/>
            </a:endParaRPr>
          </a:p>
          <a:p>
            <a:pPr marL="0" lvl="0" indent="0" algn="l" rtl="0">
              <a:lnSpc>
                <a:spcPct val="180000"/>
              </a:lnSpc>
              <a:spcBef>
                <a:spcPts val="800"/>
              </a:spcBef>
              <a:spcAft>
                <a:spcPts val="0"/>
              </a:spcAft>
              <a:buClr>
                <a:schemeClr val="dk1"/>
              </a:buClr>
              <a:buSzPts val="1100"/>
              <a:buFont typeface="Arial"/>
              <a:buNone/>
            </a:pPr>
            <a:r>
              <a:rPr lang="en" sz="1300">
                <a:solidFill>
                  <a:srgbClr val="212529"/>
                </a:solidFill>
                <a:highlight>
                  <a:srgbClr val="FFFFFF"/>
                </a:highlight>
                <a:latin typeface="Roboto"/>
                <a:ea typeface="Roboto"/>
                <a:cs typeface="Roboto"/>
                <a:sym typeface="Roboto"/>
              </a:rPr>
              <a:t>Onkeydown, onkeypress, onkeyup</a:t>
            </a:r>
            <a:endParaRPr sz="1300">
              <a:solidFill>
                <a:srgbClr val="212529"/>
              </a:solidFill>
              <a:highlight>
                <a:srgbClr val="FFFFFF"/>
              </a:highlight>
              <a:latin typeface="Roboto"/>
              <a:ea typeface="Roboto"/>
              <a:cs typeface="Roboto"/>
              <a:sym typeface="Roboto"/>
            </a:endParaRPr>
          </a:p>
          <a:p>
            <a:pPr marL="0" lvl="0" indent="0" algn="l" rtl="0">
              <a:lnSpc>
                <a:spcPct val="180000"/>
              </a:lnSpc>
              <a:spcBef>
                <a:spcPts val="800"/>
              </a:spcBef>
              <a:spcAft>
                <a:spcPts val="0"/>
              </a:spcAft>
              <a:buClr>
                <a:schemeClr val="dk1"/>
              </a:buClr>
              <a:buSzPts val="1100"/>
              <a:buFont typeface="Arial"/>
              <a:buNone/>
            </a:pPr>
            <a:r>
              <a:rPr lang="en" sz="1300">
                <a:solidFill>
                  <a:srgbClr val="212529"/>
                </a:solidFill>
                <a:highlight>
                  <a:srgbClr val="FFFFFF"/>
                </a:highlight>
                <a:latin typeface="Roboto"/>
                <a:ea typeface="Roboto"/>
                <a:cs typeface="Roboto"/>
                <a:sym typeface="Roboto"/>
              </a:rPr>
              <a:t>Mouse Events:</a:t>
            </a:r>
            <a:endParaRPr sz="1300">
              <a:solidFill>
                <a:srgbClr val="212529"/>
              </a:solidFill>
              <a:highlight>
                <a:srgbClr val="FFFFFF"/>
              </a:highlight>
              <a:latin typeface="Roboto"/>
              <a:ea typeface="Roboto"/>
              <a:cs typeface="Roboto"/>
              <a:sym typeface="Roboto"/>
            </a:endParaRPr>
          </a:p>
          <a:p>
            <a:pPr marL="0" lvl="0" indent="0" algn="l" rtl="0">
              <a:lnSpc>
                <a:spcPct val="180000"/>
              </a:lnSpc>
              <a:spcBef>
                <a:spcPts val="800"/>
              </a:spcBef>
              <a:spcAft>
                <a:spcPts val="800"/>
              </a:spcAft>
              <a:buNone/>
            </a:pPr>
            <a:r>
              <a:rPr lang="en" sz="1300">
                <a:solidFill>
                  <a:srgbClr val="212529"/>
                </a:solidFill>
                <a:highlight>
                  <a:srgbClr val="FFFFFF"/>
                </a:highlight>
                <a:latin typeface="Roboto"/>
                <a:ea typeface="Roboto"/>
                <a:cs typeface="Roboto"/>
                <a:sym typeface="Roboto"/>
              </a:rPr>
              <a:t>Onclick, ondblclick, onmousedown, onmousemove, onmouseout, onmouseover, onmouseup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Event Handler Vs Event Listener</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80000"/>
              </a:lnSpc>
              <a:spcBef>
                <a:spcPts val="0"/>
              </a:spcBef>
              <a:spcAft>
                <a:spcPts val="0"/>
              </a:spcAft>
              <a:buClr>
                <a:schemeClr val="dk1"/>
              </a:buClr>
              <a:buSzPts val="1100"/>
              <a:buFont typeface="Arial"/>
              <a:buNone/>
            </a:pPr>
            <a:r>
              <a:rPr lang="en" sz="1300">
                <a:solidFill>
                  <a:srgbClr val="212529"/>
                </a:solidFill>
                <a:highlight>
                  <a:srgbClr val="FFFFFF"/>
                </a:highlight>
                <a:latin typeface="Roboto"/>
                <a:ea typeface="Roboto"/>
                <a:cs typeface="Roboto"/>
                <a:sym typeface="Roboto"/>
              </a:rPr>
              <a:t>You can only have one event handler for a specific event type, but you can add multiple event listeners for it.</a:t>
            </a:r>
            <a:endParaRPr sz="1300">
              <a:solidFill>
                <a:srgbClr val="212529"/>
              </a:solidFill>
              <a:highlight>
                <a:srgbClr val="FFFFFF"/>
              </a:highlight>
              <a:latin typeface="Roboto"/>
              <a:ea typeface="Roboto"/>
              <a:cs typeface="Roboto"/>
              <a:sym typeface="Roboto"/>
            </a:endParaRPr>
          </a:p>
          <a:p>
            <a:pPr marL="0" lvl="0" indent="0" algn="l" rtl="0">
              <a:spcBef>
                <a:spcPts val="8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of Event Handler</a:t>
            </a:r>
            <a:endParaRPr/>
          </a:p>
        </p:txBody>
      </p:sp>
      <p:pic>
        <p:nvPicPr>
          <p:cNvPr id="73" name="Google Shape;73;p16"/>
          <p:cNvPicPr preferRelativeResize="0"/>
          <p:nvPr/>
        </p:nvPicPr>
        <p:blipFill>
          <a:blip r:embed="rId3">
            <a:alphaModFix/>
          </a:blip>
          <a:stretch>
            <a:fillRect/>
          </a:stretch>
        </p:blipFill>
        <p:spPr>
          <a:xfrm>
            <a:off x="700088" y="1862138"/>
            <a:ext cx="8048625" cy="1724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of Event Listener</a:t>
            </a:r>
            <a:endParaRPr/>
          </a:p>
        </p:txBody>
      </p:sp>
      <p:pic>
        <p:nvPicPr>
          <p:cNvPr id="79" name="Google Shape;79;p17"/>
          <p:cNvPicPr preferRelativeResize="0"/>
          <p:nvPr/>
        </p:nvPicPr>
        <p:blipFill>
          <a:blip r:embed="rId3">
            <a:alphaModFix/>
          </a:blip>
          <a:stretch>
            <a:fillRect/>
          </a:stretch>
        </p:blipFill>
        <p:spPr>
          <a:xfrm>
            <a:off x="152400" y="1170125"/>
            <a:ext cx="7810500" cy="1790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Remove Event Listener</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myDiv.removeEventListener("mousemove", myFunction);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Event Delegation</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50">
                <a:solidFill>
                  <a:srgbClr val="0A0A23"/>
                </a:solidFill>
                <a:highlight>
                  <a:srgbClr val="FFFFFF"/>
                </a:highlight>
              </a:rPr>
              <a:t>The pattern of handling an event on an parent or ancestor element is called Event Delegation.</a:t>
            </a:r>
            <a:endParaRPr sz="1650">
              <a:solidFill>
                <a:srgbClr val="0A0A23"/>
              </a:solidFill>
              <a:highlight>
                <a:srgbClr val="FFFFFF"/>
              </a:highlight>
            </a:endParaRPr>
          </a:p>
          <a:p>
            <a:pPr marL="0" lvl="0" indent="0" algn="l" rtl="0">
              <a:spcBef>
                <a:spcPts val="1200"/>
              </a:spcBef>
              <a:spcAft>
                <a:spcPts val="0"/>
              </a:spcAft>
              <a:buNone/>
            </a:pPr>
            <a:r>
              <a:rPr lang="en" sz="1650">
                <a:solidFill>
                  <a:srgbClr val="0A0A23"/>
                </a:solidFill>
                <a:highlight>
                  <a:srgbClr val="FFFFFF"/>
                </a:highlight>
              </a:rPr>
              <a:t>Example:</a:t>
            </a:r>
            <a:endParaRPr sz="1650">
              <a:solidFill>
                <a:srgbClr val="0A0A23"/>
              </a:solidFill>
              <a:highlight>
                <a:srgbClr val="FFFFFF"/>
              </a:highlight>
            </a:endParaRPr>
          </a:p>
          <a:p>
            <a:pPr marL="0" lvl="0" indent="0" algn="l" rtl="0">
              <a:spcBef>
                <a:spcPts val="1200"/>
              </a:spcBef>
              <a:spcAft>
                <a:spcPts val="0"/>
              </a:spcAft>
              <a:buClr>
                <a:schemeClr val="dk1"/>
              </a:buClr>
              <a:buSzPts val="1100"/>
              <a:buFont typeface="Arial"/>
              <a:buNone/>
            </a:pPr>
            <a:r>
              <a:rPr lang="en" sz="1150">
                <a:solidFill>
                  <a:schemeClr val="dk1"/>
                </a:solidFill>
                <a:highlight>
                  <a:srgbClr val="FFFFFF"/>
                </a:highlight>
              </a:rPr>
              <a:t>&lt;div&gt;</a:t>
            </a:r>
            <a:endParaRPr sz="1150">
              <a:solidFill>
                <a:schemeClr val="dk1"/>
              </a:solidFill>
              <a:highlight>
                <a:srgbClr val="FFFFFF"/>
              </a:highlight>
            </a:endParaRPr>
          </a:p>
          <a:p>
            <a:pPr marL="0" lvl="0" indent="0" algn="l" rtl="0">
              <a:spcBef>
                <a:spcPts val="1200"/>
              </a:spcBef>
              <a:spcAft>
                <a:spcPts val="0"/>
              </a:spcAft>
              <a:buClr>
                <a:schemeClr val="dk1"/>
              </a:buClr>
              <a:buSzPts val="1100"/>
              <a:buFont typeface="Arial"/>
              <a:buNone/>
            </a:pPr>
            <a:r>
              <a:rPr lang="en" sz="1150">
                <a:solidFill>
                  <a:schemeClr val="dk1"/>
                </a:solidFill>
                <a:highlight>
                  <a:srgbClr val="FFFFFF"/>
                </a:highlight>
              </a:rPr>
              <a:t>&lt;span&gt;</a:t>
            </a:r>
            <a:endParaRPr sz="1150">
              <a:solidFill>
                <a:schemeClr val="dk1"/>
              </a:solidFill>
              <a:highlight>
                <a:srgbClr val="FFFFFF"/>
              </a:highlight>
            </a:endParaRPr>
          </a:p>
          <a:p>
            <a:pPr marL="0" lvl="0" indent="0" algn="l" rtl="0">
              <a:spcBef>
                <a:spcPts val="1200"/>
              </a:spcBef>
              <a:spcAft>
                <a:spcPts val="0"/>
              </a:spcAft>
              <a:buClr>
                <a:schemeClr val="dk1"/>
              </a:buClr>
              <a:buSzPts val="1100"/>
              <a:buFont typeface="Arial"/>
              <a:buNone/>
            </a:pPr>
            <a:r>
              <a:rPr lang="en" sz="1150">
                <a:solidFill>
                  <a:schemeClr val="dk1"/>
                </a:solidFill>
                <a:highlight>
                  <a:srgbClr val="FFFFFF"/>
                </a:highlight>
              </a:rPr>
              <a:t>&lt;button&gt;Click Me!&lt;/button&gt;</a:t>
            </a:r>
            <a:endParaRPr sz="1150">
              <a:solidFill>
                <a:schemeClr val="dk1"/>
              </a:solidFill>
              <a:highlight>
                <a:srgbClr val="FFFFFF"/>
              </a:highlight>
            </a:endParaRPr>
          </a:p>
          <a:p>
            <a:pPr marL="0" lvl="0" indent="0" algn="l" rtl="0">
              <a:spcBef>
                <a:spcPts val="1200"/>
              </a:spcBef>
              <a:spcAft>
                <a:spcPts val="0"/>
              </a:spcAft>
              <a:buClr>
                <a:schemeClr val="dk1"/>
              </a:buClr>
              <a:buSzPts val="1100"/>
              <a:buFont typeface="Arial"/>
              <a:buNone/>
            </a:pPr>
            <a:r>
              <a:rPr lang="en" sz="1150">
                <a:solidFill>
                  <a:schemeClr val="dk1"/>
                </a:solidFill>
                <a:highlight>
                  <a:srgbClr val="FFFFFF"/>
                </a:highlight>
              </a:rPr>
              <a:t>&lt;/span&gt;</a:t>
            </a:r>
            <a:endParaRPr sz="1150">
              <a:solidFill>
                <a:schemeClr val="dk1"/>
              </a:solidFill>
              <a:highlight>
                <a:srgbClr val="FFFFFF"/>
              </a:highlight>
            </a:endParaRPr>
          </a:p>
          <a:p>
            <a:pPr marL="0" lvl="0" indent="0" algn="l" rtl="0">
              <a:spcBef>
                <a:spcPts val="1200"/>
              </a:spcBef>
              <a:spcAft>
                <a:spcPts val="1200"/>
              </a:spcAft>
              <a:buNone/>
            </a:pPr>
            <a:r>
              <a:rPr lang="en" sz="1150">
                <a:solidFill>
                  <a:schemeClr val="dk1"/>
                </a:solidFill>
                <a:highlight>
                  <a:srgbClr val="FFFFFF"/>
                </a:highlight>
              </a:rPr>
              <a:t>&lt;/div&gt;</a:t>
            </a:r>
            <a:endParaRPr sz="1650">
              <a:solidFill>
                <a:srgbClr val="0A0A23"/>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event delegation work</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150">
                <a:solidFill>
                  <a:schemeClr val="dk1"/>
                </a:solidFill>
                <a:highlight>
                  <a:srgbClr val="FFFFFF"/>
                </a:highlight>
              </a:rPr>
              <a:t>const div = document.getElementsByTagName("div")[0]</a:t>
            </a:r>
            <a:endParaRPr sz="1150">
              <a:solidFill>
                <a:schemeClr val="dk1"/>
              </a:solidFill>
              <a:highlight>
                <a:srgbClr val="FFFFFF"/>
              </a:highlight>
            </a:endParaRPr>
          </a:p>
          <a:p>
            <a:pPr marL="0" lvl="0" indent="0" algn="l" rtl="0">
              <a:spcBef>
                <a:spcPts val="1200"/>
              </a:spcBef>
              <a:spcAft>
                <a:spcPts val="0"/>
              </a:spcAft>
              <a:buClr>
                <a:schemeClr val="dk1"/>
              </a:buClr>
              <a:buSzPts val="1100"/>
              <a:buFont typeface="Arial"/>
              <a:buNone/>
            </a:pPr>
            <a:endParaRPr sz="1100">
              <a:solidFill>
                <a:schemeClr val="dk1"/>
              </a:solidFill>
            </a:endParaRPr>
          </a:p>
          <a:p>
            <a:pPr marL="0" lvl="0" indent="0" algn="l" rtl="0">
              <a:spcBef>
                <a:spcPts val="1200"/>
              </a:spcBef>
              <a:spcAft>
                <a:spcPts val="0"/>
              </a:spcAft>
              <a:buClr>
                <a:schemeClr val="dk1"/>
              </a:buClr>
              <a:buSzPts val="1100"/>
              <a:buFont typeface="Arial"/>
              <a:buNone/>
            </a:pPr>
            <a:r>
              <a:rPr lang="en" sz="1150">
                <a:solidFill>
                  <a:schemeClr val="dk1"/>
                </a:solidFill>
                <a:highlight>
                  <a:srgbClr val="FFFFFF"/>
                </a:highlight>
              </a:rPr>
              <a:t>div.addEventListener("click", (event) =&gt; {</a:t>
            </a:r>
            <a:endParaRPr sz="1150">
              <a:solidFill>
                <a:schemeClr val="dk1"/>
              </a:solidFill>
              <a:highlight>
                <a:srgbClr val="FFFFFF"/>
              </a:highlight>
            </a:endParaRPr>
          </a:p>
          <a:p>
            <a:pPr marL="0" lvl="0" indent="0" algn="l" rtl="0">
              <a:spcBef>
                <a:spcPts val="1200"/>
              </a:spcBef>
              <a:spcAft>
                <a:spcPts val="0"/>
              </a:spcAft>
              <a:buClr>
                <a:schemeClr val="dk1"/>
              </a:buClr>
              <a:buSzPts val="1100"/>
              <a:buFont typeface="Arial"/>
              <a:buNone/>
            </a:pPr>
            <a:r>
              <a:rPr lang="en" sz="1150">
                <a:solidFill>
                  <a:schemeClr val="dk1"/>
                </a:solidFill>
                <a:highlight>
                  <a:srgbClr val="FFFFFF"/>
                </a:highlight>
              </a:rPr>
              <a:t>if(event.target.tagName === 'BUTTON') {</a:t>
            </a:r>
            <a:endParaRPr sz="1150">
              <a:solidFill>
                <a:schemeClr val="dk1"/>
              </a:solidFill>
              <a:highlight>
                <a:srgbClr val="FFFFFF"/>
              </a:highlight>
            </a:endParaRPr>
          </a:p>
          <a:p>
            <a:pPr marL="0" lvl="0" indent="0" algn="l" rtl="0">
              <a:spcBef>
                <a:spcPts val="1200"/>
              </a:spcBef>
              <a:spcAft>
                <a:spcPts val="0"/>
              </a:spcAft>
              <a:buClr>
                <a:schemeClr val="dk1"/>
              </a:buClr>
              <a:buSzPts val="1100"/>
              <a:buFont typeface="Arial"/>
              <a:buNone/>
            </a:pPr>
            <a:r>
              <a:rPr lang="en" sz="1150">
                <a:solidFill>
                  <a:schemeClr val="dk1"/>
                </a:solidFill>
                <a:highlight>
                  <a:srgbClr val="FFFFFF"/>
                </a:highlight>
              </a:rPr>
              <a:t>console.log("button was clicked")</a:t>
            </a:r>
            <a:endParaRPr sz="1150">
              <a:solidFill>
                <a:schemeClr val="dk1"/>
              </a:solidFill>
              <a:highlight>
                <a:srgbClr val="FFFFFF"/>
              </a:highlight>
            </a:endParaRPr>
          </a:p>
          <a:p>
            <a:pPr marL="0" lvl="0" indent="0" algn="l" rtl="0">
              <a:spcBef>
                <a:spcPts val="1200"/>
              </a:spcBef>
              <a:spcAft>
                <a:spcPts val="0"/>
              </a:spcAft>
              <a:buClr>
                <a:schemeClr val="dk1"/>
              </a:buClr>
              <a:buSzPts val="1100"/>
              <a:buFont typeface="Arial"/>
              <a:buNone/>
            </a:pPr>
            <a:r>
              <a:rPr lang="en" sz="1150">
                <a:solidFill>
                  <a:schemeClr val="dk1"/>
                </a:solidFill>
                <a:highlight>
                  <a:srgbClr val="FFFFFF"/>
                </a:highlight>
              </a:rPr>
              <a:t>}</a:t>
            </a:r>
            <a:endParaRPr sz="1150">
              <a:solidFill>
                <a:schemeClr val="dk1"/>
              </a:solidFill>
              <a:highlight>
                <a:srgbClr val="FFFFFF"/>
              </a:highlight>
            </a:endParaRPr>
          </a:p>
          <a:p>
            <a:pPr marL="0" lvl="0" indent="0" algn="l" rtl="0">
              <a:spcBef>
                <a:spcPts val="1200"/>
              </a:spcBef>
              <a:spcAft>
                <a:spcPts val="1200"/>
              </a:spcAft>
              <a:buNone/>
            </a:pPr>
            <a:r>
              <a:rPr lang="en" sz="1150">
                <a:solidFill>
                  <a:schemeClr val="dk1"/>
                </a:solidFill>
                <a:highlight>
                  <a:srgbClr val="FFFFFF"/>
                </a:highlight>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Event Bubbling</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50" dirty="0">
                <a:solidFill>
                  <a:srgbClr val="0A0A23"/>
                </a:solidFill>
                <a:highlight>
                  <a:srgbClr val="FFFFFF"/>
                </a:highlight>
              </a:rPr>
              <a:t>Event Bubbling is a concept in the DOM (Document Object Model). It happens when an element receives an event, and that event bubbles up (or you can say is transmitted or propagated) to its parent and ancestor elements in the DOM tree until it gets to the root element</a:t>
            </a:r>
            <a:r>
              <a:rPr lang="en" sz="1650" dirty="0" smtClean="0">
                <a:solidFill>
                  <a:srgbClr val="0A0A23"/>
                </a:solidFill>
                <a:highlight>
                  <a:srgbClr val="FFFFFF"/>
                </a:highlight>
              </a:rPr>
              <a:t>.</a:t>
            </a:r>
          </a:p>
          <a:p>
            <a:pPr marL="0" lvl="0" indent="0" algn="l" rtl="0">
              <a:spcBef>
                <a:spcPts val="0"/>
              </a:spcBef>
              <a:spcAft>
                <a:spcPts val="1200"/>
              </a:spcAft>
              <a:buNone/>
            </a:pPr>
            <a:endParaRPr lang="en" sz="1650" dirty="0">
              <a:solidFill>
                <a:srgbClr val="0A0A23"/>
              </a:solidFill>
              <a:highlight>
                <a:srgbClr val="FFFFFF"/>
              </a:highlight>
            </a:endParaRPr>
          </a:p>
          <a:p>
            <a:pPr marL="0" lvl="0" indent="0" algn="l" rtl="0">
              <a:spcBef>
                <a:spcPts val="0"/>
              </a:spcBef>
              <a:spcAft>
                <a:spcPts val="1200"/>
              </a:spcAft>
              <a:buNone/>
            </a:pPr>
            <a:r>
              <a:rPr lang="en-US" sz="1650" dirty="0" smtClean="0">
                <a:solidFill>
                  <a:srgbClr val="0A0A23"/>
                </a:solidFill>
                <a:highlight>
                  <a:srgbClr val="FFFFFF"/>
                </a:highlight>
              </a:rPr>
              <a:t>C</a:t>
            </a:r>
            <a:r>
              <a:rPr lang="en" sz="1650" dirty="0" smtClean="0">
                <a:solidFill>
                  <a:srgbClr val="0A0A23"/>
                </a:solidFill>
                <a:highlight>
                  <a:srgbClr val="FFFFFF"/>
                </a:highlight>
              </a:rPr>
              <a:t>hild click garnu is  = parent</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666</Words>
  <Application>Microsoft Office PowerPoint</Application>
  <PresentationFormat>On-screen Show (16:9)</PresentationFormat>
  <Paragraphs>116</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Roboto</vt:lpstr>
      <vt:lpstr>Arial</vt:lpstr>
      <vt:lpstr>Courier New</vt:lpstr>
      <vt:lpstr>Simple Light</vt:lpstr>
      <vt:lpstr>Event, Event Listener And Event Handler</vt:lpstr>
      <vt:lpstr>Events</vt:lpstr>
      <vt:lpstr>Event Handler Vs Event Listener</vt:lpstr>
      <vt:lpstr>Example of Event Handler</vt:lpstr>
      <vt:lpstr>Example of Event Listener</vt:lpstr>
      <vt:lpstr>Remove Event Listener</vt:lpstr>
      <vt:lpstr>Event Delegation</vt:lpstr>
      <vt:lpstr>How event delegation work</vt:lpstr>
      <vt:lpstr>Event Bubbling</vt:lpstr>
      <vt:lpstr>Example of event bubbling</vt:lpstr>
      <vt:lpstr>Event Capture</vt:lpstr>
      <vt:lpstr>PowerPoint Presentation</vt:lpstr>
      <vt:lpstr>PowerPoint Presentation</vt:lpstr>
      <vt:lpstr>How To stop event propagation</vt:lpstr>
      <vt:lpstr>How To stop preventDefault()</vt:lpstr>
      <vt:lpstr>Example of Form Handling</vt:lpstr>
      <vt:lpstr>Example of Form Handling</vt:lpstr>
      <vt:lpstr>What is event Capturing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Event Listener And Event Handler</dc:title>
  <cp:lastModifiedBy>user</cp:lastModifiedBy>
  <cp:revision>3</cp:revision>
  <dcterms:modified xsi:type="dcterms:W3CDTF">2024-08-07T03:06:01Z</dcterms:modified>
</cp:coreProperties>
</file>