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554" r:id="rId2"/>
    <p:sldId id="568" r:id="rId3"/>
    <p:sldId id="562" r:id="rId4"/>
    <p:sldId id="555" r:id="rId5"/>
    <p:sldId id="565" r:id="rId6"/>
    <p:sldId id="563" r:id="rId7"/>
    <p:sldId id="569" r:id="rId8"/>
    <p:sldId id="566" r:id="rId9"/>
    <p:sldId id="571" r:id="rId10"/>
    <p:sldId id="567" r:id="rId11"/>
    <p:sldId id="570" r:id="rId12"/>
    <p:sldId id="55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ka Raj" initials="MR" lastIdx="1" clrIdx="0">
    <p:extLst>
      <p:ext uri="{19B8F6BF-5375-455C-9EA6-DF929625EA0E}">
        <p15:presenceInfo xmlns:p15="http://schemas.microsoft.com/office/powerpoint/2012/main" userId="60e44b98cdfb64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6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13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3:15:59.14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EE9C0-23A6-4424-B20D-53178E0CC0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EF2F0-E459-48E6-8C17-1CB33DFAB61C}">
      <dgm:prSet phldrT="[Text]"/>
      <dgm:spPr/>
      <dgm:t>
        <a:bodyPr/>
        <a:lstStyle/>
        <a:p>
          <a:r>
            <a:rPr lang="en-US" dirty="0"/>
            <a:t>Had data available in a </a:t>
          </a:r>
        </a:p>
        <a:p>
          <a:r>
            <a:rPr lang="en-US" dirty="0"/>
            <a:t>CSV</a:t>
          </a:r>
        </a:p>
      </dgm:t>
    </dgm:pt>
    <dgm:pt modelId="{48011AE7-6550-4B4E-A770-89B2084ED113}" type="parTrans" cxnId="{5DEB9326-60B0-48D8-9BB4-F784E66D60E3}">
      <dgm:prSet/>
      <dgm:spPr/>
      <dgm:t>
        <a:bodyPr/>
        <a:lstStyle/>
        <a:p>
          <a:endParaRPr lang="en-US"/>
        </a:p>
      </dgm:t>
    </dgm:pt>
    <dgm:pt modelId="{8D173CED-3E52-444B-B51D-AE5263BCD610}" type="sibTrans" cxnId="{5DEB9326-60B0-48D8-9BB4-F784E66D60E3}">
      <dgm:prSet/>
      <dgm:spPr/>
      <dgm:t>
        <a:bodyPr/>
        <a:lstStyle/>
        <a:p>
          <a:endParaRPr lang="en-US"/>
        </a:p>
      </dgm:t>
    </dgm:pt>
    <dgm:pt modelId="{DA1FE7D3-0E06-4B5B-B9B8-3AB4AA875778}">
      <dgm:prSet phldrT="[Text]"/>
      <dgm:spPr/>
      <dgm:t>
        <a:bodyPr/>
        <a:lstStyle/>
        <a:p>
          <a:r>
            <a:rPr lang="en-US" dirty="0"/>
            <a:t>Did transformation by cleaning the data</a:t>
          </a:r>
        </a:p>
      </dgm:t>
    </dgm:pt>
    <dgm:pt modelId="{7A952349-8628-4D6D-B8F6-AC14C57E63C5}" type="parTrans" cxnId="{91F2E565-63E8-4633-913E-9676A16FA50B}">
      <dgm:prSet/>
      <dgm:spPr/>
      <dgm:t>
        <a:bodyPr/>
        <a:lstStyle/>
        <a:p>
          <a:endParaRPr lang="en-US"/>
        </a:p>
      </dgm:t>
    </dgm:pt>
    <dgm:pt modelId="{63C409D3-B956-4AB6-8E1F-5A2C97003901}" type="sibTrans" cxnId="{91F2E565-63E8-4633-913E-9676A16FA50B}">
      <dgm:prSet/>
      <dgm:spPr/>
      <dgm:t>
        <a:bodyPr/>
        <a:lstStyle/>
        <a:p>
          <a:endParaRPr lang="en-US"/>
        </a:p>
      </dgm:t>
    </dgm:pt>
    <dgm:pt modelId="{DE3F3239-92A3-435A-86DE-60BA38F05A8E}">
      <dgm:prSet phldrT="[Text]"/>
      <dgm:spPr/>
      <dgm:t>
        <a:bodyPr/>
        <a:lstStyle/>
        <a:p>
          <a:r>
            <a:rPr lang="en-US" dirty="0"/>
            <a:t>Loaded in </a:t>
          </a:r>
          <a:r>
            <a:rPr lang="en-US" dirty="0" err="1"/>
            <a:t>Sqlite</a:t>
          </a:r>
          <a:r>
            <a:rPr lang="en-US" dirty="0"/>
            <a:t> database</a:t>
          </a:r>
        </a:p>
      </dgm:t>
    </dgm:pt>
    <dgm:pt modelId="{CA2DFD85-97D1-4A1D-B25F-6709C312801D}" type="parTrans" cxnId="{B5997A69-115E-4F1C-9793-6D9C3B870AE7}">
      <dgm:prSet/>
      <dgm:spPr/>
      <dgm:t>
        <a:bodyPr/>
        <a:lstStyle/>
        <a:p>
          <a:endParaRPr lang="en-US"/>
        </a:p>
      </dgm:t>
    </dgm:pt>
    <dgm:pt modelId="{941EBE75-9753-4233-80E9-4641E33554D3}" type="sibTrans" cxnId="{B5997A69-115E-4F1C-9793-6D9C3B870AE7}">
      <dgm:prSet/>
      <dgm:spPr/>
      <dgm:t>
        <a:bodyPr/>
        <a:lstStyle/>
        <a:p>
          <a:endParaRPr lang="en-US"/>
        </a:p>
      </dgm:t>
    </dgm:pt>
    <dgm:pt modelId="{14117B6E-FEFD-4FAC-B828-B79E583C778A}" type="pres">
      <dgm:prSet presAssocID="{A06EE9C0-23A6-4424-B20D-53178E0CC0FB}" presName="diagram" presStyleCnt="0">
        <dgm:presLayoutVars>
          <dgm:dir/>
          <dgm:resizeHandles val="exact"/>
        </dgm:presLayoutVars>
      </dgm:prSet>
      <dgm:spPr/>
    </dgm:pt>
    <dgm:pt modelId="{CA196147-59AC-4A5D-BD55-90BDFBC60243}" type="pres">
      <dgm:prSet presAssocID="{83EEF2F0-E459-48E6-8C17-1CB33DFAB61C}" presName="node" presStyleLbl="node1" presStyleIdx="0" presStyleCnt="3">
        <dgm:presLayoutVars>
          <dgm:bulletEnabled val="1"/>
        </dgm:presLayoutVars>
      </dgm:prSet>
      <dgm:spPr/>
    </dgm:pt>
    <dgm:pt modelId="{A5A8C8AD-A642-4AEF-9DF8-58C39F4C9F81}" type="pres">
      <dgm:prSet presAssocID="{8D173CED-3E52-444B-B51D-AE5263BCD610}" presName="sibTrans" presStyleCnt="0"/>
      <dgm:spPr/>
    </dgm:pt>
    <dgm:pt modelId="{EE0B0D97-929B-4F60-B4C4-55E37457036C}" type="pres">
      <dgm:prSet presAssocID="{DA1FE7D3-0E06-4B5B-B9B8-3AB4AA875778}" presName="node" presStyleLbl="node1" presStyleIdx="1" presStyleCnt="3">
        <dgm:presLayoutVars>
          <dgm:bulletEnabled val="1"/>
        </dgm:presLayoutVars>
      </dgm:prSet>
      <dgm:spPr/>
    </dgm:pt>
    <dgm:pt modelId="{C8DD8047-DC51-4E19-83D6-964ACA8ADF86}" type="pres">
      <dgm:prSet presAssocID="{63C409D3-B956-4AB6-8E1F-5A2C97003901}" presName="sibTrans" presStyleCnt="0"/>
      <dgm:spPr/>
    </dgm:pt>
    <dgm:pt modelId="{E0D31F33-121A-4BA7-B912-CF36E4B5D684}" type="pres">
      <dgm:prSet presAssocID="{DE3F3239-92A3-435A-86DE-60BA38F05A8E}" presName="node" presStyleLbl="node1" presStyleIdx="2" presStyleCnt="3">
        <dgm:presLayoutVars>
          <dgm:bulletEnabled val="1"/>
        </dgm:presLayoutVars>
      </dgm:prSet>
      <dgm:spPr/>
    </dgm:pt>
  </dgm:ptLst>
  <dgm:cxnLst>
    <dgm:cxn modelId="{5DEB9326-60B0-48D8-9BB4-F784E66D60E3}" srcId="{A06EE9C0-23A6-4424-B20D-53178E0CC0FB}" destId="{83EEF2F0-E459-48E6-8C17-1CB33DFAB61C}" srcOrd="0" destOrd="0" parTransId="{48011AE7-6550-4B4E-A770-89B2084ED113}" sibTransId="{8D173CED-3E52-444B-B51D-AE5263BCD610}"/>
    <dgm:cxn modelId="{9B66B861-4B2C-4B97-A9C8-087DA7641F8E}" type="presOf" srcId="{DA1FE7D3-0E06-4B5B-B9B8-3AB4AA875778}" destId="{EE0B0D97-929B-4F60-B4C4-55E37457036C}" srcOrd="0" destOrd="0" presId="urn:microsoft.com/office/officeart/2005/8/layout/default"/>
    <dgm:cxn modelId="{AACE3965-3F80-4306-BF36-4CDF4518099B}" type="presOf" srcId="{DE3F3239-92A3-435A-86DE-60BA38F05A8E}" destId="{E0D31F33-121A-4BA7-B912-CF36E4B5D684}" srcOrd="0" destOrd="0" presId="urn:microsoft.com/office/officeart/2005/8/layout/default"/>
    <dgm:cxn modelId="{91F2E565-63E8-4633-913E-9676A16FA50B}" srcId="{A06EE9C0-23A6-4424-B20D-53178E0CC0FB}" destId="{DA1FE7D3-0E06-4B5B-B9B8-3AB4AA875778}" srcOrd="1" destOrd="0" parTransId="{7A952349-8628-4D6D-B8F6-AC14C57E63C5}" sibTransId="{63C409D3-B956-4AB6-8E1F-5A2C97003901}"/>
    <dgm:cxn modelId="{B5997A69-115E-4F1C-9793-6D9C3B870AE7}" srcId="{A06EE9C0-23A6-4424-B20D-53178E0CC0FB}" destId="{DE3F3239-92A3-435A-86DE-60BA38F05A8E}" srcOrd="2" destOrd="0" parTransId="{CA2DFD85-97D1-4A1D-B25F-6709C312801D}" sibTransId="{941EBE75-9753-4233-80E9-4641E33554D3}"/>
    <dgm:cxn modelId="{C12C0C4B-1B4E-4BED-83FA-337C3B6D12D0}" type="presOf" srcId="{A06EE9C0-23A6-4424-B20D-53178E0CC0FB}" destId="{14117B6E-FEFD-4FAC-B828-B79E583C778A}" srcOrd="0" destOrd="0" presId="urn:microsoft.com/office/officeart/2005/8/layout/default"/>
    <dgm:cxn modelId="{65E69C6C-D8E5-469B-B606-B0CA576EE262}" type="presOf" srcId="{83EEF2F0-E459-48E6-8C17-1CB33DFAB61C}" destId="{CA196147-59AC-4A5D-BD55-90BDFBC60243}" srcOrd="0" destOrd="0" presId="urn:microsoft.com/office/officeart/2005/8/layout/default"/>
    <dgm:cxn modelId="{8BA977F9-48AA-405D-919D-6B23BB244A8C}" type="presParOf" srcId="{14117B6E-FEFD-4FAC-B828-B79E583C778A}" destId="{CA196147-59AC-4A5D-BD55-90BDFBC60243}" srcOrd="0" destOrd="0" presId="urn:microsoft.com/office/officeart/2005/8/layout/default"/>
    <dgm:cxn modelId="{54414413-B990-43BE-8275-A344266A82F4}" type="presParOf" srcId="{14117B6E-FEFD-4FAC-B828-B79E583C778A}" destId="{A5A8C8AD-A642-4AEF-9DF8-58C39F4C9F81}" srcOrd="1" destOrd="0" presId="urn:microsoft.com/office/officeart/2005/8/layout/default"/>
    <dgm:cxn modelId="{65946905-96B0-47E6-B1AC-D7E9A1210A69}" type="presParOf" srcId="{14117B6E-FEFD-4FAC-B828-B79E583C778A}" destId="{EE0B0D97-929B-4F60-B4C4-55E37457036C}" srcOrd="2" destOrd="0" presId="urn:microsoft.com/office/officeart/2005/8/layout/default"/>
    <dgm:cxn modelId="{C5FBF776-BA59-4962-9014-A50F31A1B70B}" type="presParOf" srcId="{14117B6E-FEFD-4FAC-B828-B79E583C778A}" destId="{C8DD8047-DC51-4E19-83D6-964ACA8ADF86}" srcOrd="3" destOrd="0" presId="urn:microsoft.com/office/officeart/2005/8/layout/default"/>
    <dgm:cxn modelId="{8EDCD233-B7F0-4119-9BC2-865D5724D107}" type="presParOf" srcId="{14117B6E-FEFD-4FAC-B828-B79E583C778A}" destId="{E0D31F33-121A-4BA7-B912-CF36E4B5D68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F23D9-BBAD-41FE-95BB-59F0D0AEF290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453215-9011-41A4-AC21-B4AFA6C11840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CFC37BA1-CBBD-4637-9D2E-2824841343AE}" type="parTrans" cxnId="{F3DDB685-1D6D-4AEC-B8D9-FD86067424FA}">
      <dgm:prSet/>
      <dgm:spPr/>
      <dgm:t>
        <a:bodyPr/>
        <a:lstStyle/>
        <a:p>
          <a:endParaRPr lang="en-US"/>
        </a:p>
      </dgm:t>
    </dgm:pt>
    <dgm:pt modelId="{4DFEDC39-7405-4D20-A864-849B1A25494C}" type="sibTrans" cxnId="{F3DDB685-1D6D-4AEC-B8D9-FD86067424FA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D7CCAA82-27FE-4F67-9A00-27016AEAB2B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7362991F-CEF4-4015-A245-FD37EC1E17E0}" type="parTrans" cxnId="{37E82212-5D3D-4684-B5AC-37A5C53815F1}">
      <dgm:prSet/>
      <dgm:spPr/>
      <dgm:t>
        <a:bodyPr/>
        <a:lstStyle/>
        <a:p>
          <a:endParaRPr lang="en-US"/>
        </a:p>
      </dgm:t>
    </dgm:pt>
    <dgm:pt modelId="{F0EDC895-4CC3-4196-9373-DF3DC2F4C574}" type="sibTrans" cxnId="{37E82212-5D3D-4684-B5AC-37A5C53815F1}">
      <dgm:prSet/>
      <dgm:spPr/>
      <dgm:t>
        <a:bodyPr/>
        <a:lstStyle/>
        <a:p>
          <a:r>
            <a:rPr lang="en-US" dirty="0"/>
            <a:t>D3</a:t>
          </a:r>
        </a:p>
        <a:p>
          <a:r>
            <a:rPr lang="en-US" dirty="0"/>
            <a:t>Leaflet</a:t>
          </a:r>
        </a:p>
        <a:p>
          <a:endParaRPr lang="en-US" dirty="0"/>
        </a:p>
      </dgm:t>
    </dgm:pt>
    <dgm:pt modelId="{E6B4E31C-3601-46A5-9EEB-A4320DDBBCEB}">
      <dgm:prSet phldrT="[Text]"/>
      <dgm:spPr/>
      <dgm:t>
        <a:bodyPr/>
        <a:lstStyle/>
        <a:p>
          <a:r>
            <a:rPr lang="en-US" dirty="0"/>
            <a:t>HTML Forms</a:t>
          </a:r>
        </a:p>
      </dgm:t>
    </dgm:pt>
    <dgm:pt modelId="{27A04D61-C80A-41DE-BEF6-6A74B615867F}" type="parTrans" cxnId="{37FB19C9-5553-47AC-83CF-FF6A740BDD07}">
      <dgm:prSet/>
      <dgm:spPr/>
      <dgm:t>
        <a:bodyPr/>
        <a:lstStyle/>
        <a:p>
          <a:endParaRPr lang="en-US"/>
        </a:p>
      </dgm:t>
    </dgm:pt>
    <dgm:pt modelId="{B41ECBC7-2B28-4151-8231-41D172C9E828}" type="sibTrans" cxnId="{37FB19C9-5553-47AC-83CF-FF6A740BDD07}">
      <dgm:prSet/>
      <dgm:spPr/>
      <dgm:t>
        <a:bodyPr/>
        <a:lstStyle/>
        <a:p>
          <a:r>
            <a:rPr lang="en-US" dirty="0" err="1"/>
            <a:t>Mapbox</a:t>
          </a:r>
          <a:endParaRPr lang="en-US" dirty="0"/>
        </a:p>
      </dgm:t>
    </dgm:pt>
    <dgm:pt modelId="{B2738BC7-B1CC-4AC8-9E5C-88681E02BA67}" type="pres">
      <dgm:prSet presAssocID="{979F23D9-BBAD-41FE-95BB-59F0D0AEF290}" presName="Name0" presStyleCnt="0">
        <dgm:presLayoutVars>
          <dgm:chMax/>
          <dgm:chPref/>
          <dgm:dir/>
          <dgm:animLvl val="lvl"/>
        </dgm:presLayoutVars>
      </dgm:prSet>
      <dgm:spPr/>
    </dgm:pt>
    <dgm:pt modelId="{9C0C9CD8-2D82-410B-BA5C-099DD094C654}" type="pres">
      <dgm:prSet presAssocID="{65453215-9011-41A4-AC21-B4AFA6C11840}" presName="composite" presStyleCnt="0"/>
      <dgm:spPr/>
    </dgm:pt>
    <dgm:pt modelId="{2FD5A9D1-AF20-42C7-B51E-A8FB4B36CA6F}" type="pres">
      <dgm:prSet presAssocID="{65453215-9011-41A4-AC21-B4AFA6C1184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BEA982-B1EA-4046-B222-1B8C6DCE8014}" type="pres">
      <dgm:prSet presAssocID="{65453215-9011-41A4-AC21-B4AFA6C1184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46635DE-815E-41F7-9804-E7D5C6418048}" type="pres">
      <dgm:prSet presAssocID="{65453215-9011-41A4-AC21-B4AFA6C11840}" presName="BalanceSpacing" presStyleCnt="0"/>
      <dgm:spPr/>
    </dgm:pt>
    <dgm:pt modelId="{192FD833-9884-402E-B8DF-A80C3C53B13F}" type="pres">
      <dgm:prSet presAssocID="{65453215-9011-41A4-AC21-B4AFA6C11840}" presName="BalanceSpacing1" presStyleCnt="0"/>
      <dgm:spPr/>
    </dgm:pt>
    <dgm:pt modelId="{5D2C1B11-E2EE-4110-A9C2-239B6E13C1B8}" type="pres">
      <dgm:prSet presAssocID="{4DFEDC39-7405-4D20-A864-849B1A25494C}" presName="Accent1Text" presStyleLbl="node1" presStyleIdx="1" presStyleCnt="6"/>
      <dgm:spPr/>
    </dgm:pt>
    <dgm:pt modelId="{B056F531-04CA-434A-9D03-A33475D6A091}" type="pres">
      <dgm:prSet presAssocID="{4DFEDC39-7405-4D20-A864-849B1A25494C}" presName="spaceBetweenRectangles" presStyleCnt="0"/>
      <dgm:spPr/>
    </dgm:pt>
    <dgm:pt modelId="{05FF8697-FBF8-444C-9141-FDF00294B06B}" type="pres">
      <dgm:prSet presAssocID="{D7CCAA82-27FE-4F67-9A00-27016AEAB2B2}" presName="composite" presStyleCnt="0"/>
      <dgm:spPr/>
    </dgm:pt>
    <dgm:pt modelId="{A3562166-1192-482C-BD69-A84476A383A9}" type="pres">
      <dgm:prSet presAssocID="{D7CCAA82-27FE-4F67-9A00-27016AEAB2B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4F92154-6BBE-4C50-AA86-8F92C1745C96}" type="pres">
      <dgm:prSet presAssocID="{D7CCAA82-27FE-4F67-9A00-27016AEAB2B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A39675-D8BF-41DA-9364-9184DCF71520}" type="pres">
      <dgm:prSet presAssocID="{D7CCAA82-27FE-4F67-9A00-27016AEAB2B2}" presName="BalanceSpacing" presStyleCnt="0"/>
      <dgm:spPr/>
    </dgm:pt>
    <dgm:pt modelId="{2E39A1A0-D4F8-4A71-9816-4E4B01B505A4}" type="pres">
      <dgm:prSet presAssocID="{D7CCAA82-27FE-4F67-9A00-27016AEAB2B2}" presName="BalanceSpacing1" presStyleCnt="0"/>
      <dgm:spPr/>
    </dgm:pt>
    <dgm:pt modelId="{9CEC1FC1-D53A-404B-B63B-480B42DC185E}" type="pres">
      <dgm:prSet presAssocID="{F0EDC895-4CC3-4196-9373-DF3DC2F4C574}" presName="Accent1Text" presStyleLbl="node1" presStyleIdx="3" presStyleCnt="6" custLinFactNeighborX="5505" custLinFactNeighborY="0"/>
      <dgm:spPr/>
    </dgm:pt>
    <dgm:pt modelId="{6A7D9A61-66F7-433B-A288-7D83BE691537}" type="pres">
      <dgm:prSet presAssocID="{F0EDC895-4CC3-4196-9373-DF3DC2F4C574}" presName="spaceBetweenRectangles" presStyleCnt="0"/>
      <dgm:spPr/>
    </dgm:pt>
    <dgm:pt modelId="{A92D5DAA-0DD2-4793-843B-C60C5A072AB0}" type="pres">
      <dgm:prSet presAssocID="{E6B4E31C-3601-46A5-9EEB-A4320DDBBCEB}" presName="composite" presStyleCnt="0"/>
      <dgm:spPr/>
    </dgm:pt>
    <dgm:pt modelId="{CA8C80A1-E5AA-44EA-997F-21E8F68C9063}" type="pres">
      <dgm:prSet presAssocID="{E6B4E31C-3601-46A5-9EEB-A4320DDBBCE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8D54DA4-9FA5-4B37-B14E-6018E183367B}" type="pres">
      <dgm:prSet presAssocID="{E6B4E31C-3601-46A5-9EEB-A4320DDBBCE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0C28B61-C8A4-40CC-B779-C7B608DF810D}" type="pres">
      <dgm:prSet presAssocID="{E6B4E31C-3601-46A5-9EEB-A4320DDBBCEB}" presName="BalanceSpacing" presStyleCnt="0"/>
      <dgm:spPr/>
    </dgm:pt>
    <dgm:pt modelId="{78FD3148-ED13-4C97-802E-5760EBF24C29}" type="pres">
      <dgm:prSet presAssocID="{E6B4E31C-3601-46A5-9EEB-A4320DDBBCEB}" presName="BalanceSpacing1" presStyleCnt="0"/>
      <dgm:spPr/>
    </dgm:pt>
    <dgm:pt modelId="{724F3FBE-3542-4752-ABFF-78582ECF2681}" type="pres">
      <dgm:prSet presAssocID="{B41ECBC7-2B28-4151-8231-41D172C9E828}" presName="Accent1Text" presStyleLbl="node1" presStyleIdx="5" presStyleCnt="6" custLinFactNeighborX="4506" custLinFactNeighborY="527"/>
      <dgm:spPr/>
    </dgm:pt>
  </dgm:ptLst>
  <dgm:cxnLst>
    <dgm:cxn modelId="{37E82212-5D3D-4684-B5AC-37A5C53815F1}" srcId="{979F23D9-BBAD-41FE-95BB-59F0D0AEF290}" destId="{D7CCAA82-27FE-4F67-9A00-27016AEAB2B2}" srcOrd="1" destOrd="0" parTransId="{7362991F-CEF4-4015-A245-FD37EC1E17E0}" sibTransId="{F0EDC895-4CC3-4196-9373-DF3DC2F4C574}"/>
    <dgm:cxn modelId="{AC928416-6488-46E2-B6C3-8690EC82A3D9}" type="presOf" srcId="{4DFEDC39-7405-4D20-A864-849B1A25494C}" destId="{5D2C1B11-E2EE-4110-A9C2-239B6E13C1B8}" srcOrd="0" destOrd="0" presId="urn:microsoft.com/office/officeart/2008/layout/AlternatingHexagons"/>
    <dgm:cxn modelId="{5E727922-43CA-40A3-AAD4-8D7D34BBC32A}" type="presOf" srcId="{B41ECBC7-2B28-4151-8231-41D172C9E828}" destId="{724F3FBE-3542-4752-ABFF-78582ECF2681}" srcOrd="0" destOrd="0" presId="urn:microsoft.com/office/officeart/2008/layout/AlternatingHexagons"/>
    <dgm:cxn modelId="{D1255D60-ACAD-4ED4-8B6F-951DCA23A4BB}" type="presOf" srcId="{F0EDC895-4CC3-4196-9373-DF3DC2F4C574}" destId="{9CEC1FC1-D53A-404B-B63B-480B42DC185E}" srcOrd="0" destOrd="0" presId="urn:microsoft.com/office/officeart/2008/layout/AlternatingHexagons"/>
    <dgm:cxn modelId="{DACFE451-B7AE-4130-8267-E364D6B35B4C}" type="presOf" srcId="{E6B4E31C-3601-46A5-9EEB-A4320DDBBCEB}" destId="{CA8C80A1-E5AA-44EA-997F-21E8F68C9063}" srcOrd="0" destOrd="0" presId="urn:microsoft.com/office/officeart/2008/layout/AlternatingHexagons"/>
    <dgm:cxn modelId="{F3DDB685-1D6D-4AEC-B8D9-FD86067424FA}" srcId="{979F23D9-BBAD-41FE-95BB-59F0D0AEF290}" destId="{65453215-9011-41A4-AC21-B4AFA6C11840}" srcOrd="0" destOrd="0" parTransId="{CFC37BA1-CBBD-4637-9D2E-2824841343AE}" sibTransId="{4DFEDC39-7405-4D20-A864-849B1A25494C}"/>
    <dgm:cxn modelId="{DDAB0591-2290-4266-8944-374197640F64}" type="presOf" srcId="{979F23D9-BBAD-41FE-95BB-59F0D0AEF290}" destId="{B2738BC7-B1CC-4AC8-9E5C-88681E02BA67}" srcOrd="0" destOrd="0" presId="urn:microsoft.com/office/officeart/2008/layout/AlternatingHexagons"/>
    <dgm:cxn modelId="{EAEDD791-2EEC-4974-BC88-AFC4E4A5A9C7}" type="presOf" srcId="{D7CCAA82-27FE-4F67-9A00-27016AEAB2B2}" destId="{A3562166-1192-482C-BD69-A84476A383A9}" srcOrd="0" destOrd="0" presId="urn:microsoft.com/office/officeart/2008/layout/AlternatingHexagons"/>
    <dgm:cxn modelId="{BD95009F-47FB-4A16-8116-33BA4754C565}" type="presOf" srcId="{65453215-9011-41A4-AC21-B4AFA6C11840}" destId="{2FD5A9D1-AF20-42C7-B51E-A8FB4B36CA6F}" srcOrd="0" destOrd="0" presId="urn:microsoft.com/office/officeart/2008/layout/AlternatingHexagons"/>
    <dgm:cxn modelId="{37FB19C9-5553-47AC-83CF-FF6A740BDD07}" srcId="{979F23D9-BBAD-41FE-95BB-59F0D0AEF290}" destId="{E6B4E31C-3601-46A5-9EEB-A4320DDBBCEB}" srcOrd="2" destOrd="0" parTransId="{27A04D61-C80A-41DE-BEF6-6A74B615867F}" sibTransId="{B41ECBC7-2B28-4151-8231-41D172C9E828}"/>
    <dgm:cxn modelId="{528E6A0E-5C8E-4D17-A5E5-157BDBAE76BA}" type="presParOf" srcId="{B2738BC7-B1CC-4AC8-9E5C-88681E02BA67}" destId="{9C0C9CD8-2D82-410B-BA5C-099DD094C654}" srcOrd="0" destOrd="0" presId="urn:microsoft.com/office/officeart/2008/layout/AlternatingHexagons"/>
    <dgm:cxn modelId="{17B95499-ABA0-4C89-80F6-9088194EA2E0}" type="presParOf" srcId="{9C0C9CD8-2D82-410B-BA5C-099DD094C654}" destId="{2FD5A9D1-AF20-42C7-B51E-A8FB4B36CA6F}" srcOrd="0" destOrd="0" presId="urn:microsoft.com/office/officeart/2008/layout/AlternatingHexagons"/>
    <dgm:cxn modelId="{F0842BFB-0EBA-41F8-AC49-0A1A8F0B81C0}" type="presParOf" srcId="{9C0C9CD8-2D82-410B-BA5C-099DD094C654}" destId="{F4BEA982-B1EA-4046-B222-1B8C6DCE8014}" srcOrd="1" destOrd="0" presId="urn:microsoft.com/office/officeart/2008/layout/AlternatingHexagons"/>
    <dgm:cxn modelId="{6245C390-6CC6-4CFC-BDE1-2E4F9497FF9F}" type="presParOf" srcId="{9C0C9CD8-2D82-410B-BA5C-099DD094C654}" destId="{946635DE-815E-41F7-9804-E7D5C6418048}" srcOrd="2" destOrd="0" presId="urn:microsoft.com/office/officeart/2008/layout/AlternatingHexagons"/>
    <dgm:cxn modelId="{FC957D01-3E5F-40F9-88B0-A013847CE429}" type="presParOf" srcId="{9C0C9CD8-2D82-410B-BA5C-099DD094C654}" destId="{192FD833-9884-402E-B8DF-A80C3C53B13F}" srcOrd="3" destOrd="0" presId="urn:microsoft.com/office/officeart/2008/layout/AlternatingHexagons"/>
    <dgm:cxn modelId="{5EF3AD78-A026-449C-BB8D-67A00FEBDE60}" type="presParOf" srcId="{9C0C9CD8-2D82-410B-BA5C-099DD094C654}" destId="{5D2C1B11-E2EE-4110-A9C2-239B6E13C1B8}" srcOrd="4" destOrd="0" presId="urn:microsoft.com/office/officeart/2008/layout/AlternatingHexagons"/>
    <dgm:cxn modelId="{5F305CFE-1E3D-4D5E-A17A-19CB16147EFF}" type="presParOf" srcId="{B2738BC7-B1CC-4AC8-9E5C-88681E02BA67}" destId="{B056F531-04CA-434A-9D03-A33475D6A091}" srcOrd="1" destOrd="0" presId="urn:microsoft.com/office/officeart/2008/layout/AlternatingHexagons"/>
    <dgm:cxn modelId="{ACACE03E-4BA2-4FC7-826E-2E01051AACD2}" type="presParOf" srcId="{B2738BC7-B1CC-4AC8-9E5C-88681E02BA67}" destId="{05FF8697-FBF8-444C-9141-FDF00294B06B}" srcOrd="2" destOrd="0" presId="urn:microsoft.com/office/officeart/2008/layout/AlternatingHexagons"/>
    <dgm:cxn modelId="{C6EE41A2-2EAA-4B5F-99D2-F9EE245A9E87}" type="presParOf" srcId="{05FF8697-FBF8-444C-9141-FDF00294B06B}" destId="{A3562166-1192-482C-BD69-A84476A383A9}" srcOrd="0" destOrd="0" presId="urn:microsoft.com/office/officeart/2008/layout/AlternatingHexagons"/>
    <dgm:cxn modelId="{314954C4-3CB7-43E4-9789-90EA41461A48}" type="presParOf" srcId="{05FF8697-FBF8-444C-9141-FDF00294B06B}" destId="{84F92154-6BBE-4C50-AA86-8F92C1745C96}" srcOrd="1" destOrd="0" presId="urn:microsoft.com/office/officeart/2008/layout/AlternatingHexagons"/>
    <dgm:cxn modelId="{55F1E9B1-5F32-4BC9-983E-C75A8E616E0E}" type="presParOf" srcId="{05FF8697-FBF8-444C-9141-FDF00294B06B}" destId="{1CA39675-D8BF-41DA-9364-9184DCF71520}" srcOrd="2" destOrd="0" presId="urn:microsoft.com/office/officeart/2008/layout/AlternatingHexagons"/>
    <dgm:cxn modelId="{7F4C1C9F-A3F4-4DEA-8BC7-8DD41C6E237F}" type="presParOf" srcId="{05FF8697-FBF8-444C-9141-FDF00294B06B}" destId="{2E39A1A0-D4F8-4A71-9816-4E4B01B505A4}" srcOrd="3" destOrd="0" presId="urn:microsoft.com/office/officeart/2008/layout/AlternatingHexagons"/>
    <dgm:cxn modelId="{58817572-E3E2-41C7-B871-8FA0811BBC36}" type="presParOf" srcId="{05FF8697-FBF8-444C-9141-FDF00294B06B}" destId="{9CEC1FC1-D53A-404B-B63B-480B42DC185E}" srcOrd="4" destOrd="0" presId="urn:microsoft.com/office/officeart/2008/layout/AlternatingHexagons"/>
    <dgm:cxn modelId="{34AD231C-6D9A-4059-B17C-E012D79D2FF2}" type="presParOf" srcId="{B2738BC7-B1CC-4AC8-9E5C-88681E02BA67}" destId="{6A7D9A61-66F7-433B-A288-7D83BE691537}" srcOrd="3" destOrd="0" presId="urn:microsoft.com/office/officeart/2008/layout/AlternatingHexagons"/>
    <dgm:cxn modelId="{B8ACEE4C-ADD1-4711-BFFF-7BDE3F08A9A4}" type="presParOf" srcId="{B2738BC7-B1CC-4AC8-9E5C-88681E02BA67}" destId="{A92D5DAA-0DD2-4793-843B-C60C5A072AB0}" srcOrd="4" destOrd="0" presId="urn:microsoft.com/office/officeart/2008/layout/AlternatingHexagons"/>
    <dgm:cxn modelId="{2145963B-B801-4E34-B6FF-EB32024FFF24}" type="presParOf" srcId="{A92D5DAA-0DD2-4793-843B-C60C5A072AB0}" destId="{CA8C80A1-E5AA-44EA-997F-21E8F68C9063}" srcOrd="0" destOrd="0" presId="urn:microsoft.com/office/officeart/2008/layout/AlternatingHexagons"/>
    <dgm:cxn modelId="{78FF4431-7EC4-4335-AF0D-4B6F94579CE8}" type="presParOf" srcId="{A92D5DAA-0DD2-4793-843B-C60C5A072AB0}" destId="{F8D54DA4-9FA5-4B37-B14E-6018E183367B}" srcOrd="1" destOrd="0" presId="urn:microsoft.com/office/officeart/2008/layout/AlternatingHexagons"/>
    <dgm:cxn modelId="{6CBBA0C1-EE84-4044-A080-E8CF2FC8AC92}" type="presParOf" srcId="{A92D5DAA-0DD2-4793-843B-C60C5A072AB0}" destId="{10C28B61-C8A4-40CC-B779-C7B608DF810D}" srcOrd="2" destOrd="0" presId="urn:microsoft.com/office/officeart/2008/layout/AlternatingHexagons"/>
    <dgm:cxn modelId="{A0FF636C-4FE9-4862-BD93-568452757B74}" type="presParOf" srcId="{A92D5DAA-0DD2-4793-843B-C60C5A072AB0}" destId="{78FD3148-ED13-4C97-802E-5760EBF24C29}" srcOrd="3" destOrd="0" presId="urn:microsoft.com/office/officeart/2008/layout/AlternatingHexagons"/>
    <dgm:cxn modelId="{752582AD-C545-42E1-9480-87AF47BE2A3F}" type="presParOf" srcId="{A92D5DAA-0DD2-4793-843B-C60C5A072AB0}" destId="{724F3FBE-3542-4752-ABFF-78582ECF268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57303F-DD5C-4C84-92CE-083EF90632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141433-EB92-454F-8EF6-34E5D31ADFC0}">
      <dgm:prSet phldrT="[Text]"/>
      <dgm:spPr/>
      <dgm:t>
        <a:bodyPr/>
        <a:lstStyle/>
        <a:p>
          <a:r>
            <a:rPr lang="en-US" dirty="0"/>
            <a:t>Get an overview the amount of data in database represented on the map </a:t>
          </a:r>
        </a:p>
      </dgm:t>
    </dgm:pt>
    <dgm:pt modelId="{126CD5DB-F664-4EF2-963A-F31BE0F0973F}" type="parTrans" cxnId="{467D562C-13DC-4536-A8D5-CDA462A2C879}">
      <dgm:prSet/>
      <dgm:spPr/>
      <dgm:t>
        <a:bodyPr/>
        <a:lstStyle/>
        <a:p>
          <a:endParaRPr lang="en-US"/>
        </a:p>
      </dgm:t>
    </dgm:pt>
    <dgm:pt modelId="{2F803DE9-D2F2-4F98-95FC-9AA4E8FC0FAA}" type="sibTrans" cxnId="{467D562C-13DC-4536-A8D5-CDA462A2C879}">
      <dgm:prSet/>
      <dgm:spPr/>
      <dgm:t>
        <a:bodyPr/>
        <a:lstStyle/>
        <a:p>
          <a:endParaRPr lang="en-US"/>
        </a:p>
      </dgm:t>
    </dgm:pt>
    <dgm:pt modelId="{72E119ED-E0AD-4645-910D-97FFE468138F}">
      <dgm:prSet phldrT="[Text]"/>
      <dgm:spPr/>
      <dgm:t>
        <a:bodyPr/>
        <a:lstStyle/>
        <a:p>
          <a:r>
            <a:rPr lang="en-US" dirty="0"/>
            <a:t>Customize your requirement based on geography, age. Gender and so on</a:t>
          </a:r>
        </a:p>
      </dgm:t>
    </dgm:pt>
    <dgm:pt modelId="{B24A710A-4330-40A7-BAED-6786DC200BD9}" type="parTrans" cxnId="{939D439C-84CE-45DF-9E7F-ABF0E575CC3A}">
      <dgm:prSet/>
      <dgm:spPr/>
      <dgm:t>
        <a:bodyPr/>
        <a:lstStyle/>
        <a:p>
          <a:endParaRPr lang="en-US"/>
        </a:p>
      </dgm:t>
    </dgm:pt>
    <dgm:pt modelId="{10421631-1E37-4713-ABFD-04AA6044BB66}" type="sibTrans" cxnId="{939D439C-84CE-45DF-9E7F-ABF0E575CC3A}">
      <dgm:prSet/>
      <dgm:spPr/>
      <dgm:t>
        <a:bodyPr/>
        <a:lstStyle/>
        <a:p>
          <a:endParaRPr lang="en-US"/>
        </a:p>
      </dgm:t>
    </dgm:pt>
    <dgm:pt modelId="{C739869F-FE9E-4905-A1B0-534836DA184E}">
      <dgm:prSet phldrT="[Text]"/>
      <dgm:spPr/>
      <dgm:t>
        <a:bodyPr/>
        <a:lstStyle/>
        <a:p>
          <a:r>
            <a:rPr lang="en-US" dirty="0"/>
            <a:t>Purchase the data to find the next customer</a:t>
          </a:r>
        </a:p>
      </dgm:t>
    </dgm:pt>
    <dgm:pt modelId="{F590C15E-4961-4545-B4F0-177F0F1F6DE4}" type="parTrans" cxnId="{2CA57291-951E-4EF6-8C73-5E370F3E8127}">
      <dgm:prSet/>
      <dgm:spPr/>
      <dgm:t>
        <a:bodyPr/>
        <a:lstStyle/>
        <a:p>
          <a:endParaRPr lang="en-US"/>
        </a:p>
      </dgm:t>
    </dgm:pt>
    <dgm:pt modelId="{6DDE039D-9FFD-4790-9730-45555137BABD}" type="sibTrans" cxnId="{2CA57291-951E-4EF6-8C73-5E370F3E8127}">
      <dgm:prSet/>
      <dgm:spPr/>
      <dgm:t>
        <a:bodyPr/>
        <a:lstStyle/>
        <a:p>
          <a:endParaRPr lang="en-US"/>
        </a:p>
      </dgm:t>
    </dgm:pt>
    <dgm:pt modelId="{CC21F78B-4172-4DF1-B1A1-C6B4E38593C9}" type="pres">
      <dgm:prSet presAssocID="{0E57303F-DD5C-4C84-92CE-083EF9063240}" presName="Name0" presStyleCnt="0">
        <dgm:presLayoutVars>
          <dgm:dir/>
          <dgm:resizeHandles val="exact"/>
        </dgm:presLayoutVars>
      </dgm:prSet>
      <dgm:spPr/>
    </dgm:pt>
    <dgm:pt modelId="{B303DECD-65B7-406A-9053-3BD6AAB71EF3}" type="pres">
      <dgm:prSet presAssocID="{F9141433-EB92-454F-8EF6-34E5D31ADFC0}" presName="node" presStyleLbl="node1" presStyleIdx="0" presStyleCnt="3">
        <dgm:presLayoutVars>
          <dgm:bulletEnabled val="1"/>
        </dgm:presLayoutVars>
      </dgm:prSet>
      <dgm:spPr/>
    </dgm:pt>
    <dgm:pt modelId="{73B3E30F-3691-464F-89C6-8320C3CAE8A0}" type="pres">
      <dgm:prSet presAssocID="{2F803DE9-D2F2-4F98-95FC-9AA4E8FC0FAA}" presName="sibTrans" presStyleLbl="sibTrans2D1" presStyleIdx="0" presStyleCnt="2"/>
      <dgm:spPr/>
    </dgm:pt>
    <dgm:pt modelId="{323C25D2-BD3B-4F46-BD67-8209EA5145FD}" type="pres">
      <dgm:prSet presAssocID="{2F803DE9-D2F2-4F98-95FC-9AA4E8FC0FAA}" presName="connectorText" presStyleLbl="sibTrans2D1" presStyleIdx="0" presStyleCnt="2"/>
      <dgm:spPr/>
    </dgm:pt>
    <dgm:pt modelId="{C2047965-CE42-4CEF-B652-6702A27BC035}" type="pres">
      <dgm:prSet presAssocID="{72E119ED-E0AD-4645-910D-97FFE468138F}" presName="node" presStyleLbl="node1" presStyleIdx="1" presStyleCnt="3">
        <dgm:presLayoutVars>
          <dgm:bulletEnabled val="1"/>
        </dgm:presLayoutVars>
      </dgm:prSet>
      <dgm:spPr/>
    </dgm:pt>
    <dgm:pt modelId="{FEAC8020-909B-4EBC-849E-F2F596DA43FA}" type="pres">
      <dgm:prSet presAssocID="{10421631-1E37-4713-ABFD-04AA6044BB66}" presName="sibTrans" presStyleLbl="sibTrans2D1" presStyleIdx="1" presStyleCnt="2"/>
      <dgm:spPr/>
    </dgm:pt>
    <dgm:pt modelId="{76948192-2EA3-45E5-B17E-E7F803402AC9}" type="pres">
      <dgm:prSet presAssocID="{10421631-1E37-4713-ABFD-04AA6044BB66}" presName="connectorText" presStyleLbl="sibTrans2D1" presStyleIdx="1" presStyleCnt="2"/>
      <dgm:spPr/>
    </dgm:pt>
    <dgm:pt modelId="{C6F688E0-2A95-4CD0-8DDB-E09CF95433BA}" type="pres">
      <dgm:prSet presAssocID="{C739869F-FE9E-4905-A1B0-534836DA184E}" presName="node" presStyleLbl="node1" presStyleIdx="2" presStyleCnt="3">
        <dgm:presLayoutVars>
          <dgm:bulletEnabled val="1"/>
        </dgm:presLayoutVars>
      </dgm:prSet>
      <dgm:spPr/>
    </dgm:pt>
  </dgm:ptLst>
  <dgm:cxnLst>
    <dgm:cxn modelId="{639C5729-87BB-44DF-9986-B5A85A7DFD97}" type="presOf" srcId="{2F803DE9-D2F2-4F98-95FC-9AA4E8FC0FAA}" destId="{323C25D2-BD3B-4F46-BD67-8209EA5145FD}" srcOrd="1" destOrd="0" presId="urn:microsoft.com/office/officeart/2005/8/layout/process1"/>
    <dgm:cxn modelId="{467D562C-13DC-4536-A8D5-CDA462A2C879}" srcId="{0E57303F-DD5C-4C84-92CE-083EF9063240}" destId="{F9141433-EB92-454F-8EF6-34E5D31ADFC0}" srcOrd="0" destOrd="0" parTransId="{126CD5DB-F664-4EF2-963A-F31BE0F0973F}" sibTransId="{2F803DE9-D2F2-4F98-95FC-9AA4E8FC0FAA}"/>
    <dgm:cxn modelId="{FF7D8338-8EF8-4F25-9356-AA9C476C01F8}" type="presOf" srcId="{10421631-1E37-4713-ABFD-04AA6044BB66}" destId="{FEAC8020-909B-4EBC-849E-F2F596DA43FA}" srcOrd="0" destOrd="0" presId="urn:microsoft.com/office/officeart/2005/8/layout/process1"/>
    <dgm:cxn modelId="{1370A45E-A254-4706-A2AF-82907F5D9910}" type="presOf" srcId="{F9141433-EB92-454F-8EF6-34E5D31ADFC0}" destId="{B303DECD-65B7-406A-9053-3BD6AAB71EF3}" srcOrd="0" destOrd="0" presId="urn:microsoft.com/office/officeart/2005/8/layout/process1"/>
    <dgm:cxn modelId="{2361A085-8A31-4F89-BEA8-D19FE647536D}" type="presOf" srcId="{2F803DE9-D2F2-4F98-95FC-9AA4E8FC0FAA}" destId="{73B3E30F-3691-464F-89C6-8320C3CAE8A0}" srcOrd="0" destOrd="0" presId="urn:microsoft.com/office/officeart/2005/8/layout/process1"/>
    <dgm:cxn modelId="{FBCCB88D-6B1A-40FC-B9C2-EBEC147E3E12}" type="presOf" srcId="{10421631-1E37-4713-ABFD-04AA6044BB66}" destId="{76948192-2EA3-45E5-B17E-E7F803402AC9}" srcOrd="1" destOrd="0" presId="urn:microsoft.com/office/officeart/2005/8/layout/process1"/>
    <dgm:cxn modelId="{2CA57291-951E-4EF6-8C73-5E370F3E8127}" srcId="{0E57303F-DD5C-4C84-92CE-083EF9063240}" destId="{C739869F-FE9E-4905-A1B0-534836DA184E}" srcOrd="2" destOrd="0" parTransId="{F590C15E-4961-4545-B4F0-177F0F1F6DE4}" sibTransId="{6DDE039D-9FFD-4790-9730-45555137BABD}"/>
    <dgm:cxn modelId="{939D439C-84CE-45DF-9E7F-ABF0E575CC3A}" srcId="{0E57303F-DD5C-4C84-92CE-083EF9063240}" destId="{72E119ED-E0AD-4645-910D-97FFE468138F}" srcOrd="1" destOrd="0" parTransId="{B24A710A-4330-40A7-BAED-6786DC200BD9}" sibTransId="{10421631-1E37-4713-ABFD-04AA6044BB66}"/>
    <dgm:cxn modelId="{3FA9BFA6-D7CA-416E-A473-EA4C63325ACE}" type="presOf" srcId="{72E119ED-E0AD-4645-910D-97FFE468138F}" destId="{C2047965-CE42-4CEF-B652-6702A27BC035}" srcOrd="0" destOrd="0" presId="urn:microsoft.com/office/officeart/2005/8/layout/process1"/>
    <dgm:cxn modelId="{CC160DE0-0E3D-46CF-8FDA-D81D20E77562}" type="presOf" srcId="{0E57303F-DD5C-4C84-92CE-083EF9063240}" destId="{CC21F78B-4172-4DF1-B1A1-C6B4E38593C9}" srcOrd="0" destOrd="0" presId="urn:microsoft.com/office/officeart/2005/8/layout/process1"/>
    <dgm:cxn modelId="{4D30DDF0-FD18-4DED-B727-8A7C638CB20A}" type="presOf" srcId="{C739869F-FE9E-4905-A1B0-534836DA184E}" destId="{C6F688E0-2A95-4CD0-8DDB-E09CF95433BA}" srcOrd="0" destOrd="0" presId="urn:microsoft.com/office/officeart/2005/8/layout/process1"/>
    <dgm:cxn modelId="{E82540FF-6757-4A28-B4FF-808BBF996A45}" type="presParOf" srcId="{CC21F78B-4172-4DF1-B1A1-C6B4E38593C9}" destId="{B303DECD-65B7-406A-9053-3BD6AAB71EF3}" srcOrd="0" destOrd="0" presId="urn:microsoft.com/office/officeart/2005/8/layout/process1"/>
    <dgm:cxn modelId="{C8370249-FCD5-4817-B12D-549A72335508}" type="presParOf" srcId="{CC21F78B-4172-4DF1-B1A1-C6B4E38593C9}" destId="{73B3E30F-3691-464F-89C6-8320C3CAE8A0}" srcOrd="1" destOrd="0" presId="urn:microsoft.com/office/officeart/2005/8/layout/process1"/>
    <dgm:cxn modelId="{77783627-B748-4B39-856F-4177E4CC096A}" type="presParOf" srcId="{73B3E30F-3691-464F-89C6-8320C3CAE8A0}" destId="{323C25D2-BD3B-4F46-BD67-8209EA5145FD}" srcOrd="0" destOrd="0" presId="urn:microsoft.com/office/officeart/2005/8/layout/process1"/>
    <dgm:cxn modelId="{80160FFC-20A5-47C7-BD74-F2BEE2A590C0}" type="presParOf" srcId="{CC21F78B-4172-4DF1-B1A1-C6B4E38593C9}" destId="{C2047965-CE42-4CEF-B652-6702A27BC035}" srcOrd="2" destOrd="0" presId="urn:microsoft.com/office/officeart/2005/8/layout/process1"/>
    <dgm:cxn modelId="{D9B3AD0A-8267-4528-AD31-846E37683DED}" type="presParOf" srcId="{CC21F78B-4172-4DF1-B1A1-C6B4E38593C9}" destId="{FEAC8020-909B-4EBC-849E-F2F596DA43FA}" srcOrd="3" destOrd="0" presId="urn:microsoft.com/office/officeart/2005/8/layout/process1"/>
    <dgm:cxn modelId="{59C51989-9098-4CDC-8CC5-DB0437A2B0DF}" type="presParOf" srcId="{FEAC8020-909B-4EBC-849E-F2F596DA43FA}" destId="{76948192-2EA3-45E5-B17E-E7F803402AC9}" srcOrd="0" destOrd="0" presId="urn:microsoft.com/office/officeart/2005/8/layout/process1"/>
    <dgm:cxn modelId="{F7D266E4-8859-4B37-A185-AEB1C29E6150}" type="presParOf" srcId="{CC21F78B-4172-4DF1-B1A1-C6B4E38593C9}" destId="{C6F688E0-2A95-4CD0-8DDB-E09CF95433B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CD462-3C38-4A3B-A7D1-A31906C6D33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425D9-1AE2-4AAB-9154-EAD5BC320C33}">
      <dgm:prSet phldrT="[Text]"/>
      <dgm:spPr/>
      <dgm:t>
        <a:bodyPr/>
        <a:lstStyle/>
        <a:p>
          <a:r>
            <a:rPr lang="en-US" dirty="0"/>
            <a:t>Car dealers</a:t>
          </a:r>
        </a:p>
      </dgm:t>
    </dgm:pt>
    <dgm:pt modelId="{63161984-E9D6-48B7-BF55-FA1201EEA891}" type="parTrans" cxnId="{DB6A4949-A212-4F71-BB7E-4A4A9E88A858}">
      <dgm:prSet/>
      <dgm:spPr/>
      <dgm:t>
        <a:bodyPr/>
        <a:lstStyle/>
        <a:p>
          <a:endParaRPr lang="en-US"/>
        </a:p>
      </dgm:t>
    </dgm:pt>
    <dgm:pt modelId="{1E3EABF5-B0F1-47BD-8B62-99DADA12F2F5}" type="sibTrans" cxnId="{DB6A4949-A212-4F71-BB7E-4A4A9E88A858}">
      <dgm:prSet/>
      <dgm:spPr/>
      <dgm:t>
        <a:bodyPr/>
        <a:lstStyle/>
        <a:p>
          <a:endParaRPr lang="en-US"/>
        </a:p>
      </dgm:t>
    </dgm:pt>
    <dgm:pt modelId="{E42612AD-5E09-45F3-A715-85AEA75DE9FC}">
      <dgm:prSet phldrT="[Text]"/>
      <dgm:spPr/>
      <dgm:t>
        <a:bodyPr/>
        <a:lstStyle/>
        <a:p>
          <a:r>
            <a:rPr lang="en-US" dirty="0"/>
            <a:t>Add Name of the dealership firm, Address, Phone Number</a:t>
          </a:r>
        </a:p>
      </dgm:t>
    </dgm:pt>
    <dgm:pt modelId="{8CF8E95B-1725-4F7C-BA85-D018F3D3EC27}" type="parTrans" cxnId="{3CAB9BB0-3C2A-4E6B-8B14-FCAF52DD8D95}">
      <dgm:prSet/>
      <dgm:spPr/>
      <dgm:t>
        <a:bodyPr/>
        <a:lstStyle/>
        <a:p>
          <a:endParaRPr lang="en-US"/>
        </a:p>
      </dgm:t>
    </dgm:pt>
    <dgm:pt modelId="{ED88DDF3-10A5-48A2-B24F-C2FA55328076}" type="sibTrans" cxnId="{3CAB9BB0-3C2A-4E6B-8B14-FCAF52DD8D95}">
      <dgm:prSet/>
      <dgm:spPr/>
      <dgm:t>
        <a:bodyPr/>
        <a:lstStyle/>
        <a:p>
          <a:endParaRPr lang="en-US"/>
        </a:p>
      </dgm:t>
    </dgm:pt>
    <dgm:pt modelId="{E05BA2B9-172B-48C8-95C9-8D81517E12B6}">
      <dgm:prSet phldrT="[Text]"/>
      <dgm:spPr/>
      <dgm:t>
        <a:bodyPr/>
        <a:lstStyle/>
        <a:p>
          <a:r>
            <a:rPr lang="en-US" dirty="0"/>
            <a:t>Start grabbing your new customers</a:t>
          </a:r>
        </a:p>
      </dgm:t>
    </dgm:pt>
    <dgm:pt modelId="{D827E5DC-661D-4EDE-B906-C7D9C7B61266}" type="parTrans" cxnId="{59AB4340-955D-4314-B13E-FC1A74C18364}">
      <dgm:prSet/>
      <dgm:spPr/>
      <dgm:t>
        <a:bodyPr/>
        <a:lstStyle/>
        <a:p>
          <a:endParaRPr lang="en-US"/>
        </a:p>
      </dgm:t>
    </dgm:pt>
    <dgm:pt modelId="{00422CB0-3C7A-47D2-AE35-1DC1D493AC37}" type="sibTrans" cxnId="{59AB4340-955D-4314-B13E-FC1A74C18364}">
      <dgm:prSet/>
      <dgm:spPr/>
      <dgm:t>
        <a:bodyPr/>
        <a:lstStyle/>
        <a:p>
          <a:endParaRPr lang="en-US"/>
        </a:p>
      </dgm:t>
    </dgm:pt>
    <dgm:pt modelId="{44CD6EF7-4701-4E09-B559-B7A376F290DE}">
      <dgm:prSet phldrT="[Text]"/>
      <dgm:spPr/>
      <dgm:t>
        <a:bodyPr/>
        <a:lstStyle/>
        <a:p>
          <a:r>
            <a:rPr lang="en-US" dirty="0"/>
            <a:t>Get access to the database purchased</a:t>
          </a:r>
        </a:p>
      </dgm:t>
    </dgm:pt>
    <dgm:pt modelId="{457D7C32-D39E-4E96-AC89-75A6E30D88D0}" type="parTrans" cxnId="{305C512D-5DD1-4C78-93F0-466EDB68C1E1}">
      <dgm:prSet/>
      <dgm:spPr/>
      <dgm:t>
        <a:bodyPr/>
        <a:lstStyle/>
        <a:p>
          <a:endParaRPr lang="en-US"/>
        </a:p>
      </dgm:t>
    </dgm:pt>
    <dgm:pt modelId="{66927D44-5662-4167-B60D-B2867A47E5EE}" type="sibTrans" cxnId="{305C512D-5DD1-4C78-93F0-466EDB68C1E1}">
      <dgm:prSet/>
      <dgm:spPr/>
      <dgm:t>
        <a:bodyPr/>
        <a:lstStyle/>
        <a:p>
          <a:endParaRPr lang="en-US"/>
        </a:p>
      </dgm:t>
    </dgm:pt>
    <dgm:pt modelId="{4A25DA3B-8846-4C6D-829C-E1A0EB021D61}" type="pres">
      <dgm:prSet presAssocID="{453CD462-3C38-4A3B-A7D1-A31906C6D33F}" presName="Name0" presStyleCnt="0">
        <dgm:presLayoutVars>
          <dgm:dir/>
          <dgm:animLvl val="lvl"/>
          <dgm:resizeHandles val="exact"/>
        </dgm:presLayoutVars>
      </dgm:prSet>
      <dgm:spPr/>
    </dgm:pt>
    <dgm:pt modelId="{3F1E7601-58B4-4F92-B0F4-51E277D0FD96}" type="pres">
      <dgm:prSet presAssocID="{80C425D9-1AE2-4AAB-9154-EAD5BC320C33}" presName="linNode" presStyleCnt="0"/>
      <dgm:spPr/>
    </dgm:pt>
    <dgm:pt modelId="{48ACDFB0-0349-4429-B395-FE3A8373D4CB}" type="pres">
      <dgm:prSet presAssocID="{80C425D9-1AE2-4AAB-9154-EAD5BC320C33}" presName="parTx" presStyleLbl="revTx" presStyleIdx="0" presStyleCnt="2">
        <dgm:presLayoutVars>
          <dgm:chMax val="1"/>
          <dgm:bulletEnabled val="1"/>
        </dgm:presLayoutVars>
      </dgm:prSet>
      <dgm:spPr/>
    </dgm:pt>
    <dgm:pt modelId="{B760F021-6C50-4D6B-9701-795AE58659B2}" type="pres">
      <dgm:prSet presAssocID="{80C425D9-1AE2-4AAB-9154-EAD5BC320C33}" presName="bracket" presStyleLbl="parChTrans1D1" presStyleIdx="0" presStyleCnt="2"/>
      <dgm:spPr/>
    </dgm:pt>
    <dgm:pt modelId="{F14ABB99-2168-442D-A3F0-A78FA984DF55}" type="pres">
      <dgm:prSet presAssocID="{80C425D9-1AE2-4AAB-9154-EAD5BC320C33}" presName="spH" presStyleCnt="0"/>
      <dgm:spPr/>
    </dgm:pt>
    <dgm:pt modelId="{88FDAF3C-D42D-4194-B141-8954BA6AB972}" type="pres">
      <dgm:prSet presAssocID="{80C425D9-1AE2-4AAB-9154-EAD5BC320C33}" presName="desTx" presStyleLbl="node1" presStyleIdx="0" presStyleCnt="2">
        <dgm:presLayoutVars>
          <dgm:bulletEnabled val="1"/>
        </dgm:presLayoutVars>
      </dgm:prSet>
      <dgm:spPr/>
    </dgm:pt>
    <dgm:pt modelId="{C1F804D5-1E4C-4A5C-8F33-81A3A7A39327}" type="pres">
      <dgm:prSet presAssocID="{1E3EABF5-B0F1-47BD-8B62-99DADA12F2F5}" presName="spV" presStyleCnt="0"/>
      <dgm:spPr/>
    </dgm:pt>
    <dgm:pt modelId="{A67DEDBA-CFD6-4A91-987B-300AE74F816E}" type="pres">
      <dgm:prSet presAssocID="{E05BA2B9-172B-48C8-95C9-8D81517E12B6}" presName="linNode" presStyleCnt="0"/>
      <dgm:spPr/>
    </dgm:pt>
    <dgm:pt modelId="{07D63CBE-2879-4C42-8094-4135DA99DD62}" type="pres">
      <dgm:prSet presAssocID="{E05BA2B9-172B-48C8-95C9-8D81517E12B6}" presName="parTx" presStyleLbl="revTx" presStyleIdx="1" presStyleCnt="2">
        <dgm:presLayoutVars>
          <dgm:chMax val="1"/>
          <dgm:bulletEnabled val="1"/>
        </dgm:presLayoutVars>
      </dgm:prSet>
      <dgm:spPr/>
    </dgm:pt>
    <dgm:pt modelId="{4FE7B5D4-D4BC-490A-8B53-6EE4CF93017E}" type="pres">
      <dgm:prSet presAssocID="{E05BA2B9-172B-48C8-95C9-8D81517E12B6}" presName="bracket" presStyleLbl="parChTrans1D1" presStyleIdx="1" presStyleCnt="2"/>
      <dgm:spPr/>
    </dgm:pt>
    <dgm:pt modelId="{F664CF7A-9D4B-4B43-8530-A8645EC51BA8}" type="pres">
      <dgm:prSet presAssocID="{E05BA2B9-172B-48C8-95C9-8D81517E12B6}" presName="spH" presStyleCnt="0"/>
      <dgm:spPr/>
    </dgm:pt>
    <dgm:pt modelId="{397B5EF2-3192-4C84-8FC1-55B725A3F9DC}" type="pres">
      <dgm:prSet presAssocID="{E05BA2B9-172B-48C8-95C9-8D81517E12B6}" presName="desTx" presStyleLbl="node1" presStyleIdx="1" presStyleCnt="2">
        <dgm:presLayoutVars>
          <dgm:bulletEnabled val="1"/>
        </dgm:presLayoutVars>
      </dgm:prSet>
      <dgm:spPr/>
    </dgm:pt>
  </dgm:ptLst>
  <dgm:cxnLst>
    <dgm:cxn modelId="{305C512D-5DD1-4C78-93F0-466EDB68C1E1}" srcId="{E05BA2B9-172B-48C8-95C9-8D81517E12B6}" destId="{44CD6EF7-4701-4E09-B559-B7A376F290DE}" srcOrd="0" destOrd="0" parTransId="{457D7C32-D39E-4E96-AC89-75A6E30D88D0}" sibTransId="{66927D44-5662-4167-B60D-B2867A47E5EE}"/>
    <dgm:cxn modelId="{59AB4340-955D-4314-B13E-FC1A74C18364}" srcId="{453CD462-3C38-4A3B-A7D1-A31906C6D33F}" destId="{E05BA2B9-172B-48C8-95C9-8D81517E12B6}" srcOrd="1" destOrd="0" parTransId="{D827E5DC-661D-4EDE-B906-C7D9C7B61266}" sibTransId="{00422CB0-3C7A-47D2-AE35-1DC1D493AC37}"/>
    <dgm:cxn modelId="{DB6A4949-A212-4F71-BB7E-4A4A9E88A858}" srcId="{453CD462-3C38-4A3B-A7D1-A31906C6D33F}" destId="{80C425D9-1AE2-4AAB-9154-EAD5BC320C33}" srcOrd="0" destOrd="0" parTransId="{63161984-E9D6-48B7-BF55-FA1201EEA891}" sibTransId="{1E3EABF5-B0F1-47BD-8B62-99DADA12F2F5}"/>
    <dgm:cxn modelId="{7B071556-D5F7-4CFD-A038-9116696424C0}" type="presOf" srcId="{E05BA2B9-172B-48C8-95C9-8D81517E12B6}" destId="{07D63CBE-2879-4C42-8094-4135DA99DD62}" srcOrd="0" destOrd="0" presId="urn:diagrams.loki3.com/BracketList"/>
    <dgm:cxn modelId="{D2EAC4A3-9306-4DCD-BA5E-69BBA9392AAE}" type="presOf" srcId="{44CD6EF7-4701-4E09-B559-B7A376F290DE}" destId="{397B5EF2-3192-4C84-8FC1-55B725A3F9DC}" srcOrd="0" destOrd="0" presId="urn:diagrams.loki3.com/BracketList"/>
    <dgm:cxn modelId="{D3C8C7A4-B9DB-4286-A89E-1CDBA51C699F}" type="presOf" srcId="{453CD462-3C38-4A3B-A7D1-A31906C6D33F}" destId="{4A25DA3B-8846-4C6D-829C-E1A0EB021D61}" srcOrd="0" destOrd="0" presId="urn:diagrams.loki3.com/BracketList"/>
    <dgm:cxn modelId="{3CAB9BB0-3C2A-4E6B-8B14-FCAF52DD8D95}" srcId="{80C425D9-1AE2-4AAB-9154-EAD5BC320C33}" destId="{E42612AD-5E09-45F3-A715-85AEA75DE9FC}" srcOrd="0" destOrd="0" parTransId="{8CF8E95B-1725-4F7C-BA85-D018F3D3EC27}" sibTransId="{ED88DDF3-10A5-48A2-B24F-C2FA55328076}"/>
    <dgm:cxn modelId="{FDBFBAC8-2283-48F0-BC68-697575754716}" type="presOf" srcId="{80C425D9-1AE2-4AAB-9154-EAD5BC320C33}" destId="{48ACDFB0-0349-4429-B395-FE3A8373D4CB}" srcOrd="0" destOrd="0" presId="urn:diagrams.loki3.com/BracketList"/>
    <dgm:cxn modelId="{056D44CB-1965-48E1-8488-7C3DEB075220}" type="presOf" srcId="{E42612AD-5E09-45F3-A715-85AEA75DE9FC}" destId="{88FDAF3C-D42D-4194-B141-8954BA6AB972}" srcOrd="0" destOrd="0" presId="urn:diagrams.loki3.com/BracketList"/>
    <dgm:cxn modelId="{5152ABF2-03FC-4343-A6D0-459B9D36F9DD}" type="presParOf" srcId="{4A25DA3B-8846-4C6D-829C-E1A0EB021D61}" destId="{3F1E7601-58B4-4F92-B0F4-51E277D0FD96}" srcOrd="0" destOrd="0" presId="urn:diagrams.loki3.com/BracketList"/>
    <dgm:cxn modelId="{36A5D040-325F-4068-8638-83F8DB5DF7C7}" type="presParOf" srcId="{3F1E7601-58B4-4F92-B0F4-51E277D0FD96}" destId="{48ACDFB0-0349-4429-B395-FE3A8373D4CB}" srcOrd="0" destOrd="0" presId="urn:diagrams.loki3.com/BracketList"/>
    <dgm:cxn modelId="{60AD7F31-D5B6-418E-9D06-78BAC39EF0C1}" type="presParOf" srcId="{3F1E7601-58B4-4F92-B0F4-51E277D0FD96}" destId="{B760F021-6C50-4D6B-9701-795AE58659B2}" srcOrd="1" destOrd="0" presId="urn:diagrams.loki3.com/BracketList"/>
    <dgm:cxn modelId="{104FCBDE-F4DC-4019-BF87-F2AB8CC52C0C}" type="presParOf" srcId="{3F1E7601-58B4-4F92-B0F4-51E277D0FD96}" destId="{F14ABB99-2168-442D-A3F0-A78FA984DF55}" srcOrd="2" destOrd="0" presId="urn:diagrams.loki3.com/BracketList"/>
    <dgm:cxn modelId="{4497C1C3-C79A-49DF-8ED0-A7791C91ED15}" type="presParOf" srcId="{3F1E7601-58B4-4F92-B0F4-51E277D0FD96}" destId="{88FDAF3C-D42D-4194-B141-8954BA6AB972}" srcOrd="3" destOrd="0" presId="urn:diagrams.loki3.com/BracketList"/>
    <dgm:cxn modelId="{C6F39AAE-418A-493A-8D63-86CCF9FA076A}" type="presParOf" srcId="{4A25DA3B-8846-4C6D-829C-E1A0EB021D61}" destId="{C1F804D5-1E4C-4A5C-8F33-81A3A7A39327}" srcOrd="1" destOrd="0" presId="urn:diagrams.loki3.com/BracketList"/>
    <dgm:cxn modelId="{3C5C3E8F-2260-4838-B4EC-16F33F68F165}" type="presParOf" srcId="{4A25DA3B-8846-4C6D-829C-E1A0EB021D61}" destId="{A67DEDBA-CFD6-4A91-987B-300AE74F816E}" srcOrd="2" destOrd="0" presId="urn:diagrams.loki3.com/BracketList"/>
    <dgm:cxn modelId="{6D08CDC1-A29E-4F22-86BE-6C5E9EAC3BF1}" type="presParOf" srcId="{A67DEDBA-CFD6-4A91-987B-300AE74F816E}" destId="{07D63CBE-2879-4C42-8094-4135DA99DD62}" srcOrd="0" destOrd="0" presId="urn:diagrams.loki3.com/BracketList"/>
    <dgm:cxn modelId="{28C88C43-D3EC-48D4-8344-FA06250A87D6}" type="presParOf" srcId="{A67DEDBA-CFD6-4A91-987B-300AE74F816E}" destId="{4FE7B5D4-D4BC-490A-8B53-6EE4CF93017E}" srcOrd="1" destOrd="0" presId="urn:diagrams.loki3.com/BracketList"/>
    <dgm:cxn modelId="{484EF530-9FF0-4957-99F6-BB56749CD48A}" type="presParOf" srcId="{A67DEDBA-CFD6-4A91-987B-300AE74F816E}" destId="{F664CF7A-9D4B-4B43-8530-A8645EC51BA8}" srcOrd="2" destOrd="0" presId="urn:diagrams.loki3.com/BracketList"/>
    <dgm:cxn modelId="{32B2689E-232C-442D-ADC2-F3C43B1A815A}" type="presParOf" srcId="{A67DEDBA-CFD6-4A91-987B-300AE74F816E}" destId="{397B5EF2-3192-4C84-8FC1-55B725A3F9D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972A9A-51E2-4CF1-936F-A1A7A533F2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41C1F-5F80-4431-8596-7288DB216BCA}">
      <dgm:prSet phldrT="[Text]"/>
      <dgm:spPr/>
      <dgm:t>
        <a:bodyPr/>
        <a:lstStyle/>
        <a:p>
          <a:r>
            <a:rPr lang="en-US" dirty="0"/>
            <a:t>Wanted to do more charts like what's in their garage? Passive vs active buyers</a:t>
          </a:r>
        </a:p>
      </dgm:t>
    </dgm:pt>
    <dgm:pt modelId="{59D90C57-2F3B-4706-86DE-A1C2AC27906E}" type="parTrans" cxnId="{E395386F-3D0D-433E-BA3A-7B39B88514A7}">
      <dgm:prSet/>
      <dgm:spPr/>
      <dgm:t>
        <a:bodyPr/>
        <a:lstStyle/>
        <a:p>
          <a:endParaRPr lang="en-US"/>
        </a:p>
      </dgm:t>
    </dgm:pt>
    <dgm:pt modelId="{90084E69-B4FA-4645-ABEC-B4DF1D379F48}" type="sibTrans" cxnId="{E395386F-3D0D-433E-BA3A-7B39B88514A7}">
      <dgm:prSet/>
      <dgm:spPr/>
      <dgm:t>
        <a:bodyPr/>
        <a:lstStyle/>
        <a:p>
          <a:endParaRPr lang="en-US"/>
        </a:p>
      </dgm:t>
    </dgm:pt>
    <dgm:pt modelId="{1A3B523B-F123-4B58-B9EA-13B63245B11E}">
      <dgm:prSet phldrT="[Text]"/>
      <dgm:spPr/>
      <dgm:t>
        <a:bodyPr/>
        <a:lstStyle/>
        <a:p>
          <a:r>
            <a:rPr lang="en-US" dirty="0"/>
            <a:t>Some of the team members were not very hands on coding hence </a:t>
          </a:r>
          <a:r>
            <a:rPr lang="en-US"/>
            <a:t>we took </a:t>
          </a:r>
          <a:r>
            <a:rPr lang="en-US" dirty="0"/>
            <a:t>longer time to reach desired outcomes</a:t>
          </a:r>
        </a:p>
      </dgm:t>
    </dgm:pt>
    <dgm:pt modelId="{6C77C952-9E1D-4E7F-B243-5991D2895964}" type="parTrans" cxnId="{15DC0667-AAA3-457A-A427-7A17B406CC3D}">
      <dgm:prSet/>
      <dgm:spPr/>
      <dgm:t>
        <a:bodyPr/>
        <a:lstStyle/>
        <a:p>
          <a:endParaRPr lang="en-US"/>
        </a:p>
      </dgm:t>
    </dgm:pt>
    <dgm:pt modelId="{C9B9ACC6-EA10-422A-84C0-2AF2947DA6C0}" type="sibTrans" cxnId="{15DC0667-AAA3-457A-A427-7A17B406CC3D}">
      <dgm:prSet/>
      <dgm:spPr/>
      <dgm:t>
        <a:bodyPr/>
        <a:lstStyle/>
        <a:p>
          <a:endParaRPr lang="en-US"/>
        </a:p>
      </dgm:t>
    </dgm:pt>
    <dgm:pt modelId="{E339B8EA-932E-4A40-8B06-BDA26D75E778}">
      <dgm:prSet phldrT="[Text]"/>
      <dgm:spPr/>
      <dgm:t>
        <a:bodyPr/>
        <a:lstStyle/>
        <a:p>
          <a:r>
            <a:rPr lang="en-US" dirty="0"/>
            <a:t>Initially we struggled and took lot of time with Concept flow and getting the data loaded to </a:t>
          </a:r>
          <a:r>
            <a:rPr lang="en-US" dirty="0" err="1"/>
            <a:t>Sqlite</a:t>
          </a:r>
          <a:r>
            <a:rPr lang="en-US" dirty="0"/>
            <a:t> DB which created a bit of a panic situation on timelines</a:t>
          </a:r>
        </a:p>
      </dgm:t>
    </dgm:pt>
    <dgm:pt modelId="{3CABA36F-AF5A-41AE-ADAD-7CE36468BAA3}" type="parTrans" cxnId="{05458EB1-5A61-47D6-A3D5-4B515F791ECE}">
      <dgm:prSet/>
      <dgm:spPr/>
      <dgm:t>
        <a:bodyPr/>
        <a:lstStyle/>
        <a:p>
          <a:endParaRPr lang="en-US"/>
        </a:p>
      </dgm:t>
    </dgm:pt>
    <dgm:pt modelId="{F7A3F9AC-8A84-4877-A7FE-B8DED838EEF3}" type="sibTrans" cxnId="{05458EB1-5A61-47D6-A3D5-4B515F791ECE}">
      <dgm:prSet/>
      <dgm:spPr/>
      <dgm:t>
        <a:bodyPr/>
        <a:lstStyle/>
        <a:p>
          <a:endParaRPr lang="en-US"/>
        </a:p>
      </dgm:t>
    </dgm:pt>
    <dgm:pt modelId="{AC71FF0E-FF43-4139-B667-B060117CEC46}" type="pres">
      <dgm:prSet presAssocID="{2E972A9A-51E2-4CF1-936F-A1A7A533F200}" presName="diagram" presStyleCnt="0">
        <dgm:presLayoutVars>
          <dgm:dir/>
          <dgm:resizeHandles val="exact"/>
        </dgm:presLayoutVars>
      </dgm:prSet>
      <dgm:spPr/>
    </dgm:pt>
    <dgm:pt modelId="{B368E44C-7913-413C-B771-BE3ABC667583}" type="pres">
      <dgm:prSet presAssocID="{EF641C1F-5F80-4431-8596-7288DB216BCA}" presName="node" presStyleLbl="node1" presStyleIdx="0" presStyleCnt="3">
        <dgm:presLayoutVars>
          <dgm:bulletEnabled val="1"/>
        </dgm:presLayoutVars>
      </dgm:prSet>
      <dgm:spPr/>
    </dgm:pt>
    <dgm:pt modelId="{7F216209-845E-4FD9-BD78-9C485D55AC6A}" type="pres">
      <dgm:prSet presAssocID="{90084E69-B4FA-4645-ABEC-B4DF1D379F48}" presName="sibTrans" presStyleCnt="0"/>
      <dgm:spPr/>
    </dgm:pt>
    <dgm:pt modelId="{12BAD84E-4231-4CB5-AB50-E80E3F5CD348}" type="pres">
      <dgm:prSet presAssocID="{1A3B523B-F123-4B58-B9EA-13B63245B11E}" presName="node" presStyleLbl="node1" presStyleIdx="1" presStyleCnt="3">
        <dgm:presLayoutVars>
          <dgm:bulletEnabled val="1"/>
        </dgm:presLayoutVars>
      </dgm:prSet>
      <dgm:spPr/>
    </dgm:pt>
    <dgm:pt modelId="{2C0A1301-4ADE-4E45-BD8E-3050134AEB3C}" type="pres">
      <dgm:prSet presAssocID="{C9B9ACC6-EA10-422A-84C0-2AF2947DA6C0}" presName="sibTrans" presStyleCnt="0"/>
      <dgm:spPr/>
    </dgm:pt>
    <dgm:pt modelId="{E00CB0A4-A75D-4C4A-BB1D-EC8805274B93}" type="pres">
      <dgm:prSet presAssocID="{E339B8EA-932E-4A40-8B06-BDA26D75E778}" presName="node" presStyleLbl="node1" presStyleIdx="2" presStyleCnt="3">
        <dgm:presLayoutVars>
          <dgm:bulletEnabled val="1"/>
        </dgm:presLayoutVars>
      </dgm:prSet>
      <dgm:spPr/>
    </dgm:pt>
  </dgm:ptLst>
  <dgm:cxnLst>
    <dgm:cxn modelId="{15DC0667-AAA3-457A-A427-7A17B406CC3D}" srcId="{2E972A9A-51E2-4CF1-936F-A1A7A533F200}" destId="{1A3B523B-F123-4B58-B9EA-13B63245B11E}" srcOrd="1" destOrd="0" parTransId="{6C77C952-9E1D-4E7F-B243-5991D2895964}" sibTransId="{C9B9ACC6-EA10-422A-84C0-2AF2947DA6C0}"/>
    <dgm:cxn modelId="{E395386F-3D0D-433E-BA3A-7B39B88514A7}" srcId="{2E972A9A-51E2-4CF1-936F-A1A7A533F200}" destId="{EF641C1F-5F80-4431-8596-7288DB216BCA}" srcOrd="0" destOrd="0" parTransId="{59D90C57-2F3B-4706-86DE-A1C2AC27906E}" sibTransId="{90084E69-B4FA-4645-ABEC-B4DF1D379F48}"/>
    <dgm:cxn modelId="{58683495-A887-4102-A85C-25059EF4C9F0}" type="presOf" srcId="{2E972A9A-51E2-4CF1-936F-A1A7A533F200}" destId="{AC71FF0E-FF43-4139-B667-B060117CEC46}" srcOrd="0" destOrd="0" presId="urn:microsoft.com/office/officeart/2005/8/layout/default"/>
    <dgm:cxn modelId="{6B0404AA-9252-4F70-9BA0-D8F60FCE8EC8}" type="presOf" srcId="{1A3B523B-F123-4B58-B9EA-13B63245B11E}" destId="{12BAD84E-4231-4CB5-AB50-E80E3F5CD348}" srcOrd="0" destOrd="0" presId="urn:microsoft.com/office/officeart/2005/8/layout/default"/>
    <dgm:cxn modelId="{F0851AAE-29AA-443E-8B8E-2A29DB571DA7}" type="presOf" srcId="{E339B8EA-932E-4A40-8B06-BDA26D75E778}" destId="{E00CB0A4-A75D-4C4A-BB1D-EC8805274B93}" srcOrd="0" destOrd="0" presId="urn:microsoft.com/office/officeart/2005/8/layout/default"/>
    <dgm:cxn modelId="{05458EB1-5A61-47D6-A3D5-4B515F791ECE}" srcId="{2E972A9A-51E2-4CF1-936F-A1A7A533F200}" destId="{E339B8EA-932E-4A40-8B06-BDA26D75E778}" srcOrd="2" destOrd="0" parTransId="{3CABA36F-AF5A-41AE-ADAD-7CE36468BAA3}" sibTransId="{F7A3F9AC-8A84-4877-A7FE-B8DED838EEF3}"/>
    <dgm:cxn modelId="{FD5F6EC8-E9CA-417A-AAC6-BE57EC941CEA}" type="presOf" srcId="{EF641C1F-5F80-4431-8596-7288DB216BCA}" destId="{B368E44C-7913-413C-B771-BE3ABC667583}" srcOrd="0" destOrd="0" presId="urn:microsoft.com/office/officeart/2005/8/layout/default"/>
    <dgm:cxn modelId="{3618ED53-6AAE-4DFE-8E0F-C30DB22EACCC}" type="presParOf" srcId="{AC71FF0E-FF43-4139-B667-B060117CEC46}" destId="{B368E44C-7913-413C-B771-BE3ABC667583}" srcOrd="0" destOrd="0" presId="urn:microsoft.com/office/officeart/2005/8/layout/default"/>
    <dgm:cxn modelId="{14DD2C72-1937-4F5F-AF7B-EEE659BBA01A}" type="presParOf" srcId="{AC71FF0E-FF43-4139-B667-B060117CEC46}" destId="{7F216209-845E-4FD9-BD78-9C485D55AC6A}" srcOrd="1" destOrd="0" presId="urn:microsoft.com/office/officeart/2005/8/layout/default"/>
    <dgm:cxn modelId="{24BCA542-38ED-4141-9FFD-551AA511568B}" type="presParOf" srcId="{AC71FF0E-FF43-4139-B667-B060117CEC46}" destId="{12BAD84E-4231-4CB5-AB50-E80E3F5CD348}" srcOrd="2" destOrd="0" presId="urn:microsoft.com/office/officeart/2005/8/layout/default"/>
    <dgm:cxn modelId="{0DD27436-0545-4405-9895-E9EADAABA0D8}" type="presParOf" srcId="{AC71FF0E-FF43-4139-B667-B060117CEC46}" destId="{2C0A1301-4ADE-4E45-BD8E-3050134AEB3C}" srcOrd="3" destOrd="0" presId="urn:microsoft.com/office/officeart/2005/8/layout/default"/>
    <dgm:cxn modelId="{A8E4CF57-6180-4FBD-A591-CD5E88CC7104}" type="presParOf" srcId="{AC71FF0E-FF43-4139-B667-B060117CEC46}" destId="{E00CB0A4-A75D-4C4A-BB1D-EC8805274B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96147-59AC-4A5D-BD55-90BDFBC60243}">
      <dsp:nvSpPr>
        <dsp:cNvPr id="0" name=""/>
        <dsp:cNvSpPr/>
      </dsp:nvSpPr>
      <dsp:spPr>
        <a:xfrm>
          <a:off x="19121" y="745"/>
          <a:ext cx="2537516" cy="1522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Had data available in a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CSV</a:t>
          </a:r>
        </a:p>
      </dsp:txBody>
      <dsp:txXfrm>
        <a:off x="19121" y="745"/>
        <a:ext cx="2537516" cy="1522509"/>
      </dsp:txXfrm>
    </dsp:sp>
    <dsp:sp modelId="{EE0B0D97-929B-4F60-B4C4-55E37457036C}">
      <dsp:nvSpPr>
        <dsp:cNvPr id="0" name=""/>
        <dsp:cNvSpPr/>
      </dsp:nvSpPr>
      <dsp:spPr>
        <a:xfrm>
          <a:off x="2810389" y="745"/>
          <a:ext cx="2537516" cy="1522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Did transformation by cleaning the data</a:t>
          </a:r>
        </a:p>
      </dsp:txBody>
      <dsp:txXfrm>
        <a:off x="2810389" y="745"/>
        <a:ext cx="2537516" cy="1522509"/>
      </dsp:txXfrm>
    </dsp:sp>
    <dsp:sp modelId="{E0D31F33-121A-4BA7-B912-CF36E4B5D684}">
      <dsp:nvSpPr>
        <dsp:cNvPr id="0" name=""/>
        <dsp:cNvSpPr/>
      </dsp:nvSpPr>
      <dsp:spPr>
        <a:xfrm>
          <a:off x="5601657" y="745"/>
          <a:ext cx="2537516" cy="1522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Loaded in </a:t>
          </a:r>
          <a:r>
            <a:rPr lang="en-US" sz="2500" kern="1200" dirty="0" err="1"/>
            <a:t>Sqlite</a:t>
          </a:r>
          <a:r>
            <a:rPr lang="en-US" sz="2500" kern="1200" dirty="0"/>
            <a:t> database</a:t>
          </a:r>
        </a:p>
      </dsp:txBody>
      <dsp:txXfrm>
        <a:off x="5601657" y="745"/>
        <a:ext cx="2537516" cy="1522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A9D1-AF20-42C7-B51E-A8FB4B36CA6F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JavaScript</a:t>
          </a:r>
        </a:p>
      </dsp:txBody>
      <dsp:txXfrm rot="-5400000">
        <a:off x="2932264" y="234830"/>
        <a:ext cx="902150" cy="1036955"/>
      </dsp:txXfrm>
    </dsp:sp>
    <dsp:sp modelId="{F4BEA982-B1EA-4046-B222-1B8C6DCE8014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C1B11-E2EE-4110-A9C2-239B6E13C1B8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HTML</a:t>
          </a:r>
        </a:p>
      </dsp:txBody>
      <dsp:txXfrm rot="-5400000">
        <a:off x="1516784" y="234830"/>
        <a:ext cx="902150" cy="1036955"/>
      </dsp:txXfrm>
    </dsp:sp>
    <dsp:sp modelId="{A3562166-1192-482C-BD69-A84476A383A9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CSS</a:t>
          </a:r>
        </a:p>
      </dsp:txBody>
      <dsp:txXfrm rot="-5400000">
        <a:off x="2221812" y="1513522"/>
        <a:ext cx="902150" cy="1036955"/>
      </dsp:txXfrm>
    </dsp:sp>
    <dsp:sp modelId="{84F92154-6BBE-4C50-AA86-8F92C1745C96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C1FC1-D53A-404B-B63B-480B42DC185E}">
      <dsp:nvSpPr>
        <dsp:cNvPr id="0" name=""/>
        <dsp:cNvSpPr/>
      </dsp:nvSpPr>
      <dsp:spPr>
        <a:xfrm rot="5400000">
          <a:off x="340728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Leaflet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-5400000">
        <a:off x="3709443" y="1513522"/>
        <a:ext cx="902150" cy="1036955"/>
      </dsp:txXfrm>
    </dsp:sp>
    <dsp:sp modelId="{CA8C80A1-E5AA-44EA-997F-21E8F68C9063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 Forms</a:t>
          </a:r>
        </a:p>
      </dsp:txBody>
      <dsp:txXfrm rot="-5400000">
        <a:off x="2932264" y="2792215"/>
        <a:ext cx="902150" cy="1036955"/>
      </dsp:txXfrm>
    </dsp:sp>
    <dsp:sp modelId="{F8D54DA4-9FA5-4B37-B14E-6018E183367B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3FBE-3542-4752-ABFF-78582ECF2681}">
      <dsp:nvSpPr>
        <dsp:cNvPr id="0" name=""/>
        <dsp:cNvSpPr/>
      </dsp:nvSpPr>
      <dsp:spPr>
        <a:xfrm rot="5400000">
          <a:off x="1273681" y="2655449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Mapbox</a:t>
          </a:r>
          <a:endParaRPr lang="en-US" sz="1900" kern="1200" dirty="0"/>
        </a:p>
      </dsp:txBody>
      <dsp:txXfrm rot="-5400000">
        <a:off x="1575841" y="2792287"/>
        <a:ext cx="902150" cy="103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3DECD-65B7-406A-9053-3BD6AAB71EF3}">
      <dsp:nvSpPr>
        <dsp:cNvPr id="0" name=""/>
        <dsp:cNvSpPr/>
      </dsp:nvSpPr>
      <dsp:spPr>
        <a:xfrm>
          <a:off x="5357" y="1078672"/>
          <a:ext cx="1601390" cy="190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an overview the amount of data in database represented on the map </a:t>
          </a:r>
        </a:p>
      </dsp:txBody>
      <dsp:txXfrm>
        <a:off x="52260" y="1125575"/>
        <a:ext cx="1507584" cy="1812849"/>
      </dsp:txXfrm>
    </dsp:sp>
    <dsp:sp modelId="{73B3E30F-3691-464F-89C6-8320C3CAE8A0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66887" y="1912856"/>
        <a:ext cx="237646" cy="238286"/>
      </dsp:txXfrm>
    </dsp:sp>
    <dsp:sp modelId="{C2047965-CE42-4CEF-B652-6702A27BC035}">
      <dsp:nvSpPr>
        <dsp:cNvPr id="0" name=""/>
        <dsp:cNvSpPr/>
      </dsp:nvSpPr>
      <dsp:spPr>
        <a:xfrm>
          <a:off x="2247304" y="1078672"/>
          <a:ext cx="1601390" cy="190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Customize your requirement based on geography, age. Gender and so on</a:t>
          </a:r>
        </a:p>
      </dsp:txBody>
      <dsp:txXfrm>
        <a:off x="2294207" y="1125575"/>
        <a:ext cx="1507584" cy="1812849"/>
      </dsp:txXfrm>
    </dsp:sp>
    <dsp:sp modelId="{FEAC8020-909B-4EBC-849E-F2F596DA43FA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08834" y="1912856"/>
        <a:ext cx="237646" cy="238286"/>
      </dsp:txXfrm>
    </dsp:sp>
    <dsp:sp modelId="{C6F688E0-2A95-4CD0-8DDB-E09CF95433BA}">
      <dsp:nvSpPr>
        <dsp:cNvPr id="0" name=""/>
        <dsp:cNvSpPr/>
      </dsp:nvSpPr>
      <dsp:spPr>
        <a:xfrm>
          <a:off x="4489251" y="1078672"/>
          <a:ext cx="1601390" cy="190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Purchase the data to find the next customer</a:t>
          </a:r>
        </a:p>
      </dsp:txBody>
      <dsp:txXfrm>
        <a:off x="4536154" y="1125575"/>
        <a:ext cx="1507584" cy="1812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DFB0-0349-4429-B395-FE3A8373D4CB}">
      <dsp:nvSpPr>
        <dsp:cNvPr id="0" name=""/>
        <dsp:cNvSpPr/>
      </dsp:nvSpPr>
      <dsp:spPr>
        <a:xfrm>
          <a:off x="2976" y="1098812"/>
          <a:ext cx="1522511" cy="63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Car dealers</a:t>
          </a:r>
        </a:p>
      </dsp:txBody>
      <dsp:txXfrm>
        <a:off x="2976" y="1098812"/>
        <a:ext cx="1522511" cy="631125"/>
      </dsp:txXfrm>
    </dsp:sp>
    <dsp:sp modelId="{B760F021-6C50-4D6B-9701-795AE58659B2}">
      <dsp:nvSpPr>
        <dsp:cNvPr id="0" name=""/>
        <dsp:cNvSpPr/>
      </dsp:nvSpPr>
      <dsp:spPr>
        <a:xfrm>
          <a:off x="1525488" y="1069228"/>
          <a:ext cx="304502" cy="69029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F3C-D42D-4194-B141-8954BA6AB972}">
      <dsp:nvSpPr>
        <dsp:cNvPr id="0" name=""/>
        <dsp:cNvSpPr/>
      </dsp:nvSpPr>
      <dsp:spPr>
        <a:xfrm>
          <a:off x="1951791" y="1069228"/>
          <a:ext cx="4141231" cy="690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Name of the dealership firm, Address, Phone Number</a:t>
          </a:r>
        </a:p>
      </dsp:txBody>
      <dsp:txXfrm>
        <a:off x="1951791" y="1069228"/>
        <a:ext cx="4141231" cy="690292"/>
      </dsp:txXfrm>
    </dsp:sp>
    <dsp:sp modelId="{07D63CBE-2879-4C42-8094-4135DA99DD62}">
      <dsp:nvSpPr>
        <dsp:cNvPr id="0" name=""/>
        <dsp:cNvSpPr/>
      </dsp:nvSpPr>
      <dsp:spPr>
        <a:xfrm>
          <a:off x="2976" y="1831521"/>
          <a:ext cx="1522511" cy="116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grabbing your new customers</a:t>
          </a:r>
        </a:p>
      </dsp:txBody>
      <dsp:txXfrm>
        <a:off x="2976" y="1831521"/>
        <a:ext cx="1522511" cy="1163250"/>
      </dsp:txXfrm>
    </dsp:sp>
    <dsp:sp modelId="{4FE7B5D4-D4BC-490A-8B53-6EE4CF93017E}">
      <dsp:nvSpPr>
        <dsp:cNvPr id="0" name=""/>
        <dsp:cNvSpPr/>
      </dsp:nvSpPr>
      <dsp:spPr>
        <a:xfrm>
          <a:off x="1525488" y="1831521"/>
          <a:ext cx="304502" cy="1163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B5EF2-3192-4C84-8FC1-55B725A3F9DC}">
      <dsp:nvSpPr>
        <dsp:cNvPr id="0" name=""/>
        <dsp:cNvSpPr/>
      </dsp:nvSpPr>
      <dsp:spPr>
        <a:xfrm>
          <a:off x="1951791" y="1831521"/>
          <a:ext cx="4141231" cy="116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Get access to the database purchased</a:t>
          </a:r>
        </a:p>
      </dsp:txBody>
      <dsp:txXfrm>
        <a:off x="1951791" y="1831521"/>
        <a:ext cx="4141231" cy="1163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8E44C-7913-413C-B771-BE3ABC667583}">
      <dsp:nvSpPr>
        <dsp:cNvPr id="0" name=""/>
        <dsp:cNvSpPr/>
      </dsp:nvSpPr>
      <dsp:spPr>
        <a:xfrm>
          <a:off x="753" y="134723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Wanted to do more charts like what's in their garage? Passive vs active buyers</a:t>
          </a:r>
        </a:p>
      </dsp:txBody>
      <dsp:txXfrm>
        <a:off x="753" y="134723"/>
        <a:ext cx="2938425" cy="1763055"/>
      </dsp:txXfrm>
    </dsp:sp>
    <dsp:sp modelId="{12BAD84E-4231-4CB5-AB50-E80E3F5CD348}">
      <dsp:nvSpPr>
        <dsp:cNvPr id="0" name=""/>
        <dsp:cNvSpPr/>
      </dsp:nvSpPr>
      <dsp:spPr>
        <a:xfrm>
          <a:off x="3233021" y="134723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of the team members were not very hands on coding hence </a:t>
          </a:r>
          <a:r>
            <a:rPr lang="en-US" sz="1800" kern="1200"/>
            <a:t>we took </a:t>
          </a:r>
          <a:r>
            <a:rPr lang="en-US" sz="1800" kern="1200" dirty="0"/>
            <a:t>longer time to reach desired outcomes</a:t>
          </a:r>
        </a:p>
      </dsp:txBody>
      <dsp:txXfrm>
        <a:off x="3233021" y="134723"/>
        <a:ext cx="2938425" cy="1763055"/>
      </dsp:txXfrm>
    </dsp:sp>
    <dsp:sp modelId="{E00CB0A4-A75D-4C4A-BB1D-EC8805274B93}">
      <dsp:nvSpPr>
        <dsp:cNvPr id="0" name=""/>
        <dsp:cNvSpPr/>
      </dsp:nvSpPr>
      <dsp:spPr>
        <a:xfrm>
          <a:off x="1616887" y="2191621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Initially we struggled and took lot of time with Concept flow and getting the data loaded to </a:t>
          </a:r>
          <a:r>
            <a:rPr lang="en-US" sz="1800" kern="1200" dirty="0" err="1"/>
            <a:t>Sqlite</a:t>
          </a:r>
          <a:r>
            <a:rPr lang="en-US" sz="1800" kern="1200" dirty="0"/>
            <a:t> DB which created a bit of a panic situation on timelines</a:t>
          </a:r>
        </a:p>
      </dsp:txBody>
      <dsp:txXfrm>
        <a:off x="1616887" y="2191621"/>
        <a:ext cx="2938425" cy="1763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2019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2019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2019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Data Visualization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CoolCableCompany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7AF8C-0BF4-4152-BAB7-06394832EF83}"/>
              </a:ext>
            </a:extLst>
          </p:cNvPr>
          <p:cNvSpPr txBox="1"/>
          <p:nvPr/>
        </p:nvSpPr>
        <p:spPr>
          <a:xfrm>
            <a:off x="5867400" y="457201"/>
            <a:ext cx="3276600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 Project By:-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Amit R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Kseniya B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Monika R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Sajani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Students – Rutgers Boot Camp (Feb 19-Aug 19)</a:t>
            </a: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34DF-29C1-4AF9-8387-F014648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for data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C3BF8F9-E8D4-45A2-B471-DCE2A2255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3836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F98B-32DA-4C16-BAB7-A09008A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50A89C-813D-483F-B8A2-5E20C8271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802972"/>
              </p:ext>
            </p:extLst>
          </p:nvPr>
        </p:nvGraphicFramePr>
        <p:xfrm>
          <a:off x="1524000" y="1397000"/>
          <a:ext cx="61722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7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A5BE-E5BA-465A-8C66-9698D76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– Grab your new Customer from a readily available database</a:t>
            </a:r>
          </a:p>
        </p:txBody>
      </p:sp>
    </p:spTree>
    <p:extLst>
      <p:ext uri="{BB962C8B-B14F-4D97-AF65-F5344CB8AC3E}">
        <p14:creationId xmlns:p14="http://schemas.microsoft.com/office/powerpoint/2010/main" val="10510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C3AC-DB88-4241-9A75-BD9D599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33400"/>
            <a:ext cx="8610600" cy="1295400"/>
          </a:xfrm>
        </p:spPr>
        <p:txBody>
          <a:bodyPr>
            <a:normAutofit/>
          </a:bodyPr>
          <a:lstStyle/>
          <a:p>
            <a:r>
              <a:rPr lang="en-US" dirty="0"/>
              <a:t>2020 pitch for enhancing customer base – Planning Phase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EDCD2-A503-4BF5-BE6E-A8488622D982}"/>
              </a:ext>
            </a:extLst>
          </p:cNvPr>
          <p:cNvSpPr txBox="1"/>
          <p:nvPr/>
        </p:nvSpPr>
        <p:spPr>
          <a:xfrm>
            <a:off x="419100" y="3886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Find your next customer – </a:t>
            </a:r>
          </a:p>
          <a:p>
            <a:r>
              <a:rPr lang="en-US" dirty="0">
                <a:solidFill>
                  <a:srgbClr val="FFFF00"/>
                </a:solidFill>
              </a:rPr>
              <a:t>We are a data driven company selling database to various organizations. The target market segment here is  Car dealership firms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We sell the data for a nominal price and can be customized to ones needs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The database is useful to all Car dealer firms across the USA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We promote our data showing charts and visualizations on the demographics of the available data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Data Availability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279400" y="914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Business case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 from available CSV of over 50000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 – use of Python (</a:t>
            </a:r>
            <a:r>
              <a:rPr lang="en-US" sz="2400" dirty="0" err="1"/>
              <a:t>jupyter</a:t>
            </a:r>
            <a:r>
              <a:rPr lang="en-US" sz="2400" dirty="0"/>
              <a:t> notebook) for cleaning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 and usage for business purposes, selling, and future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24CC5B1-1379-4B86-830C-ED5EEFFA3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587905"/>
              </p:ext>
            </p:extLst>
          </p:nvPr>
        </p:nvGraphicFramePr>
        <p:xfrm>
          <a:off x="304800" y="4876800"/>
          <a:ext cx="815829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89A3-616D-4B85-89FB-09A89A15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for Car dealerships firms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C6D9EA-B09D-4778-AD49-425305A28DC5}"/>
              </a:ext>
            </a:extLst>
          </p:cNvPr>
          <p:cNvGrpSpPr/>
          <p:nvPr/>
        </p:nvGrpSpPr>
        <p:grpSpPr>
          <a:xfrm>
            <a:off x="914400" y="1066800"/>
            <a:ext cx="7162800" cy="4724400"/>
            <a:chOff x="1143000" y="2142260"/>
            <a:chExt cx="6477000" cy="20908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01D569-B7EC-4407-9614-D722B984E0F7}"/>
                </a:ext>
              </a:extLst>
            </p:cNvPr>
            <p:cNvSpPr/>
            <p:nvPr/>
          </p:nvSpPr>
          <p:spPr>
            <a:xfrm>
              <a:off x="1143000" y="2378420"/>
              <a:ext cx="6477000" cy="403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1314274-4A66-46FD-8E78-032211B604D5}"/>
                </a:ext>
              </a:extLst>
            </p:cNvPr>
            <p:cNvSpPr/>
            <p:nvPr/>
          </p:nvSpPr>
          <p:spPr>
            <a:xfrm>
              <a:off x="1466850" y="2142260"/>
              <a:ext cx="4533900" cy="472320"/>
            </a:xfrm>
            <a:custGeom>
              <a:avLst/>
              <a:gdLst>
                <a:gd name="connsiteX0" fmla="*/ 0 w 4533900"/>
                <a:gd name="connsiteY0" fmla="*/ 78722 h 472320"/>
                <a:gd name="connsiteX1" fmla="*/ 78722 w 4533900"/>
                <a:gd name="connsiteY1" fmla="*/ 0 h 472320"/>
                <a:gd name="connsiteX2" fmla="*/ 4455178 w 4533900"/>
                <a:gd name="connsiteY2" fmla="*/ 0 h 472320"/>
                <a:gd name="connsiteX3" fmla="*/ 4533900 w 4533900"/>
                <a:gd name="connsiteY3" fmla="*/ 78722 h 472320"/>
                <a:gd name="connsiteX4" fmla="*/ 4533900 w 4533900"/>
                <a:gd name="connsiteY4" fmla="*/ 393598 h 472320"/>
                <a:gd name="connsiteX5" fmla="*/ 4455178 w 4533900"/>
                <a:gd name="connsiteY5" fmla="*/ 472320 h 472320"/>
                <a:gd name="connsiteX6" fmla="*/ 78722 w 4533900"/>
                <a:gd name="connsiteY6" fmla="*/ 472320 h 472320"/>
                <a:gd name="connsiteX7" fmla="*/ 0 w 4533900"/>
                <a:gd name="connsiteY7" fmla="*/ 393598 h 472320"/>
                <a:gd name="connsiteX8" fmla="*/ 0 w 453390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390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4455178" y="0"/>
                  </a:lnTo>
                  <a:cubicBezTo>
                    <a:pt x="4498655" y="0"/>
                    <a:pt x="4533900" y="35245"/>
                    <a:pt x="4533900" y="78722"/>
                  </a:cubicBezTo>
                  <a:lnTo>
                    <a:pt x="4533900" y="393598"/>
                  </a:lnTo>
                  <a:cubicBezTo>
                    <a:pt x="4533900" y="437075"/>
                    <a:pt x="4498655" y="472320"/>
                    <a:pt x="445517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4428" tIns="23057" rIns="194428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Readily available database gathered over time by marketing research team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9DA65B-91F8-4EAE-85C5-FE1B96AD3D8E}"/>
                </a:ext>
              </a:extLst>
            </p:cNvPr>
            <p:cNvSpPr/>
            <p:nvPr/>
          </p:nvSpPr>
          <p:spPr>
            <a:xfrm>
              <a:off x="1143000" y="3104180"/>
              <a:ext cx="6477000" cy="403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AF5E05-E289-4184-A70B-A24489C6ED31}"/>
                </a:ext>
              </a:extLst>
            </p:cNvPr>
            <p:cNvSpPr/>
            <p:nvPr/>
          </p:nvSpPr>
          <p:spPr>
            <a:xfrm>
              <a:off x="1466850" y="2868020"/>
              <a:ext cx="4533900" cy="472320"/>
            </a:xfrm>
            <a:custGeom>
              <a:avLst/>
              <a:gdLst>
                <a:gd name="connsiteX0" fmla="*/ 0 w 4533900"/>
                <a:gd name="connsiteY0" fmla="*/ 78722 h 472320"/>
                <a:gd name="connsiteX1" fmla="*/ 78722 w 4533900"/>
                <a:gd name="connsiteY1" fmla="*/ 0 h 472320"/>
                <a:gd name="connsiteX2" fmla="*/ 4455178 w 4533900"/>
                <a:gd name="connsiteY2" fmla="*/ 0 h 472320"/>
                <a:gd name="connsiteX3" fmla="*/ 4533900 w 4533900"/>
                <a:gd name="connsiteY3" fmla="*/ 78722 h 472320"/>
                <a:gd name="connsiteX4" fmla="*/ 4533900 w 4533900"/>
                <a:gd name="connsiteY4" fmla="*/ 393598 h 472320"/>
                <a:gd name="connsiteX5" fmla="*/ 4455178 w 4533900"/>
                <a:gd name="connsiteY5" fmla="*/ 472320 h 472320"/>
                <a:gd name="connsiteX6" fmla="*/ 78722 w 4533900"/>
                <a:gd name="connsiteY6" fmla="*/ 472320 h 472320"/>
                <a:gd name="connsiteX7" fmla="*/ 0 w 4533900"/>
                <a:gd name="connsiteY7" fmla="*/ 393598 h 472320"/>
                <a:gd name="connsiteX8" fmla="*/ 0 w 453390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390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4455178" y="0"/>
                  </a:lnTo>
                  <a:cubicBezTo>
                    <a:pt x="4498655" y="0"/>
                    <a:pt x="4533900" y="35245"/>
                    <a:pt x="4533900" y="78722"/>
                  </a:cubicBezTo>
                  <a:lnTo>
                    <a:pt x="4533900" y="393598"/>
                  </a:lnTo>
                  <a:cubicBezTo>
                    <a:pt x="4533900" y="437075"/>
                    <a:pt x="4498655" y="472320"/>
                    <a:pt x="445517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4428" tIns="23057" rIns="194428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Visualize exciting charts on the nationwide customer base available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66FEA4-42AA-4520-98DA-B0DBFB276854}"/>
                </a:ext>
              </a:extLst>
            </p:cNvPr>
            <p:cNvSpPr/>
            <p:nvPr/>
          </p:nvSpPr>
          <p:spPr>
            <a:xfrm>
              <a:off x="1143000" y="3829939"/>
              <a:ext cx="6477000" cy="403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73028C-4824-4C5C-8B5C-4E0C552BC05F}"/>
                </a:ext>
              </a:extLst>
            </p:cNvPr>
            <p:cNvSpPr/>
            <p:nvPr/>
          </p:nvSpPr>
          <p:spPr>
            <a:xfrm>
              <a:off x="1466850" y="3593780"/>
              <a:ext cx="4533900" cy="472320"/>
            </a:xfrm>
            <a:custGeom>
              <a:avLst/>
              <a:gdLst>
                <a:gd name="connsiteX0" fmla="*/ 0 w 4533900"/>
                <a:gd name="connsiteY0" fmla="*/ 78722 h 472320"/>
                <a:gd name="connsiteX1" fmla="*/ 78722 w 4533900"/>
                <a:gd name="connsiteY1" fmla="*/ 0 h 472320"/>
                <a:gd name="connsiteX2" fmla="*/ 4455178 w 4533900"/>
                <a:gd name="connsiteY2" fmla="*/ 0 h 472320"/>
                <a:gd name="connsiteX3" fmla="*/ 4533900 w 4533900"/>
                <a:gd name="connsiteY3" fmla="*/ 78722 h 472320"/>
                <a:gd name="connsiteX4" fmla="*/ 4533900 w 4533900"/>
                <a:gd name="connsiteY4" fmla="*/ 393598 h 472320"/>
                <a:gd name="connsiteX5" fmla="*/ 4455178 w 4533900"/>
                <a:gd name="connsiteY5" fmla="*/ 472320 h 472320"/>
                <a:gd name="connsiteX6" fmla="*/ 78722 w 4533900"/>
                <a:gd name="connsiteY6" fmla="*/ 472320 h 472320"/>
                <a:gd name="connsiteX7" fmla="*/ 0 w 4533900"/>
                <a:gd name="connsiteY7" fmla="*/ 393598 h 472320"/>
                <a:gd name="connsiteX8" fmla="*/ 0 w 453390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390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4455178" y="0"/>
                  </a:lnTo>
                  <a:cubicBezTo>
                    <a:pt x="4498655" y="0"/>
                    <a:pt x="4533900" y="35245"/>
                    <a:pt x="4533900" y="78722"/>
                  </a:cubicBezTo>
                  <a:lnTo>
                    <a:pt x="4533900" y="393598"/>
                  </a:lnTo>
                  <a:cubicBezTo>
                    <a:pt x="4533900" y="437075"/>
                    <a:pt x="4498655" y="472320"/>
                    <a:pt x="445517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4428" tIns="23057" rIns="194428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Can customize your requirements and purchase the data for nominal fee accordingly. Can plan their next campaigns accordingly. 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3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E77-2331-45AB-8C0D-5948A047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 Tools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70538E-DD00-42B9-8558-B2160F2B9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650295"/>
              </p:ext>
            </p:extLst>
          </p:nvPr>
        </p:nvGraphicFramePr>
        <p:xfrm>
          <a:off x="1524000" y="1422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7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F0C-BED1-4B22-BCE7-3673196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New JavaScript Library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58137-473B-491D-B851-FF9903F09CA7}"/>
              </a:ext>
            </a:extLst>
          </p:cNvPr>
          <p:cNvSpPr/>
          <p:nvPr/>
        </p:nvSpPr>
        <p:spPr>
          <a:xfrm>
            <a:off x="609600" y="1447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Tools Used: </a:t>
            </a:r>
          </a:p>
          <a:p>
            <a:r>
              <a:rPr lang="en-US" b="1" dirty="0">
                <a:latin typeface="Consolas" panose="020B0609020204030204" pitchFamily="49" charset="0"/>
              </a:rPr>
              <a:t>- [Foundation](</a:t>
            </a:r>
            <a:r>
              <a:rPr lang="en-US" b="1" u="sng" dirty="0">
                <a:latin typeface="Consolas" panose="020B0609020204030204" pitchFamily="49" charset="0"/>
              </a:rPr>
              <a:t>https://foundation.zurb.com/sites/docs/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CA23-531F-4FF2-B27B-F835E00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Visualizations of the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AC7FD-3F37-4F01-B741-3F5C6A490C69}"/>
              </a:ext>
            </a:extLst>
          </p:cNvPr>
          <p:cNvSpPr txBox="1"/>
          <p:nvPr/>
        </p:nvSpPr>
        <p:spPr>
          <a:xfrm>
            <a:off x="1219200" y="10668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Demographics – most data available for middle age group</a:t>
            </a:r>
          </a:p>
          <a:p>
            <a:endParaRPr lang="en-US" dirty="0"/>
          </a:p>
          <a:p>
            <a:r>
              <a:rPr lang="en-US" dirty="0"/>
              <a:t>Gender Demographics – We have more female in our database compared to males</a:t>
            </a:r>
          </a:p>
          <a:p>
            <a:endParaRPr lang="en-US" dirty="0"/>
          </a:p>
          <a:p>
            <a:r>
              <a:rPr lang="en-US" dirty="0"/>
              <a:t>Financial Demographics</a:t>
            </a:r>
          </a:p>
          <a:p>
            <a:r>
              <a:rPr lang="en-US" dirty="0"/>
              <a:t>Household Income – data available for most income groups</a:t>
            </a:r>
          </a:p>
          <a:p>
            <a:r>
              <a:rPr lang="en-US" dirty="0"/>
              <a:t>Credit Scores - more data available for less  stable income 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Map –Broad layout of the availability of the data across geographies within USA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4F68-4C88-4473-B30B-EBF207A6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Count by Geographies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378887-8EB2-404D-9A54-A649553E8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548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5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13893</TotalTime>
  <Words>489</Words>
  <Application>Microsoft Office PowerPoint</Application>
  <PresentationFormat>On-screen Show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1_Unbranded</vt:lpstr>
      <vt:lpstr>Data Visualization </vt:lpstr>
      <vt:lpstr>AIM – Grab your new Customer from a readily available database</vt:lpstr>
      <vt:lpstr>2020 pitch for enhancing customer base – Planning Phase </vt:lpstr>
      <vt:lpstr>Data Availability </vt:lpstr>
      <vt:lpstr>Advantage for Car dealerships firms</vt:lpstr>
      <vt:lpstr>Front End Development Tools</vt:lpstr>
      <vt:lpstr>Use of New JavaScript Library</vt:lpstr>
      <vt:lpstr>Broad Visualizations of the data </vt:lpstr>
      <vt:lpstr>Audience Count by Geographies</vt:lpstr>
      <vt:lpstr>Ordering for data </vt:lpstr>
      <vt:lpstr>Areas of concerns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Monika Raj</cp:lastModifiedBy>
  <cp:revision>1722</cp:revision>
  <cp:lastPrinted>2016-01-30T16:23:56Z</cp:lastPrinted>
  <dcterms:created xsi:type="dcterms:W3CDTF">2015-01-20T17:19:00Z</dcterms:created>
  <dcterms:modified xsi:type="dcterms:W3CDTF">2019-06-20T21:02:06Z</dcterms:modified>
</cp:coreProperties>
</file>