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7a4959e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7a4959e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7a4959e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7a4959e3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7a4959e3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7a4959e3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7a4959e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7a4959e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7a4959e3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7a4959e3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7a4959e3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7a4959e3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in.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janjktech/git_assignment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and Github hands 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7975" y="2175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exercise on git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Team_MCA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Sajan Jwala Ray (sajanjktech)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2. Deoraj Gope (deorajgp)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github repo was created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Github repo was cloned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folders were created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Made first commit with folder structure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New branch created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Added files and committed and pushed after merging to main branch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Forked and cloned the repo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New branch created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Assigned files changed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Committed and pushed to the forked repo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request made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request successfully merged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Learned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git clone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Git init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Git checkout -b branch_name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Git add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Git commit -m comment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Git push origin branch_name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Git merge branch_name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Git status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Git branch branch_name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G</a:t>
            </a:r>
            <a:r>
              <a:rPr lang="en" dirty="0"/>
              <a:t>it pull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Structure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project-root/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Team_MCA/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frontend/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Index.html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backend/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</a:t>
            </a:r>
            <a:r>
              <a:rPr lang="en" u="sng">
                <a:solidFill>
                  <a:schemeClr val="hlink"/>
                </a:solidFill>
                <a:hlinkClick r:id="rId3"/>
              </a:rPr>
              <a:t>main.py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Clone the repo using following command: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git clone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https://github.com/sajanjktech/git_assignment.git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              		cd git_assignment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Learned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Creation of a repo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Cloning and forking the repo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Git basic commands like git add,git commit , git push …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Tracking files and managing branches in git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Pushing to remote repo and submitting pull request for collaboration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A</a:t>
            </a:r>
            <a:r>
              <a:rPr lang="en" dirty="0"/>
              <a:t>dding empty directories are not tracked by git, hence add .gitkeep file in those folders to track them using git.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S</a:t>
            </a:r>
            <a:r>
              <a:rPr lang="en" dirty="0"/>
              <a:t>yncing changes in local repo using git pull.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259</Words>
  <Application>Microsoft Office PowerPoint</Application>
  <PresentationFormat>On-screen Show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Git and Github hands on</vt:lpstr>
      <vt:lpstr>Team Members</vt:lpstr>
      <vt:lpstr>Workflow</vt:lpstr>
      <vt:lpstr>Commands Learned</vt:lpstr>
      <vt:lpstr>Directory Structure</vt:lpstr>
      <vt:lpstr>Installation</vt:lpstr>
      <vt:lpstr>Things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Sajan Ray</cp:lastModifiedBy>
  <cp:revision>3</cp:revision>
  <dcterms:modified xsi:type="dcterms:W3CDTF">2025-06-11T15:13:11Z</dcterms:modified>
</cp:coreProperties>
</file>