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ab5be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ab5be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ec046f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ec046f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241c5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241c5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b5206799_5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b5206799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b5206799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b5206799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ab5beb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aab5beb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cb5206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cb5206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b520679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cb520679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b52067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cb52067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b520679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b520679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ec046f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ec046f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ec046f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ec046f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ec046f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ec046f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acebook.com/kecitclub" TargetMode="External"/><Relationship Id="rId4" Type="http://schemas.openxmlformats.org/officeDocument/2006/relationships/hyperlink" Target="https://www.facebook.com/roboticskec" TargetMode="External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sername.github.io" TargetMode="External"/><Relationship Id="rId4" Type="http://schemas.openxmlformats.org/officeDocument/2006/relationships/hyperlink" Target="https://username.github.io" TargetMode="External"/><Relationship Id="rId10" Type="http://schemas.openxmlformats.org/officeDocument/2006/relationships/image" Target="../media/image10.jpg"/><Relationship Id="rId9" Type="http://schemas.openxmlformats.org/officeDocument/2006/relationships/hyperlink" Target="http://username.github.io/repository" TargetMode="External"/><Relationship Id="rId5" Type="http://schemas.openxmlformats.org/officeDocument/2006/relationships/hyperlink" Target="https://username.github.io" TargetMode="External"/><Relationship Id="rId6" Type="http://schemas.openxmlformats.org/officeDocument/2006/relationships/hyperlink" Target="http://username.github.io/repository" TargetMode="External"/><Relationship Id="rId7" Type="http://schemas.openxmlformats.org/officeDocument/2006/relationships/hyperlink" Target="http://username.github.io/repository" TargetMode="External"/><Relationship Id="rId8" Type="http://schemas.openxmlformats.org/officeDocument/2006/relationships/hyperlink" Target="http://username.github.io/reposito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ithub.com/en/actions/learn-github-actions/workflow-syntax-for-github-actions?fbclid=IwAR15K6it2LJV_KeeFCJNpkO-lAXgPUrTteEibWLJhdSNH8rTM3j7x3tCMN4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99425" y="363375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Introduction to Git and GitHub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50" y="1095475"/>
            <a:ext cx="2696625" cy="26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550" y="1479875"/>
            <a:ext cx="2080499" cy="18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050" y="3891950"/>
            <a:ext cx="998195" cy="9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440450" y="3984600"/>
            <a:ext cx="208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Speaker: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Suyog Dahal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Susan Ghimire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450" y="3855875"/>
            <a:ext cx="1144525" cy="11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Usage Limits for Free Plan</a:t>
            </a:r>
            <a:endParaRPr b="1"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4925"/>
            <a:ext cx="42603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Each job in a workflow can run for up to 6 hours of execution time.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Each workflow run is limited to 72 hours.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You can execute up to 1000 API requests in an hour across all actions within a repository.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You can run upto 20 concurrent jobs in your account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51" y="1233400"/>
            <a:ext cx="3585524" cy="34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Cron Expression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25" y="1416950"/>
            <a:ext cx="8140624" cy="2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63" y="967900"/>
            <a:ext cx="4572675" cy="3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38025" y="109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you’re facing any difficulties: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us at: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KEC I.T. Club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KEC Robotics Club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1450" y="1757850"/>
            <a:ext cx="2994300" cy="2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GitHub Pages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GitHub Actions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VS Code Extensions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25" y="1286050"/>
            <a:ext cx="1723225" cy="1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062" y="2463775"/>
            <a:ext cx="1528597" cy="117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487" y="3701525"/>
            <a:ext cx="1177723" cy="117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latin typeface="Times New Roman"/>
                <a:ea typeface="Times New Roman"/>
                <a:cs typeface="Times New Roman"/>
                <a:sym typeface="Times New Roman"/>
              </a:rPr>
              <a:t>What is GitHub Pages?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0500" y="1209538"/>
            <a:ext cx="420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static site hosting service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 that takes HTML, CSS, and JavaScript files straight from a repository on GitHub, optionally runs the files through a build process, and publishes a website.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You can use GitHub Pages to host a website about yourself, your organization, or your project directly from a repository on GitHub.com.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99" y="1856488"/>
            <a:ext cx="4201500" cy="221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latin typeface="Times New Roman"/>
                <a:ea typeface="Times New Roman"/>
                <a:cs typeface="Times New Roman"/>
                <a:sym typeface="Times New Roman"/>
              </a:rPr>
              <a:t>More about GitHub Pages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740850"/>
            <a:ext cx="45885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8125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It’s </a:t>
            </a:r>
            <a:r>
              <a:rPr b="1" i="1" lang="en-GB" u="sng">
                <a:solidFill>
                  <a:schemeClr val="dk1"/>
                </a:solidFill>
              </a:rPr>
              <a:t>FREE</a:t>
            </a:r>
            <a:endParaRPr b="1" i="1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One site per GitHub account and organization </a:t>
            </a:r>
            <a:r>
              <a:rPr lang="en-GB">
                <a:solidFill>
                  <a:srgbClr val="333333"/>
                </a:solidFill>
              </a:rPr>
              <a:t>(</a:t>
            </a:r>
            <a:r>
              <a:rPr b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</a:t>
            </a:r>
            <a:r>
              <a:rPr b="1" i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username</a:t>
            </a:r>
            <a:r>
              <a:rPr b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.github.io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Unlimited project sites.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333333"/>
                </a:solidFill>
              </a:rPr>
              <a:t>(</a:t>
            </a:r>
            <a:r>
              <a:rPr b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http://</a:t>
            </a:r>
            <a:r>
              <a:rPr b="1" i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username</a:t>
            </a:r>
            <a:r>
              <a:rPr b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.github.io/</a:t>
            </a:r>
            <a:r>
              <a:rPr b="1" i="1" lang="en-GB" sz="15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repository</a:t>
            </a:r>
            <a:r>
              <a:rPr lang="en-GB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0200" y="1807000"/>
            <a:ext cx="3844874" cy="2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latin typeface="Times New Roman"/>
                <a:ea typeface="Times New Roman"/>
                <a:cs typeface="Times New Roman"/>
                <a:sym typeface="Times New Roman"/>
              </a:rPr>
              <a:t>Usage Limits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0" y="1508088"/>
            <a:ext cx="40707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GitHub Pages source repositories have a recommended limit of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1GB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GitHub Pages sites have a </a:t>
            </a:r>
            <a:r>
              <a:rPr b="1" i="1" lang="en-GB" sz="1800">
                <a:solidFill>
                  <a:schemeClr val="dk1"/>
                </a:solidFill>
                <a:highlight>
                  <a:schemeClr val="lt1"/>
                </a:highlight>
              </a:rPr>
              <a:t>soft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bandwidth limit of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100GB per month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GitHub Pages sites have a </a:t>
            </a:r>
            <a:r>
              <a:rPr b="1" i="1" lang="en-GB" sz="1800">
                <a:solidFill>
                  <a:schemeClr val="dk1"/>
                </a:solidFill>
                <a:highlight>
                  <a:schemeClr val="lt1"/>
                </a:highlight>
              </a:rPr>
              <a:t>soft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limit of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10 builds per hour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8900"/>
            <a:ext cx="4260299" cy="243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What is a GitHub Actions?</a:t>
            </a:r>
            <a:endParaRPr b="1"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850"/>
            <a:ext cx="85206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A continuous integration and continuous delivery (CI/CD) platform to automate your build, test, and deployment pipeline.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You can create workflows that build and test every pull request to your repository, or deploy merged pull requests to production.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825" y="2732425"/>
            <a:ext cx="2662350" cy="20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Working of</a:t>
            </a: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 GitHub Actions</a:t>
            </a:r>
            <a:endParaRPr b="1"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90850"/>
            <a:ext cx="85206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You can configure a GitHub Actions </a:t>
            </a: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</a:rPr>
              <a:t>workflow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 to be triggered when an </a:t>
            </a: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</a:rPr>
              <a:t>event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 occurs in your repository.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Your workflow contains one or more </a:t>
            </a: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</a:rPr>
              <a:t>jobs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 which can run in sequential order or in parallel.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Each job will run inside its own virtual machine </a:t>
            </a: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</a:rPr>
              <a:t>runner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, or inside a container, and has one or more </a:t>
            </a:r>
            <a:r>
              <a:rPr i="1" lang="en-GB">
                <a:solidFill>
                  <a:schemeClr val="dk1"/>
                </a:solidFill>
                <a:highlight>
                  <a:schemeClr val="lt1"/>
                </a:highlight>
              </a:rPr>
              <a:t>steps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725" y="3164625"/>
            <a:ext cx="4926551" cy="17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 of GitHub Actions</a:t>
            </a:r>
            <a:endParaRPr b="1"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90850"/>
            <a:ext cx="53505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Workflows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 workflow is a configurable automated process that will run one or more jobs. You must create a YAML file to define your workflow configuration.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Syntax for YAML: </a:t>
            </a:r>
            <a:r>
              <a:rPr lang="en-GB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Here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Events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An event is a specific activity in a repository that triggers a workflow run.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625" y="2071050"/>
            <a:ext cx="3714925" cy="1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77">
                <a:latin typeface="Times New Roman"/>
                <a:ea typeface="Times New Roman"/>
                <a:cs typeface="Times New Roman"/>
                <a:sym typeface="Times New Roman"/>
              </a:rPr>
              <a:t>Components of GitHub Actions</a:t>
            </a:r>
            <a:endParaRPr b="1"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788825" y="1212000"/>
            <a:ext cx="5043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Jobs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 job is a set of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</a:rPr>
              <a:t>steps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in a workflow that execute on the same runner. Each step is either a shell script that will be executed, or an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</a:rPr>
              <a:t>action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 that will be run.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Runners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</a:rPr>
              <a:t>A runner is a server that runs your workflows when they're triggered. Each runner can run a single job at a time. GitHub provides Ubuntu Linux, Microsoft Windows, and macOS runners to run your workflows.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4900"/>
            <a:ext cx="3477125" cy="194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96252D287F64FA56B0EF189AFC0BF" ma:contentTypeVersion="10" ma:contentTypeDescription="Create a new document." ma:contentTypeScope="" ma:versionID="35b5d34dd9989c79442df50083b66d03">
  <xsd:schema xmlns:xsd="http://www.w3.org/2001/XMLSchema" xmlns:xs="http://www.w3.org/2001/XMLSchema" xmlns:p="http://schemas.microsoft.com/office/2006/metadata/properties" xmlns:ns2="85b1f58d-fabe-48a6-90f8-47ea81bbfa09" xmlns:ns3="20825ed0-7012-4885-b53e-17edb944e75d" targetNamespace="http://schemas.microsoft.com/office/2006/metadata/properties" ma:root="true" ma:fieldsID="889965a8d531bfefea8e13d1c21de6cf" ns2:_="" ns3:_="">
    <xsd:import namespace="85b1f58d-fabe-48a6-90f8-47ea81bbfa09"/>
    <xsd:import namespace="20825ed0-7012-4885-b53e-17edb944e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1f58d-fabe-48a6-90f8-47ea81bbfa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25ed0-7012-4885-b53e-17edb944e75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60E3B4-26CA-4E2E-909B-E330619099A0}"/>
</file>

<file path=customXml/itemProps2.xml><?xml version="1.0" encoding="utf-8"?>
<ds:datastoreItem xmlns:ds="http://schemas.openxmlformats.org/officeDocument/2006/customXml" ds:itemID="{0AC143B3-C607-4663-9DE0-8320BCB9C837}"/>
</file>

<file path=customXml/itemProps3.xml><?xml version="1.0" encoding="utf-8"?>
<ds:datastoreItem xmlns:ds="http://schemas.openxmlformats.org/officeDocument/2006/customXml" ds:itemID="{15EA1CBC-9FA0-4DB4-916F-47D294B028C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0x010100BE396252D287F64FA56B0EF189AFC0BF</vt:lpwstr>
  </property>
</Properties>
</file>