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18C9-FF03-5448-A813-C93C83A9E849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FFA-05D7-6D4C-A4B6-0150E700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18C9-FF03-5448-A813-C93C83A9E849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FFA-05D7-6D4C-A4B6-0150E700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18C9-FF03-5448-A813-C93C83A9E849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FFA-05D7-6D4C-A4B6-0150E700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1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18C9-FF03-5448-A813-C93C83A9E849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FFA-05D7-6D4C-A4B6-0150E700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18C9-FF03-5448-A813-C93C83A9E849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FFA-05D7-6D4C-A4B6-0150E700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7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18C9-FF03-5448-A813-C93C83A9E849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FFA-05D7-6D4C-A4B6-0150E700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18C9-FF03-5448-A813-C93C83A9E849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FFA-05D7-6D4C-A4B6-0150E700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8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18C9-FF03-5448-A813-C93C83A9E849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FFA-05D7-6D4C-A4B6-0150E700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0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18C9-FF03-5448-A813-C93C83A9E849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FFA-05D7-6D4C-A4B6-0150E700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1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18C9-FF03-5448-A813-C93C83A9E849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FFA-05D7-6D4C-A4B6-0150E700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7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18C9-FF03-5448-A813-C93C83A9E849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FFA-05D7-6D4C-A4B6-0150E700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918C9-FF03-5448-A813-C93C83A9E849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3EFFA-05D7-6D4C-A4B6-0150E700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5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110355"/>
              </p:ext>
            </p:extLst>
          </p:nvPr>
        </p:nvGraphicFramePr>
        <p:xfrm>
          <a:off x="1252602" y="1828799"/>
          <a:ext cx="7703510" cy="3423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0702"/>
                <a:gridCol w="1540702"/>
                <a:gridCol w="1540702"/>
                <a:gridCol w="1540702"/>
                <a:gridCol w="1540702"/>
              </a:tblGrid>
              <a:tr h="3632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“</a:t>
                      </a:r>
                      <a:r>
                        <a:rPr lang="en-US" altLang="zh-CN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Law”</a:t>
                      </a:r>
                      <a:endParaRPr lang="ro-RO" sz="20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“</a:t>
                      </a:r>
                      <a:r>
                        <a:rPr lang="en-US" altLang="zh-CN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War</a:t>
                      </a:r>
                      <a:r>
                        <a:rPr lang="en-US" altLang="zh-CN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”</a:t>
                      </a:r>
                      <a:endParaRPr lang="de-DE" sz="20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“Trade”</a:t>
                      </a:r>
                      <a:endParaRPr lang="en-US" sz="20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“Politics”</a:t>
                      </a:r>
                      <a:endParaRPr lang="ro-RO" sz="20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“Company”</a:t>
                      </a:r>
                      <a:endParaRPr lang="ro-RO" sz="20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80098">
                <a:tc>
                  <a:txBody>
                    <a:bodyPr/>
                    <a:lstStyle/>
                    <a:p>
                      <a:pPr algn="l" fontAlgn="b"/>
                      <a:r>
                        <a:rPr lang="ro-RO" sz="20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court</a:t>
                      </a:r>
                      <a:endParaRPr lang="ro-RO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ro-RO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state</a:t>
                      </a:r>
                      <a:endParaRPr lang="ro-RO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ro-RO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federal</a:t>
                      </a:r>
                      <a:endParaRPr lang="ro-RO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ro-RO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case</a:t>
                      </a:r>
                      <a:endParaRPr lang="ro-RO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de-DE" sz="20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department</a:t>
                      </a:r>
                      <a:endParaRPr lang="de-DE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de-DE" sz="20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law</a:t>
                      </a:r>
                      <a:endParaRPr lang="de-DE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it-IT" sz="20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attorney</a:t>
                      </a:r>
                      <a:endParaRPr lang="it-IT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judge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de-DE" sz="20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office</a:t>
                      </a:r>
                      <a:endParaRPr lang="de-DE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ro-RO" sz="20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former</a:t>
                      </a:r>
                      <a:endParaRPr lang="ro-RO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20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united</a:t>
                      </a:r>
                      <a:endParaRPr lang="ro-RO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ro-RO" sz="20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states</a:t>
                      </a:r>
                      <a:endParaRPr lang="ro-RO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ro-RO" sz="20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military</a:t>
                      </a:r>
                      <a:endParaRPr lang="ro-RO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de-DE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war</a:t>
                      </a:r>
                      <a:endParaRPr lang="de-DE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ro-RO" sz="20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president</a:t>
                      </a:r>
                      <a:endParaRPr lang="ro-RO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ro-RO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american</a:t>
                      </a:r>
                      <a:endParaRPr lang="ro-RO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de-DE" sz="20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iraq</a:t>
                      </a:r>
                      <a:endParaRPr lang="de-DE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officials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ro-RO" sz="20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aid</a:t>
                      </a:r>
                      <a:endParaRPr lang="ro-RO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de-DE" sz="20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israel</a:t>
                      </a:r>
                      <a:endParaRPr lang="de-DE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20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percent</a:t>
                      </a:r>
                      <a:endParaRPr lang="ro-RO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ro-RO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market</a:t>
                      </a:r>
                      <a:endParaRPr lang="ro-RO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ro-RO" sz="20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prices</a:t>
                      </a:r>
                      <a:endParaRPr lang="ro-RO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de-DE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stock</a:t>
                      </a:r>
                      <a:endParaRPr lang="de-DE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de-DE" sz="20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dollar</a:t>
                      </a:r>
                      <a:endParaRPr lang="de-DE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ro-RO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trade</a:t>
                      </a:r>
                      <a:endParaRPr lang="ro-RO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year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ro-RO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late</a:t>
                      </a:r>
                      <a:endParaRPr lang="ro-RO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ro-RO" sz="20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oil</a:t>
                      </a:r>
                      <a:endParaRPr lang="ro-RO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higher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government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ro-RO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soviet</a:t>
                      </a:r>
                      <a:endParaRPr lang="ro-RO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ro-RO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party</a:t>
                      </a:r>
                      <a:endParaRPr lang="ro-RO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de-DE" sz="20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union</a:t>
                      </a:r>
                      <a:endParaRPr lang="de-DE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south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de-DE" sz="20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gorbachev</a:t>
                      </a:r>
                      <a:endParaRPr lang="de-DE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ro-RO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political</a:t>
                      </a:r>
                      <a:endParaRPr lang="ro-RO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de-DE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west</a:t>
                      </a:r>
                      <a:endParaRPr lang="de-DE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ro-RO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country</a:t>
                      </a:r>
                      <a:endParaRPr lang="ro-RO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ro-RO" sz="20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president</a:t>
                      </a:r>
                      <a:endParaRPr lang="ro-RO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million</a:t>
                      </a:r>
                      <a:endParaRPr lang="de-DE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year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de-DE" sz="20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billion</a:t>
                      </a:r>
                      <a:endParaRPr lang="de-DE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ro-RO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company</a:t>
                      </a:r>
                      <a:endParaRPr lang="ro-RO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de-DE" sz="20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new</a:t>
                      </a:r>
                      <a:endParaRPr lang="de-DE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workers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based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de-DE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last</a:t>
                      </a:r>
                      <a:endParaRPr lang="de-DE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ro-RO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corp</a:t>
                      </a:r>
                      <a:endParaRPr lang="ro-RO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 fontAlgn="b"/>
                      <a:r>
                        <a:rPr lang="ro-RO" sz="20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</a:t>
                      </a:r>
                      <a:endParaRPr lang="ro-RO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44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65</Words>
  <Application>Microsoft Macintosh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DengXian</vt:lpstr>
      <vt:lpstr>DengXian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Xiang Li</cp:lastModifiedBy>
  <cp:revision>4</cp:revision>
  <dcterms:created xsi:type="dcterms:W3CDTF">2015-12-17T07:04:05Z</dcterms:created>
  <dcterms:modified xsi:type="dcterms:W3CDTF">2015-12-17T07:24:36Z</dcterms:modified>
</cp:coreProperties>
</file>