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AC1F0-5B61-4976-84F5-F8799FC01D21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58269-F98C-456D-A08D-3522F4E77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178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AC1F0-5B61-4976-84F5-F8799FC01D21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58269-F98C-456D-A08D-3522F4E77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075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AC1F0-5B61-4976-84F5-F8799FC01D21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58269-F98C-456D-A08D-3522F4E77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652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AC1F0-5B61-4976-84F5-F8799FC01D21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58269-F98C-456D-A08D-3522F4E77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240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AC1F0-5B61-4976-84F5-F8799FC01D21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58269-F98C-456D-A08D-3522F4E77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938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AC1F0-5B61-4976-84F5-F8799FC01D21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58269-F98C-456D-A08D-3522F4E77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420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AC1F0-5B61-4976-84F5-F8799FC01D21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58269-F98C-456D-A08D-3522F4E77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902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AC1F0-5B61-4976-84F5-F8799FC01D21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58269-F98C-456D-A08D-3522F4E77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207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AC1F0-5B61-4976-84F5-F8799FC01D21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58269-F98C-456D-A08D-3522F4E77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267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AC1F0-5B61-4976-84F5-F8799FC01D21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58269-F98C-456D-A08D-3522F4E77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347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AC1F0-5B61-4976-84F5-F8799FC01D21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58269-F98C-456D-A08D-3522F4E77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816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AAC1F0-5B61-4976-84F5-F8799FC01D21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558269-F98C-456D-A08D-3522F4E77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85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5926" y="78569"/>
            <a:ext cx="9795727" cy="6704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921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311084" y="1366887"/>
            <a:ext cx="11717517" cy="3978303"/>
            <a:chOff x="254523" y="179109"/>
            <a:chExt cx="11717517" cy="3978303"/>
          </a:xfrm>
        </p:grpSpPr>
        <p:sp>
          <p:nvSpPr>
            <p:cNvPr id="4" name="Rectangle 3"/>
            <p:cNvSpPr/>
            <p:nvPr/>
          </p:nvSpPr>
          <p:spPr>
            <a:xfrm>
              <a:off x="254523" y="179109"/>
              <a:ext cx="11717517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accent4">
                      <a:lumMod val="75000"/>
                    </a:schemeClr>
                  </a:solidFill>
                </a:rPr>
                <a:t>'=', 'b', 'c', '{', 'e', '.', '</a:t>
              </a:r>
              <a:r>
                <a:rPr lang="en-US" sz="2400" b="1" dirty="0" err="1">
                  <a:solidFill>
                    <a:schemeClr val="accent4">
                      <a:lumMod val="75000"/>
                    </a:schemeClr>
                  </a:solidFill>
                </a:rPr>
                <a:t>g</a:t>
              </a:r>
              <a:r>
                <a:rPr lang="en-US" sz="2400" b="1" dirty="0" err="1" smtClean="0">
                  <a:solidFill>
                    <a:schemeClr val="accent4">
                      <a:lumMod val="75000"/>
                    </a:schemeClr>
                  </a:solidFill>
                </a:rPr>
                <a:t>','h</a:t>
              </a:r>
              <a:r>
                <a:rPr lang="en-US" sz="2400" b="1" dirty="0">
                  <a:solidFill>
                    <a:schemeClr val="accent4">
                      <a:lumMod val="75000"/>
                    </a:schemeClr>
                  </a:solidFill>
                </a:rPr>
                <a:t>', '</a:t>
              </a:r>
              <a:r>
                <a:rPr lang="en-US" sz="2400" b="1" dirty="0" err="1">
                  <a:solidFill>
                    <a:schemeClr val="accent4">
                      <a:lumMod val="75000"/>
                    </a:schemeClr>
                  </a:solidFill>
                </a:rPr>
                <a:t>i</a:t>
              </a:r>
              <a:r>
                <a:rPr lang="en-US" sz="2400" b="1" dirty="0">
                  <a:solidFill>
                    <a:schemeClr val="accent4">
                      <a:lumMod val="75000"/>
                    </a:schemeClr>
                  </a:solidFill>
                </a:rPr>
                <a:t>', '&gt;', 'k', '9', </a:t>
              </a:r>
              <a:r>
                <a:rPr lang="en-US" sz="2400" b="1" dirty="0" smtClean="0">
                  <a:solidFill>
                    <a:schemeClr val="accent4">
                      <a:lumMod val="75000"/>
                    </a:schemeClr>
                  </a:solidFill>
                </a:rPr>
                <a:t>'</a:t>
              </a:r>
              <a:r>
                <a:rPr lang="en-US" sz="2400" b="1" dirty="0" err="1" smtClean="0">
                  <a:solidFill>
                    <a:schemeClr val="accent4">
                      <a:lumMod val="75000"/>
                    </a:schemeClr>
                  </a:solidFill>
                </a:rPr>
                <a:t>m','n','o</a:t>
              </a:r>
              <a:r>
                <a:rPr lang="en-US" sz="2400" b="1" dirty="0" smtClean="0">
                  <a:solidFill>
                    <a:schemeClr val="accent4">
                      <a:lumMod val="75000"/>
                    </a:schemeClr>
                  </a:solidFill>
                </a:rPr>
                <a:t>', 'B', 'q', 'r', '4', 't', '6','v', 'w', 'x', 'L', '</a:t>
              </a:r>
              <a:r>
                <a:rPr lang="en-US" sz="2400" b="1" dirty="0" err="1" smtClean="0">
                  <a:solidFill>
                    <a:schemeClr val="accent4">
                      <a:lumMod val="75000"/>
                    </a:schemeClr>
                  </a:solidFill>
                </a:rPr>
                <a:t>z','A</a:t>
              </a:r>
              <a:r>
                <a:rPr lang="en-US" sz="2400" b="1" dirty="0">
                  <a:solidFill>
                    <a:schemeClr val="accent4">
                      <a:lumMod val="75000"/>
                    </a:schemeClr>
                  </a:solidFill>
                </a:rPr>
                <a:t>', 'p', 'C', '!', 'E', 'F', 'G',')', 'I', 'J', 'K', 'y', 'M</a:t>
              </a:r>
              <a:r>
                <a:rPr lang="en-US" sz="2400" b="1" dirty="0" smtClean="0">
                  <a:solidFill>
                    <a:schemeClr val="accent4">
                      <a:lumMod val="75000"/>
                    </a:schemeClr>
                  </a:solidFill>
                </a:rPr>
                <a:t>','N</a:t>
              </a:r>
              <a:r>
                <a:rPr lang="en-US" sz="2400" b="1" dirty="0">
                  <a:solidFill>
                    <a:schemeClr val="accent4">
                      <a:lumMod val="75000"/>
                    </a:schemeClr>
                  </a:solidFill>
                </a:rPr>
                <a:t>','O', 'P', 'Q', 'R', 'S', '%', 'U','V', 'W', 'X', 'Y', 'Z</a:t>
              </a:r>
              <a:r>
                <a:rPr lang="en-US" sz="2400" b="1" dirty="0" smtClean="0">
                  <a:solidFill>
                    <a:schemeClr val="accent4">
                      <a:lumMod val="75000"/>
                    </a:schemeClr>
                  </a:solidFill>
                </a:rPr>
                <a:t>','D</a:t>
              </a:r>
              <a:r>
                <a:rPr lang="en-US" sz="2400" b="1" dirty="0">
                  <a:solidFill>
                    <a:schemeClr val="accent4">
                      <a:lumMod val="75000"/>
                    </a:schemeClr>
                  </a:solidFill>
                </a:rPr>
                <a:t>', '@', '#', '$', 'T', '^', '&amp;','*', '(', 'H', 'd', '}', </a:t>
              </a:r>
              <a:r>
                <a:rPr lang="en-US" sz="2400" b="1" dirty="0" smtClean="0">
                  <a:solidFill>
                    <a:schemeClr val="accent4">
                      <a:lumMod val="75000"/>
                    </a:schemeClr>
                  </a:solidFill>
                </a:rPr>
                <a:t>'[',']', </a:t>
              </a:r>
              <a:r>
                <a:rPr lang="en-US" sz="2400" b="1" dirty="0">
                  <a:solidFill>
                    <a:schemeClr val="accent4">
                      <a:lumMod val="75000"/>
                    </a:schemeClr>
                  </a:solidFill>
                </a:rPr>
                <a:t>'|', ';', ':', ',', '&lt;','f', 'j', '?', '/', </a:t>
              </a:r>
              <a:r>
                <a:rPr lang="en-US" sz="2400" b="1" dirty="0" smtClean="0">
                  <a:solidFill>
                    <a:schemeClr val="accent4">
                      <a:lumMod val="75000"/>
                    </a:schemeClr>
                  </a:solidFill>
                </a:rPr>
                <a:t>'~','`',‘ ','0','1','2','3','s','5','u','7','8','l','-','_','+','a','\''</a:t>
              </a:r>
              <a:endParaRPr lang="en-US" sz="2400" b="1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4154862" y="1951348"/>
              <a:ext cx="3916838" cy="646331"/>
              <a:chOff x="4293908" y="2205872"/>
              <a:chExt cx="3916838" cy="646331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4293908" y="2205872"/>
                <a:ext cx="1546343" cy="646331"/>
              </a:xfrm>
              <a:prstGeom prst="rect">
                <a:avLst/>
              </a:prstGeom>
              <a:noFill/>
            </p:spPr>
            <p:txBody>
              <a:bodyPr wrap="square" spcCol="914400" rtlCol="0">
                <a:spAutoFit/>
              </a:bodyPr>
              <a:lstStyle/>
              <a:p>
                <a:pPr algn="ctr"/>
                <a:r>
                  <a:rPr lang="en-US" sz="3600" b="1" dirty="0" smtClean="0"/>
                  <a:t>sister</a:t>
                </a:r>
                <a:endParaRPr lang="en-US" sz="3600" dirty="0"/>
              </a:p>
            </p:txBody>
          </p:sp>
          <p:sp>
            <p:nvSpPr>
              <p:cNvPr id="6" name="Right Arrow 5"/>
              <p:cNvSpPr/>
              <p:nvPr/>
            </p:nvSpPr>
            <p:spPr>
              <a:xfrm>
                <a:off x="5840251" y="2441542"/>
                <a:ext cx="546060" cy="239483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6386311" y="2205872"/>
                <a:ext cx="1824435" cy="646331"/>
              </a:xfrm>
              <a:prstGeom prst="rect">
                <a:avLst/>
              </a:prstGeom>
              <a:noFill/>
            </p:spPr>
            <p:txBody>
              <a:bodyPr wrap="square" spcCol="914400" rtlCol="0">
                <a:spAutoFit/>
              </a:bodyPr>
              <a:lstStyle/>
              <a:p>
                <a:pPr algn="ctr"/>
                <a:r>
                  <a:rPr lang="en-US" sz="3600" b="1" dirty="0"/>
                  <a:t>s</a:t>
                </a:r>
                <a:r>
                  <a:rPr lang="en-US" sz="3600" b="1" dirty="0" smtClean="0"/>
                  <a:t>&gt;</a:t>
                </a:r>
                <a:r>
                  <a:rPr lang="en-US" sz="3600" b="1" dirty="0" err="1" smtClean="0"/>
                  <a:t>uwiw</a:t>
                </a:r>
                <a:endParaRPr lang="en-US" sz="3600" dirty="0"/>
              </a:p>
            </p:txBody>
          </p:sp>
        </p:grpSp>
        <p:sp>
          <p:nvSpPr>
            <p:cNvPr id="10" name="TextBox 9"/>
            <p:cNvSpPr txBox="1"/>
            <p:nvPr/>
          </p:nvSpPr>
          <p:spPr>
            <a:xfrm>
              <a:off x="2599439" y="2662171"/>
              <a:ext cx="7027684" cy="646331"/>
            </a:xfrm>
            <a:prstGeom prst="rect">
              <a:avLst/>
            </a:prstGeom>
            <a:noFill/>
          </p:spPr>
          <p:txBody>
            <a:bodyPr wrap="square" spcCol="914400" rtlCol="0">
              <a:spAutoFit/>
            </a:bodyPr>
            <a:lstStyle/>
            <a:p>
              <a:pPr algn="ctr"/>
              <a:r>
                <a:rPr lang="en-US" sz="3600" dirty="0" smtClean="0"/>
                <a:t>Random noise string : </a:t>
              </a:r>
              <a:r>
                <a:rPr lang="en-US" sz="3600" b="1" i="1" dirty="0" smtClean="0"/>
                <a:t>x4 </a:t>
              </a:r>
              <a:r>
                <a:rPr lang="en-US" sz="3600" b="1" i="1" dirty="0" err="1"/>
                <a:t>f</a:t>
              </a:r>
              <a:r>
                <a:rPr lang="en-US" sz="3600" b="1" i="1" dirty="0" err="1" smtClean="0"/>
                <a:t>jH</a:t>
              </a:r>
              <a:r>
                <a:rPr lang="en-US" sz="3600" b="1" i="1" dirty="0" smtClean="0"/>
                <a:t>…….</a:t>
              </a:r>
              <a:endParaRPr lang="en-US" sz="3600" b="1" i="1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460393" y="3511081"/>
              <a:ext cx="7027684" cy="646331"/>
            </a:xfrm>
            <a:prstGeom prst="rect">
              <a:avLst/>
            </a:prstGeom>
            <a:noFill/>
          </p:spPr>
          <p:txBody>
            <a:bodyPr wrap="square" spcCol="914400" rtlCol="0">
              <a:spAutoFit/>
            </a:bodyPr>
            <a:lstStyle/>
            <a:p>
              <a:pPr algn="ctr"/>
              <a:r>
                <a:rPr lang="en-US" sz="3600" dirty="0" smtClean="0"/>
                <a:t>Cipher Text : </a:t>
              </a:r>
              <a:r>
                <a:rPr lang="en-US" sz="3600" b="1" dirty="0" smtClean="0">
                  <a:solidFill>
                    <a:schemeClr val="accent1">
                      <a:lumMod val="75000"/>
                    </a:schemeClr>
                  </a:solidFill>
                </a:rPr>
                <a:t>xs4&gt; </a:t>
              </a:r>
              <a:r>
                <a:rPr lang="en-US" sz="3600" b="1" dirty="0" err="1" smtClean="0">
                  <a:solidFill>
                    <a:schemeClr val="accent1">
                      <a:lumMod val="75000"/>
                    </a:schemeClr>
                  </a:solidFill>
                </a:rPr>
                <a:t>ufwjiHw</a:t>
              </a:r>
              <a:endParaRPr lang="en-US" sz="360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7129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147</TotalTime>
  <Words>162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Vipin Pal</dc:creator>
  <cp:lastModifiedBy>Vipin Pal</cp:lastModifiedBy>
  <cp:revision>9</cp:revision>
  <dcterms:created xsi:type="dcterms:W3CDTF">2023-03-15T16:57:25Z</dcterms:created>
  <dcterms:modified xsi:type="dcterms:W3CDTF">2023-03-15T19:25:12Z</dcterms:modified>
</cp:coreProperties>
</file>