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0E95-8BAE-4106-8216-6DE481F77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D62E9-4789-43DD-96E6-298879C2B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84C05-AE63-4740-A352-964C53DA3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AB97B-4362-4745-AFD3-B5486976D5F9}" type="datetimeFigureOut">
              <a:rPr lang="en-US" smtClean="0"/>
              <a:t>09-Jul-17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EBAA1-1748-4E41-A46C-F52A0B57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3A5E1-1FC3-496C-8612-11913090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8BCA-1A99-4B39-BA75-CE8CAFBD3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0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1DE60-3A9A-42EA-A8AD-AC395270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12427-A0C2-4B47-9C7E-993C612D8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E574B-50DA-48E1-B6C7-90BE886E8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AB97B-4362-4745-AFD3-B5486976D5F9}" type="datetimeFigureOut">
              <a:rPr lang="en-US" smtClean="0"/>
              <a:t>09-Jul-17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201EC-E4E0-477D-BE5C-D0323339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6616B-502A-4F42-A0F4-855C499A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8BCA-1A99-4B39-BA75-CE8CAFBD3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3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1B245-0BEF-4AE3-A709-202ADE341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9A66C-0083-4D54-B7F1-A2EB90348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B4011-2748-4683-BCBF-E5D901F9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AB97B-4362-4745-AFD3-B5486976D5F9}" type="datetimeFigureOut">
              <a:rPr lang="en-US" smtClean="0"/>
              <a:t>09-Jul-17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C2E2B-F68F-4265-999A-3BAACC1A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3E5E3-0C95-4725-9587-D1C91FE9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8BCA-1A99-4B39-BA75-CE8CAFBD3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3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9548-CB92-4257-95B9-BBFEAB452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4775E-0A01-4882-AB7A-B0EC2CA96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AE89B-1931-4E04-9A8D-953D6423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AB97B-4362-4745-AFD3-B5486976D5F9}" type="datetimeFigureOut">
              <a:rPr lang="en-US" smtClean="0"/>
              <a:t>09-Jul-17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BAA45-682C-496D-9C41-374A5CBCC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49FBE-7C5B-4BA3-B0D3-EAE1C3B7B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8BCA-1A99-4B39-BA75-CE8CAFBD3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3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1ACA3-182E-4EFE-9B36-8E4E5D80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7227D-AA86-4567-8405-7450754B8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6A3E5-9ABA-4F77-912A-30AC66FC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AB97B-4362-4745-AFD3-B5486976D5F9}" type="datetimeFigureOut">
              <a:rPr lang="en-US" smtClean="0"/>
              <a:t>09-Jul-17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71638-814C-4A1B-9E47-FF89CFF2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3B94E-646B-415D-A06E-66ECBEAE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8BCA-1A99-4B39-BA75-CE8CAFBD3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1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25DDB-7060-4E9E-BFCF-DA6D7DEAA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8A65D-C283-49F7-9457-8D213EEF9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2B42E-5F65-4C4F-AE63-44F816D75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BAF95-53B1-49E8-9A51-7E155170A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AB97B-4362-4745-AFD3-B5486976D5F9}" type="datetimeFigureOut">
              <a:rPr lang="en-US" smtClean="0"/>
              <a:t>09-Jul-17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F438F-7BF1-4821-8616-45C7E38B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76462-C80A-462F-9459-A8CF7741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8BCA-1A99-4B39-BA75-CE8CAFBD3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1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9B9D5-EDAD-4D78-B13F-454E2CFA4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2B212-55FE-4020-A926-6377571FB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51EC6-B957-40B2-8771-055412EFF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18FAF5-4098-42C8-A4E6-7AA3AAD69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9CC36-87E9-4031-A535-94AE2BB5B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FCFD89-89BF-478C-AB7C-36533279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AB97B-4362-4745-AFD3-B5486976D5F9}" type="datetimeFigureOut">
              <a:rPr lang="en-US" smtClean="0"/>
              <a:t>09-Jul-17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EB397A-6955-4539-B6FD-8DC2D2E37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F135AB-FAAB-4D0D-AD85-4977334C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8BCA-1A99-4B39-BA75-CE8CAFBD3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5620-4BB4-47B9-98D5-C5428E91B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229323-42CB-462F-BF06-D6C0ACC6C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AB97B-4362-4745-AFD3-B5486976D5F9}" type="datetimeFigureOut">
              <a:rPr lang="en-US" smtClean="0"/>
              <a:t>09-Jul-17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CAFE3-B62B-4EBC-8671-D4D14EFA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D88D8-0572-4A84-A92E-1EE3B254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8BCA-1A99-4B39-BA75-CE8CAFBD3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2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CCE31-3380-4E4B-B459-4242841CD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AB97B-4362-4745-AFD3-B5486976D5F9}" type="datetimeFigureOut">
              <a:rPr lang="en-US" smtClean="0"/>
              <a:t>09-Jul-17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D6905-0C0C-4C0F-800B-473AF2B1D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BCD49-C186-4365-A725-5FAD4A47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8BCA-1A99-4B39-BA75-CE8CAFBD3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0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4AE86-0DE0-4112-9503-3D4B1E88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B67A9-6231-43B5-823E-92CD6E4CF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1FD84-87BC-453D-9232-F3A8D5BBE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D55FC-E7B3-4070-8297-5824EB16D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AB97B-4362-4745-AFD3-B5486976D5F9}" type="datetimeFigureOut">
              <a:rPr lang="en-US" smtClean="0"/>
              <a:t>09-Jul-17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DC4EB-7865-4E6F-B1B4-53B296E00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4D5F0-0369-4100-A1B7-E9BD6F30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8BCA-1A99-4B39-BA75-CE8CAFBD3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9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0E0F-1955-4C17-967D-46C7465C5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9CB242-879C-4CB6-B50A-D71FED2A6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C7698-1CAF-4E6A-BA9B-31757D28F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78CE9-10F0-4090-9B95-5FD2650F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AB97B-4362-4745-AFD3-B5486976D5F9}" type="datetimeFigureOut">
              <a:rPr lang="en-US" smtClean="0"/>
              <a:t>09-Jul-17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D560A-750B-4C4E-A400-1DB46C136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5A166-4E8D-4C56-B965-E4B36D86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8BCA-1A99-4B39-BA75-CE8CAFBD3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1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F0D293-A7DE-4029-9501-16FBE9434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E086F-8B3C-4F9D-9E62-A838D5831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E8641-CF82-4258-BFC7-16F169B99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AB97B-4362-4745-AFD3-B5486976D5F9}" type="datetimeFigureOut">
              <a:rPr lang="en-US" smtClean="0"/>
              <a:t>09-Jul-17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7C97-40DC-4EB1-9318-A2ED2EE2B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7F91D-3FC2-49C9-A16D-24671F513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E8BCA-1A99-4B39-BA75-CE8CAFBD3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7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964E-C158-4252-AC7D-FA91DD929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FF635-1A26-43CD-AEF6-BCDDE36C63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2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50AC-EE7E-4B94-AE04-2F0FE5B7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What is Artificial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D691C-83EB-41E7-BEF6-DA1D00A83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 branch of computer science dealing with simulation of intelligent behavior in computer.</a:t>
            </a:r>
          </a:p>
          <a:p>
            <a:r>
              <a:rPr lang="en-US" dirty="0"/>
              <a:t>The capability of machine to imitate intelligent human behavior.</a:t>
            </a:r>
          </a:p>
          <a:p>
            <a:r>
              <a:rPr lang="en-US" dirty="0"/>
              <a:t>Artificial intelligence is exhibited by machine.</a:t>
            </a:r>
          </a:p>
          <a:p>
            <a:r>
              <a:rPr lang="en-US" dirty="0"/>
              <a:t>The term can also refer to the study science and engineering of such intelligent machines system and program.</a:t>
            </a:r>
          </a:p>
          <a:p>
            <a:r>
              <a:rPr lang="en-US" dirty="0"/>
              <a:t>The theory and development of computer system able to perform task normally requiring human intelligence.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1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BFEB0-C775-4778-82AD-DE75EEB8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Working of AI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2A57D6F-2B52-45C8-9783-B5B5B2329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14" y="1961322"/>
            <a:ext cx="8136834" cy="4386469"/>
          </a:xfrm>
        </p:spPr>
      </p:pic>
    </p:spTree>
    <p:extLst>
      <p:ext uri="{BB962C8B-B14F-4D97-AF65-F5344CB8AC3E}">
        <p14:creationId xmlns:p14="http://schemas.microsoft.com/office/powerpoint/2010/main" val="356459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04C5-2846-4074-9763-0C853F3F8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Use of Artificial Intelligence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22E20AC-6A0A-4727-AB92-7EB65869D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application</a:t>
            </a:r>
          </a:p>
          <a:p>
            <a:r>
              <a:rPr lang="en-US" dirty="0"/>
              <a:t>Robotics</a:t>
            </a:r>
          </a:p>
          <a:p>
            <a:r>
              <a:rPr lang="en-US" dirty="0"/>
              <a:t>Natural language processing</a:t>
            </a:r>
          </a:p>
          <a:p>
            <a:r>
              <a:rPr lang="en-US" dirty="0"/>
              <a:t>Speech recognition</a:t>
            </a:r>
          </a:p>
          <a:p>
            <a:r>
              <a:rPr lang="en-US" dirty="0"/>
              <a:t>Intelligent agent</a:t>
            </a:r>
          </a:p>
          <a:p>
            <a:r>
              <a:rPr lang="en-US" dirty="0"/>
              <a:t>Bot </a:t>
            </a:r>
          </a:p>
          <a:p>
            <a:r>
              <a:rPr lang="en-US" dirty="0"/>
              <a:t>Artificial creativity</a:t>
            </a:r>
          </a:p>
          <a:p>
            <a:r>
              <a:rPr lang="en-US" dirty="0"/>
              <a:t>Intelligent agent</a:t>
            </a:r>
          </a:p>
        </p:txBody>
      </p:sp>
    </p:spTree>
    <p:extLst>
      <p:ext uri="{BB962C8B-B14F-4D97-AF65-F5344CB8AC3E}">
        <p14:creationId xmlns:p14="http://schemas.microsoft.com/office/powerpoint/2010/main" val="312691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94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Artificial Intelligence</vt:lpstr>
      <vt:lpstr>What is Artificial Intelligence</vt:lpstr>
      <vt:lpstr>Working of AI</vt:lpstr>
      <vt:lpstr>Use of Artificial Intelligence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Sajan</dc:creator>
  <cp:lastModifiedBy>Sajan</cp:lastModifiedBy>
  <cp:revision>5</cp:revision>
  <dcterms:created xsi:type="dcterms:W3CDTF">2017-07-09T14:30:33Z</dcterms:created>
  <dcterms:modified xsi:type="dcterms:W3CDTF">2017-07-09T15:52:09Z</dcterms:modified>
</cp:coreProperties>
</file>