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A7A9-995B-458C-96ED-C82C5770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1B1E3-E289-4BE5-B8EE-F1DAB5B57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EAF8-D6EA-4B3B-8D42-B5362F4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95F7-4A5E-432C-A55E-B0C676B5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8A7C-AE80-41DA-9B5B-DE1F813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99CD-5968-42C9-87DB-7B5BFA60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B5FE4-D737-4C8B-88AD-C38C4931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7CEB-71E3-4142-B7A6-915E39A1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BE34-8041-4033-9748-F6C0B6C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C320-254C-42C2-9634-0E46AE13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93455-8FBF-4A16-9E6E-634FC72C3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64DB-C330-4DDB-8A4F-F7B110FC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8BFB-B9F0-466B-9197-115570B7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6B7B-C65A-4F10-8314-8BD4DE36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96C4-0DB8-44C8-A36A-1F2A6ABE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996D-20A7-4635-84E0-4AF4E7AE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7F4A-3797-403A-95ED-ACFE2965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70C6-E933-4F34-A6F2-B104D04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1226-8D04-4CC6-B2EE-A1D42BE0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834A-8032-4518-BA54-13F303A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314B-B4B9-4A77-BF82-CF8BC277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417D-EFC0-46FF-81CD-FED33948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526F-5BC1-45C7-AC1D-81018536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3A7C2-BBFE-4BB6-A4FB-1FF885E4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D8D3-4FF3-4D57-9A9A-1D73022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74FD-3B11-4AA7-8A0A-0856001D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3EF-0625-405B-B927-0E67AC583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D202D-57A0-4259-A8D0-1BCF5E38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5A3B-ECDD-4113-AEDF-97D7797C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F253-2902-49F9-B3BF-E34CE37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B962F-6A41-451A-818D-A16749B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D596-25C6-4099-A579-5144B4CA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E711-083D-4DE1-8502-CA225AF0D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91223-A1A7-4C64-8343-58FCA4DB9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5230E-176D-495A-9099-ECFD6DCBE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72777-922D-4F68-8817-8A5605BC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8D34E-349F-4067-BC8E-991822AC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DCFCF-9A15-4C79-8823-DF86CDB5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D791E-1D56-4232-80C1-0458467E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B338-C95A-43D6-BDEA-DA7F2623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21B18-C3F7-437A-A50D-EFF9F550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EDA-461F-4D25-B79C-EA8C6AB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9B012-8C9D-43DE-90CD-79B94BE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A4838-3684-4BC2-8094-39DF650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5CF79-CB6A-4087-957A-4C849E4C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524E6-ACC7-4B92-B824-A989A5E6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475F-6B06-4E89-A453-C94EF998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0D39-36E2-470A-AF5D-B379F5B5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10E46-D63D-45B2-94FB-314C69BC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9742D-68FF-45B8-A989-E5E4E3E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D914-ADCE-42E1-A085-6A71B06C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B8C56-1C9A-4438-9F56-A5BFCCF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AA90-BA22-4C2A-8EEE-42A12820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A95B8-8155-4015-949A-CAC5CAA4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5CC0A-D1CF-4DE8-BC74-181D0C7F6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278C6-EE6E-4A9E-9B4F-1589DB2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A59D-02C0-46AC-9605-2392905F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6D02-CC77-467C-A363-BA00B39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D7694-E7BA-454A-8114-DEC683AC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E5AA-ABE6-4536-A5DE-3E850BC4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03BB-4D79-4C49-B1AE-4B0A89479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14B3-1D4B-4BC6-975D-32F71FB7F436}" type="datetimeFigureOut">
              <a:rPr lang="en-US" smtClean="0"/>
              <a:t>09-Jul-17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E8BC-AEA6-4E6A-8D93-C265FA010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5F70-671C-463D-8106-1423DF3A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0CE5-2D7C-44A5-AAA7-D758C18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738D-303F-45B2-8295-24F3366CA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9654-0D91-4A2C-B6DC-BAA3C7F4D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2D4-0550-44F7-8C03-6C97B3E1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Definition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536F-F9E0-4EB0-928A-E6FC2507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focuses on the development of computer programs that can access data and use it learn for themselves.</a:t>
            </a:r>
          </a:p>
          <a:p>
            <a:r>
              <a:rPr lang="en-US" dirty="0"/>
              <a:t>The primary aim is to allow the computers learn automatically without human intervention or assistance and adjust actions accordingly.</a:t>
            </a:r>
          </a:p>
          <a:p>
            <a:r>
              <a:rPr lang="en-US" dirty="0"/>
              <a:t>Machine learning explores the study and construction of algorithms that can learn from and make predictions on data .</a:t>
            </a:r>
          </a:p>
          <a:p>
            <a:r>
              <a:rPr lang="en-US" dirty="0"/>
              <a:t>Machine learning is a core subarea of artificial intelligence.</a:t>
            </a:r>
          </a:p>
          <a:p>
            <a:r>
              <a:rPr lang="en-US" dirty="0"/>
              <a:t>In general, machine learning is about learning to do better in the future based on what was experienced in the past.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6711-D113-47A5-A2C9-4FB9E8BB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ML is done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5952B-3383-4BE6-BB7B-69D19CFCC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28" y="1825625"/>
            <a:ext cx="4558544" cy="4351338"/>
          </a:xfrm>
        </p:spPr>
      </p:pic>
    </p:spTree>
    <p:extLst>
      <p:ext uri="{BB962C8B-B14F-4D97-AF65-F5344CB8AC3E}">
        <p14:creationId xmlns:p14="http://schemas.microsoft.com/office/powerpoint/2010/main" val="245241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9C54-3C6E-416E-A068-704E2AE1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Applications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D6A1-8B6D-406B-8638-3E56A6B7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Speech to text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Conversation/chatbots</a:t>
            </a:r>
          </a:p>
          <a:p>
            <a:r>
              <a:rPr lang="en-US" dirty="0"/>
              <a:t>Language Translation</a:t>
            </a:r>
          </a:p>
          <a:p>
            <a:r>
              <a:rPr lang="en-US" dirty="0"/>
              <a:t>Visual recognition</a:t>
            </a:r>
          </a:p>
          <a:p>
            <a:r>
              <a:rPr lang="en-US" dirty="0"/>
              <a:t>Fighting Web spam</a:t>
            </a:r>
          </a:p>
          <a:p>
            <a:r>
              <a:rPr lang="en-US" dirty="0"/>
              <a:t>Assistive and Medical Tech</a:t>
            </a:r>
          </a:p>
          <a:p>
            <a:r>
              <a:rPr lang="en-US" dirty="0"/>
              <a:t>Playing Video Games Automatically</a:t>
            </a:r>
          </a:p>
          <a:p>
            <a:r>
              <a:rPr lang="en-US" dirty="0"/>
              <a:t>Face Detection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0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</vt:lpstr>
      <vt:lpstr>Definition of machine learning</vt:lpstr>
      <vt:lpstr>How ML is done</vt:lpstr>
      <vt:lpstr>Applications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Sajan</dc:creator>
  <cp:lastModifiedBy>Sajan</cp:lastModifiedBy>
  <cp:revision>3</cp:revision>
  <dcterms:created xsi:type="dcterms:W3CDTF">2017-07-09T15:39:03Z</dcterms:created>
  <dcterms:modified xsi:type="dcterms:W3CDTF">2017-07-09T15:54:44Z</dcterms:modified>
</cp:coreProperties>
</file>