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F619-D0BD-426F-A203-6C2C49F4D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D52BE-7304-49DC-A1E6-35D1F17DD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E464B6-B915-445C-AE7A-E52502C02A17}"/>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5" name="Footer Placeholder 4">
            <a:extLst>
              <a:ext uri="{FF2B5EF4-FFF2-40B4-BE49-F238E27FC236}">
                <a16:creationId xmlns:a16="http://schemas.microsoft.com/office/drawing/2014/main" id="{B5FB2E8C-14BC-4546-82FB-34972E9EE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3BC0F-887F-4B80-BA10-C2F1F64F20B9}"/>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83175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42F3-19E6-45A6-9FBD-8FC94DDC31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C1693-D09C-4261-9078-A524757E4A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20374-8580-4B6D-93BE-71DE8EE9FAF9}"/>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5" name="Footer Placeholder 4">
            <a:extLst>
              <a:ext uri="{FF2B5EF4-FFF2-40B4-BE49-F238E27FC236}">
                <a16:creationId xmlns:a16="http://schemas.microsoft.com/office/drawing/2014/main" id="{E4A8E9DC-3700-4BFD-857E-859C865DC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7ABDD-4BEE-4796-B2FB-3A575C9F9B24}"/>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404399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50299-0751-4B43-A876-A2FC73C12C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7213D9-2C01-4DCD-AA2F-C26F1421CB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40061-7EB4-409F-9F8B-03E5EC934ED9}"/>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5" name="Footer Placeholder 4">
            <a:extLst>
              <a:ext uri="{FF2B5EF4-FFF2-40B4-BE49-F238E27FC236}">
                <a16:creationId xmlns:a16="http://schemas.microsoft.com/office/drawing/2014/main" id="{F388A2DC-5F84-4BCE-9F90-9C911D702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4AED2-D7DD-4F67-B02D-E25E5FCED2BC}"/>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216646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9E28-DF57-4F25-BA83-FF1CF2046F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6DC52-A59D-45C5-84A6-A4206C92E1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EB014-1D05-4CDE-AF80-68C5A15C4793}"/>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5" name="Footer Placeholder 4">
            <a:extLst>
              <a:ext uri="{FF2B5EF4-FFF2-40B4-BE49-F238E27FC236}">
                <a16:creationId xmlns:a16="http://schemas.microsoft.com/office/drawing/2014/main" id="{E9A5004A-0295-4066-8B2B-48E0FA722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7D30F-C557-42C3-B7E6-E96D7A5D356A}"/>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101315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04EA-A253-4538-8AF4-AF4D6080B1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9CA3F3-531D-4A6B-96CB-BEB836A41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830CA6-3AC2-4370-87D7-44AB2A88A7FA}"/>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5" name="Footer Placeholder 4">
            <a:extLst>
              <a:ext uri="{FF2B5EF4-FFF2-40B4-BE49-F238E27FC236}">
                <a16:creationId xmlns:a16="http://schemas.microsoft.com/office/drawing/2014/main" id="{3606C757-C547-4D9B-B957-864473CEE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88718-CA64-4ECD-AA18-B5765A941D51}"/>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327956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F3EB-90E5-4E8D-AF22-15278A58A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52A82-5E7E-4B7F-9DDC-A4808CDD54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F3E60-5782-4C04-95AE-7D437A4F2C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A68C0-53C6-41C5-9DFE-CD9EFB214EAA}"/>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6" name="Footer Placeholder 5">
            <a:extLst>
              <a:ext uri="{FF2B5EF4-FFF2-40B4-BE49-F238E27FC236}">
                <a16:creationId xmlns:a16="http://schemas.microsoft.com/office/drawing/2014/main" id="{197E3B47-1634-4AF7-A8FE-6C32C2AB0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F2223-F127-4652-A7AA-D8A4A7F800DA}"/>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305450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3D1A-8F77-4357-8E0C-05A77F3FD3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FC381F-E816-4880-B596-FDEF5EEAE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2F5537-6DBC-4B80-ADB1-5280AF3104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DA6836-5420-45C8-8111-0929C8A43E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F9C7A2-64B8-43DC-974F-81B6553085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A66151-6CBC-4703-B230-E9B066FABC93}"/>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8" name="Footer Placeholder 7">
            <a:extLst>
              <a:ext uri="{FF2B5EF4-FFF2-40B4-BE49-F238E27FC236}">
                <a16:creationId xmlns:a16="http://schemas.microsoft.com/office/drawing/2014/main" id="{A8C65B5A-A158-462F-ADD1-842EB275E9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370D5B-3A0A-4BD3-8D1F-D97C2C712387}"/>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16286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1C5-D3AF-45F4-8A50-D43321A6E3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87B736-E6FE-4EB8-96BF-DB08DFF6DD3F}"/>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4" name="Footer Placeholder 3">
            <a:extLst>
              <a:ext uri="{FF2B5EF4-FFF2-40B4-BE49-F238E27FC236}">
                <a16:creationId xmlns:a16="http://schemas.microsoft.com/office/drawing/2014/main" id="{2E7EB437-3470-4ED5-A4C5-D07875085A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55374-B601-430C-86A8-246B82821EA3}"/>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78605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317FE-9CDC-4927-B3E7-388211212620}"/>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3" name="Footer Placeholder 2">
            <a:extLst>
              <a:ext uri="{FF2B5EF4-FFF2-40B4-BE49-F238E27FC236}">
                <a16:creationId xmlns:a16="http://schemas.microsoft.com/office/drawing/2014/main" id="{311D82B3-FAAC-43BA-8BE2-4B56543D2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893187-D9CC-4C8B-A743-9C77D069B678}"/>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392689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4476-EE2F-4375-B8C9-21CD9FEC0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A73C2B-AC07-4A12-BDCC-CF2907D9F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47C2FE-358C-4770-B2E3-3DE326F54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BED98-2494-4DD3-B4D3-437D62588397}"/>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6" name="Footer Placeholder 5">
            <a:extLst>
              <a:ext uri="{FF2B5EF4-FFF2-40B4-BE49-F238E27FC236}">
                <a16:creationId xmlns:a16="http://schemas.microsoft.com/office/drawing/2014/main" id="{A1EC94AC-9192-4FAE-AA71-8433B7363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EE5D7-2C07-4C4A-B32D-52CA05601C52}"/>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261917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CC56-E2C7-4B12-918A-DE9CCE779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1193C1-AED8-4CA4-A586-322ACDA8D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3656B2-2ABC-4F82-B7D1-C0FD6E8E5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B607E8-23CD-4495-8139-581F0F0C97AB}"/>
              </a:ext>
            </a:extLst>
          </p:cNvPr>
          <p:cNvSpPr>
            <a:spLocks noGrp="1"/>
          </p:cNvSpPr>
          <p:nvPr>
            <p:ph type="dt" sz="half" idx="10"/>
          </p:nvPr>
        </p:nvSpPr>
        <p:spPr/>
        <p:txBody>
          <a:bodyPr/>
          <a:lstStyle/>
          <a:p>
            <a:fld id="{705F1F5F-D817-4BA1-833B-FD74721FD33C}" type="datetimeFigureOut">
              <a:rPr lang="en-US" smtClean="0"/>
              <a:t>09-Jul-17</a:t>
            </a:fld>
            <a:endParaRPr lang="en-US"/>
          </a:p>
        </p:txBody>
      </p:sp>
      <p:sp>
        <p:nvSpPr>
          <p:cNvPr id="6" name="Footer Placeholder 5">
            <a:extLst>
              <a:ext uri="{FF2B5EF4-FFF2-40B4-BE49-F238E27FC236}">
                <a16:creationId xmlns:a16="http://schemas.microsoft.com/office/drawing/2014/main" id="{166AD0DE-37B2-4B82-9349-4633FE14D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7359C-44C3-4AF7-A3F2-9ADDE559F4BD}"/>
              </a:ext>
            </a:extLst>
          </p:cNvPr>
          <p:cNvSpPr>
            <a:spLocks noGrp="1"/>
          </p:cNvSpPr>
          <p:nvPr>
            <p:ph type="sldNum" sz="quarter" idx="12"/>
          </p:nvPr>
        </p:nvSpPr>
        <p:spPr/>
        <p:txBody>
          <a:bodyPr/>
          <a:lstStyle/>
          <a:p>
            <a:fld id="{A188ED88-6BA5-4670-A916-1F5287E84B02}" type="slidenum">
              <a:rPr lang="en-US" smtClean="0"/>
              <a:t>‹#›</a:t>
            </a:fld>
            <a:endParaRPr lang="en-US"/>
          </a:p>
        </p:txBody>
      </p:sp>
    </p:spTree>
    <p:extLst>
      <p:ext uri="{BB962C8B-B14F-4D97-AF65-F5344CB8AC3E}">
        <p14:creationId xmlns:p14="http://schemas.microsoft.com/office/powerpoint/2010/main" val="385703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7C1CA-80EF-4B48-96CE-954BC0C53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4EEE3C-5FB7-457C-87FB-6EF45F33AF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D6FC0-1272-4CEF-AD04-16CFC9BFC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F1F5F-D817-4BA1-833B-FD74721FD33C}" type="datetimeFigureOut">
              <a:rPr lang="en-US" smtClean="0"/>
              <a:t>09-Jul-17</a:t>
            </a:fld>
            <a:endParaRPr lang="en-US"/>
          </a:p>
        </p:txBody>
      </p:sp>
      <p:sp>
        <p:nvSpPr>
          <p:cNvPr id="5" name="Footer Placeholder 4">
            <a:extLst>
              <a:ext uri="{FF2B5EF4-FFF2-40B4-BE49-F238E27FC236}">
                <a16:creationId xmlns:a16="http://schemas.microsoft.com/office/drawing/2014/main" id="{61606508-EF13-429F-9E21-8EA27FD5E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3971F5-612E-4B44-A426-FEE74D15B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8ED88-6BA5-4670-A916-1F5287E84B02}" type="slidenum">
              <a:rPr lang="en-US" smtClean="0"/>
              <a:t>‹#›</a:t>
            </a:fld>
            <a:endParaRPr lang="en-US"/>
          </a:p>
        </p:txBody>
      </p:sp>
    </p:spTree>
    <p:extLst>
      <p:ext uri="{BB962C8B-B14F-4D97-AF65-F5344CB8AC3E}">
        <p14:creationId xmlns:p14="http://schemas.microsoft.com/office/powerpoint/2010/main" val="144686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3DFD-2BC4-4D71-A836-07CC6B730CDD}"/>
              </a:ext>
            </a:extLst>
          </p:cNvPr>
          <p:cNvSpPr>
            <a:spLocks noGrp="1"/>
          </p:cNvSpPr>
          <p:nvPr>
            <p:ph type="ctrTitle"/>
          </p:nvPr>
        </p:nvSpPr>
        <p:spPr/>
        <p:txBody>
          <a:bodyPr/>
          <a:lstStyle/>
          <a:p>
            <a:r>
              <a:rPr lang="en-US" dirty="0">
                <a:solidFill>
                  <a:srgbClr val="7030A0"/>
                </a:solidFill>
              </a:rPr>
              <a:t>Natural Language Processing</a:t>
            </a:r>
          </a:p>
        </p:txBody>
      </p:sp>
      <p:sp>
        <p:nvSpPr>
          <p:cNvPr id="3" name="Subtitle 2">
            <a:extLst>
              <a:ext uri="{FF2B5EF4-FFF2-40B4-BE49-F238E27FC236}">
                <a16:creationId xmlns:a16="http://schemas.microsoft.com/office/drawing/2014/main" id="{0E3D8ACA-4B1F-4909-A837-1DD60AF8B8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436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5EAE-548A-4EE9-A535-30C307070353}"/>
              </a:ext>
            </a:extLst>
          </p:cNvPr>
          <p:cNvSpPr>
            <a:spLocks noGrp="1"/>
          </p:cNvSpPr>
          <p:nvPr>
            <p:ph type="title"/>
          </p:nvPr>
        </p:nvSpPr>
        <p:spPr/>
        <p:txBody>
          <a:bodyPr/>
          <a:lstStyle/>
          <a:p>
            <a:r>
              <a:rPr lang="en-US" dirty="0">
                <a:solidFill>
                  <a:srgbClr val="7030A0"/>
                </a:solidFill>
              </a:rPr>
              <a:t>Definition of NLP</a:t>
            </a:r>
          </a:p>
        </p:txBody>
      </p:sp>
      <p:sp>
        <p:nvSpPr>
          <p:cNvPr id="3" name="Content Placeholder 2">
            <a:extLst>
              <a:ext uri="{FF2B5EF4-FFF2-40B4-BE49-F238E27FC236}">
                <a16:creationId xmlns:a16="http://schemas.microsoft.com/office/drawing/2014/main" id="{0251257F-1535-4ACD-8FD2-54F52BCD7154}"/>
              </a:ext>
            </a:extLst>
          </p:cNvPr>
          <p:cNvSpPr>
            <a:spLocks noGrp="1"/>
          </p:cNvSpPr>
          <p:nvPr>
            <p:ph idx="1"/>
          </p:nvPr>
        </p:nvSpPr>
        <p:spPr/>
        <p:txBody>
          <a:bodyPr/>
          <a:lstStyle/>
          <a:p>
            <a:r>
              <a:rPr lang="en-US" dirty="0"/>
              <a:t>The development of NLP application is challenging because computer traditionally require human to speak</a:t>
            </a:r>
          </a:p>
          <a:p>
            <a:r>
              <a:rPr lang="en-US" dirty="0"/>
              <a:t>Common NLP task </a:t>
            </a:r>
          </a:p>
          <a:p>
            <a:pPr marL="514350" indent="-514350">
              <a:buFont typeface="+mj-lt"/>
              <a:buAutoNum type="arabicPeriod"/>
            </a:pPr>
            <a:r>
              <a:rPr lang="en-US" dirty="0"/>
              <a:t>Deep analytics</a:t>
            </a:r>
          </a:p>
          <a:p>
            <a:pPr marL="514350" indent="-514350">
              <a:buFont typeface="+mj-lt"/>
              <a:buAutoNum type="arabicPeriod"/>
            </a:pPr>
            <a:r>
              <a:rPr lang="en-US" dirty="0"/>
              <a:t>Named entity extraction</a:t>
            </a:r>
          </a:p>
          <a:p>
            <a:pPr marL="514350" indent="-514350">
              <a:buFont typeface="+mj-lt"/>
              <a:buAutoNum type="arabicPeriod"/>
            </a:pPr>
            <a:r>
              <a:rPr lang="en-US" dirty="0"/>
              <a:t>Co-reference re solution</a:t>
            </a:r>
          </a:p>
          <a:p>
            <a:r>
              <a:rPr lang="en-US" dirty="0"/>
              <a:t>If you use natural processing for research the program will recognize that cloud computing is an entity.</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16103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DEB6-3979-41CB-90E3-BA983B9D8D77}"/>
              </a:ext>
            </a:extLst>
          </p:cNvPr>
          <p:cNvSpPr>
            <a:spLocks noGrp="1"/>
          </p:cNvSpPr>
          <p:nvPr>
            <p:ph type="title"/>
          </p:nvPr>
        </p:nvSpPr>
        <p:spPr/>
        <p:txBody>
          <a:bodyPr/>
          <a:lstStyle/>
          <a:p>
            <a:r>
              <a:rPr lang="en-US" dirty="0">
                <a:solidFill>
                  <a:srgbClr val="7030A0"/>
                </a:solidFill>
              </a:rPr>
              <a:t>How it works</a:t>
            </a:r>
          </a:p>
        </p:txBody>
      </p:sp>
      <p:pic>
        <p:nvPicPr>
          <p:cNvPr id="8" name="Content Placeholder 7">
            <a:extLst>
              <a:ext uri="{FF2B5EF4-FFF2-40B4-BE49-F238E27FC236}">
                <a16:creationId xmlns:a16="http://schemas.microsoft.com/office/drawing/2014/main" id="{E66340E4-9F91-481F-B820-C824D20EA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062" y="2049704"/>
            <a:ext cx="8477250" cy="3876675"/>
          </a:xfrm>
        </p:spPr>
      </p:pic>
    </p:spTree>
    <p:extLst>
      <p:ext uri="{BB962C8B-B14F-4D97-AF65-F5344CB8AC3E}">
        <p14:creationId xmlns:p14="http://schemas.microsoft.com/office/powerpoint/2010/main" val="154802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1EFB-79D2-47B4-8069-1D2F592DE9AB}"/>
              </a:ext>
            </a:extLst>
          </p:cNvPr>
          <p:cNvSpPr>
            <a:spLocks noGrp="1"/>
          </p:cNvSpPr>
          <p:nvPr>
            <p:ph type="title"/>
          </p:nvPr>
        </p:nvSpPr>
        <p:spPr/>
        <p:txBody>
          <a:bodyPr/>
          <a:lstStyle/>
          <a:p>
            <a:r>
              <a:rPr lang="en-US" dirty="0">
                <a:solidFill>
                  <a:srgbClr val="7030A0"/>
                </a:solidFill>
              </a:rPr>
              <a:t>Applications of NLP</a:t>
            </a:r>
          </a:p>
        </p:txBody>
      </p:sp>
      <p:sp>
        <p:nvSpPr>
          <p:cNvPr id="3" name="Content Placeholder 2">
            <a:extLst>
              <a:ext uri="{FF2B5EF4-FFF2-40B4-BE49-F238E27FC236}">
                <a16:creationId xmlns:a16="http://schemas.microsoft.com/office/drawing/2014/main" id="{5186A160-5B0C-4802-BEAD-5C56AD48CE07}"/>
              </a:ext>
            </a:extLst>
          </p:cNvPr>
          <p:cNvSpPr>
            <a:spLocks noGrp="1"/>
          </p:cNvSpPr>
          <p:nvPr>
            <p:ph idx="1"/>
          </p:nvPr>
        </p:nvSpPr>
        <p:spPr/>
        <p:txBody>
          <a:bodyPr/>
          <a:lstStyle/>
          <a:p>
            <a:r>
              <a:rPr lang="en-US" dirty="0"/>
              <a:t>As technology is increasingly making the methods and platforms on which we communicate ever more accessible, there is an even greater need to understand the languages we use to communicate. By combining the power of artificial intelligence, computational linguistics and computer science, Natural Language Processing (NLP) help machine read text by simulating the human ability to understand language.</a:t>
            </a:r>
          </a:p>
          <a:p>
            <a:r>
              <a:rPr lang="en-US" dirty="0"/>
              <a:t>Machine translation</a:t>
            </a:r>
          </a:p>
          <a:p>
            <a:r>
              <a:rPr lang="en-US" dirty="0"/>
              <a:t>Fighting spam</a:t>
            </a:r>
          </a:p>
          <a:p>
            <a:r>
              <a:rPr lang="en-US"/>
              <a:t>Information extraction</a:t>
            </a:r>
            <a:endParaRPr lang="en-US" dirty="0"/>
          </a:p>
        </p:txBody>
      </p:sp>
    </p:spTree>
    <p:extLst>
      <p:ext uri="{BB962C8B-B14F-4D97-AF65-F5344CB8AC3E}">
        <p14:creationId xmlns:p14="http://schemas.microsoft.com/office/powerpoint/2010/main" val="401390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79</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Natural Language Processing</vt:lpstr>
      <vt:lpstr>Definition of NLP</vt:lpstr>
      <vt:lpstr>How it works</vt:lpstr>
      <vt:lpstr>Applications of NLP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Sajan</dc:creator>
  <cp:lastModifiedBy>Sajan</cp:lastModifiedBy>
  <cp:revision>5</cp:revision>
  <dcterms:created xsi:type="dcterms:W3CDTF">2017-07-09T15:09:21Z</dcterms:created>
  <dcterms:modified xsi:type="dcterms:W3CDTF">2017-07-09T15:53:33Z</dcterms:modified>
</cp:coreProperties>
</file>