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639A0-137B-410F-92D8-CBDB3CF214A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7F54294-E137-4DA3-9D58-AA66DD54747E}">
      <dgm:prSet phldrT="[文本]"/>
      <dgm:spPr/>
      <dgm:t>
        <a:bodyPr/>
        <a:lstStyle/>
        <a:p>
          <a:r>
            <a:rPr lang="en-US" altLang="zh-CN" dirty="0" smtClean="0"/>
            <a:t>First</a:t>
          </a:r>
        </a:p>
      </dgm:t>
    </dgm:pt>
    <dgm:pt modelId="{58CF786F-58AD-4DA6-B274-FEF9818DB03B}" type="parTrans" cxnId="{B489BCB0-7C3F-4126-80B6-77B35C6E19BA}">
      <dgm:prSet/>
      <dgm:spPr/>
    </dgm:pt>
    <dgm:pt modelId="{F1D4A647-670B-4EE6-B122-1BAF57AC3F5E}" type="sibTrans" cxnId="{B489BCB0-7C3F-4126-80B6-77B35C6E19BA}">
      <dgm:prSet/>
      <dgm:spPr/>
    </dgm:pt>
    <dgm:pt modelId="{235EAD4F-A2C0-4548-9E2B-5FCA67CE8A1C}">
      <dgm:prSet phldrT="[文本]"/>
      <dgm:spPr/>
      <dgm:t>
        <a:bodyPr/>
        <a:lstStyle/>
        <a:p>
          <a:r>
            <a:rPr lang="en-US" altLang="zh-CN" dirty="0" smtClean="0"/>
            <a:t>Second</a:t>
          </a:r>
          <a:endParaRPr lang="zh-CN" altLang="en-US" dirty="0"/>
        </a:p>
      </dgm:t>
    </dgm:pt>
    <dgm:pt modelId="{4B84CF1E-F69B-4A6A-AAE8-D7AA9B26DF4F}" type="parTrans" cxnId="{65F4A66E-01EA-425D-9834-30FA7B93D1A9}">
      <dgm:prSet/>
      <dgm:spPr/>
    </dgm:pt>
    <dgm:pt modelId="{B63A9A79-726E-4613-847A-418A12B615B4}" type="sibTrans" cxnId="{65F4A66E-01EA-425D-9834-30FA7B93D1A9}">
      <dgm:prSet/>
      <dgm:spPr/>
    </dgm:pt>
    <dgm:pt modelId="{020C0E4D-C178-49BD-BEF0-74F047B99DC9}">
      <dgm:prSet phldrT="[文本]"/>
      <dgm:spPr/>
      <dgm:t>
        <a:bodyPr/>
        <a:lstStyle/>
        <a:p>
          <a:r>
            <a:rPr lang="en-US" altLang="zh-CN" smtClean="0"/>
            <a:t>Third</a:t>
          </a:r>
          <a:endParaRPr lang="zh-CN" altLang="en-US"/>
        </a:p>
      </dgm:t>
    </dgm:pt>
    <dgm:pt modelId="{236EB2C7-6818-4409-A18B-E409475CAC48}" type="parTrans" cxnId="{9966A151-9DE2-4D7E-842C-6D3FF0778987}">
      <dgm:prSet/>
      <dgm:spPr/>
    </dgm:pt>
    <dgm:pt modelId="{432B68D7-FF78-4286-ADFC-05CB9F35089B}" type="sibTrans" cxnId="{9966A151-9DE2-4D7E-842C-6D3FF0778987}">
      <dgm:prSet/>
      <dgm:spPr/>
    </dgm:pt>
    <dgm:pt modelId="{59C090D9-6E7F-403D-9EEF-0D8CD154372F}" type="pres">
      <dgm:prSet presAssocID="{1EC639A0-137B-410F-92D8-CBDB3CF214A9}" presName="Name0" presStyleCnt="0">
        <dgm:presLayoutVars>
          <dgm:dir/>
          <dgm:animLvl val="lvl"/>
          <dgm:resizeHandles val="exact"/>
        </dgm:presLayoutVars>
      </dgm:prSet>
      <dgm:spPr/>
    </dgm:pt>
    <dgm:pt modelId="{27211D84-8DC2-44CB-ADB9-0995CB30D60A}" type="pres">
      <dgm:prSet presAssocID="{67F54294-E137-4DA3-9D58-AA66DD54747E}" presName="Name8" presStyleCnt="0"/>
      <dgm:spPr/>
    </dgm:pt>
    <dgm:pt modelId="{10A79670-26B1-4218-B8A3-318D56AE1C6B}" type="pres">
      <dgm:prSet presAssocID="{67F54294-E137-4DA3-9D58-AA66DD54747E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8C8242-538C-408B-99E8-306EB9379EEA}" type="pres">
      <dgm:prSet presAssocID="{67F54294-E137-4DA3-9D58-AA66DD5474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CD83E-70C1-484F-A850-F256F5ECB89D}" type="pres">
      <dgm:prSet presAssocID="{235EAD4F-A2C0-4548-9E2B-5FCA67CE8A1C}" presName="Name8" presStyleCnt="0"/>
      <dgm:spPr/>
    </dgm:pt>
    <dgm:pt modelId="{BD930630-A702-496A-84AF-842152FD30D8}" type="pres">
      <dgm:prSet presAssocID="{235EAD4F-A2C0-4548-9E2B-5FCA67CE8A1C}" presName="level" presStyleLbl="node1" presStyleIdx="1" presStyleCnt="3">
        <dgm:presLayoutVars>
          <dgm:chMax val="1"/>
          <dgm:bulletEnabled val="1"/>
        </dgm:presLayoutVars>
      </dgm:prSet>
      <dgm:spPr/>
    </dgm:pt>
    <dgm:pt modelId="{C5868437-8652-4805-A1BC-3E2F31C49AEB}" type="pres">
      <dgm:prSet presAssocID="{235EAD4F-A2C0-4548-9E2B-5FCA67CE8A1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9007506-4F90-4202-8F4E-136BA8D2C7AD}" type="pres">
      <dgm:prSet presAssocID="{020C0E4D-C178-49BD-BEF0-74F047B99DC9}" presName="Name8" presStyleCnt="0"/>
      <dgm:spPr/>
    </dgm:pt>
    <dgm:pt modelId="{DBDC7F73-38B2-49B9-9046-F6B8FCD116E9}" type="pres">
      <dgm:prSet presAssocID="{020C0E4D-C178-49BD-BEF0-74F047B99DC9}" presName="level" presStyleLbl="node1" presStyleIdx="2" presStyleCnt="3">
        <dgm:presLayoutVars>
          <dgm:chMax val="1"/>
          <dgm:bulletEnabled val="1"/>
        </dgm:presLayoutVars>
      </dgm:prSet>
      <dgm:spPr/>
    </dgm:pt>
    <dgm:pt modelId="{81980206-3C2C-4ACB-AFC3-07B7F8F34393}" type="pres">
      <dgm:prSet presAssocID="{020C0E4D-C178-49BD-BEF0-74F047B99DC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8C30465-09B8-4BFE-A51F-4428A870E191}" type="presOf" srcId="{020C0E4D-C178-49BD-BEF0-74F047B99DC9}" destId="{81980206-3C2C-4ACB-AFC3-07B7F8F34393}" srcOrd="1" destOrd="0" presId="urn:microsoft.com/office/officeart/2005/8/layout/pyramid1"/>
    <dgm:cxn modelId="{D649A5AA-46EB-48A0-840D-DD0DF8473FFC}" type="presOf" srcId="{235EAD4F-A2C0-4548-9E2B-5FCA67CE8A1C}" destId="{C5868437-8652-4805-A1BC-3E2F31C49AEB}" srcOrd="1" destOrd="0" presId="urn:microsoft.com/office/officeart/2005/8/layout/pyramid1"/>
    <dgm:cxn modelId="{C168001A-30F5-4486-AE89-B4AE8CCA946C}" type="presOf" srcId="{1EC639A0-137B-410F-92D8-CBDB3CF214A9}" destId="{59C090D9-6E7F-403D-9EEF-0D8CD154372F}" srcOrd="0" destOrd="0" presId="urn:microsoft.com/office/officeart/2005/8/layout/pyramid1"/>
    <dgm:cxn modelId="{9966A151-9DE2-4D7E-842C-6D3FF0778987}" srcId="{1EC639A0-137B-410F-92D8-CBDB3CF214A9}" destId="{020C0E4D-C178-49BD-BEF0-74F047B99DC9}" srcOrd="2" destOrd="0" parTransId="{236EB2C7-6818-4409-A18B-E409475CAC48}" sibTransId="{432B68D7-FF78-4286-ADFC-05CB9F35089B}"/>
    <dgm:cxn modelId="{5708042E-9290-4811-93CC-5A097A2EB69D}" type="presOf" srcId="{67F54294-E137-4DA3-9D58-AA66DD54747E}" destId="{0E8C8242-538C-408B-99E8-306EB9379EEA}" srcOrd="1" destOrd="0" presId="urn:microsoft.com/office/officeart/2005/8/layout/pyramid1"/>
    <dgm:cxn modelId="{51E7018B-1D88-4029-8EFA-1CBBEFF82253}" type="presOf" srcId="{235EAD4F-A2C0-4548-9E2B-5FCA67CE8A1C}" destId="{BD930630-A702-496A-84AF-842152FD30D8}" srcOrd="0" destOrd="0" presId="urn:microsoft.com/office/officeart/2005/8/layout/pyramid1"/>
    <dgm:cxn modelId="{B489BCB0-7C3F-4126-80B6-77B35C6E19BA}" srcId="{1EC639A0-137B-410F-92D8-CBDB3CF214A9}" destId="{67F54294-E137-4DA3-9D58-AA66DD54747E}" srcOrd="0" destOrd="0" parTransId="{58CF786F-58AD-4DA6-B274-FEF9818DB03B}" sibTransId="{F1D4A647-670B-4EE6-B122-1BAF57AC3F5E}"/>
    <dgm:cxn modelId="{65F4A66E-01EA-425D-9834-30FA7B93D1A9}" srcId="{1EC639A0-137B-410F-92D8-CBDB3CF214A9}" destId="{235EAD4F-A2C0-4548-9E2B-5FCA67CE8A1C}" srcOrd="1" destOrd="0" parTransId="{4B84CF1E-F69B-4A6A-AAE8-D7AA9B26DF4F}" sibTransId="{B63A9A79-726E-4613-847A-418A12B615B4}"/>
    <dgm:cxn modelId="{4FB85819-7DD4-47DF-9BA7-C9FFA969CB44}" type="presOf" srcId="{67F54294-E137-4DA3-9D58-AA66DD54747E}" destId="{10A79670-26B1-4218-B8A3-318D56AE1C6B}" srcOrd="0" destOrd="0" presId="urn:microsoft.com/office/officeart/2005/8/layout/pyramid1"/>
    <dgm:cxn modelId="{A75921B7-3559-4B7F-A215-78BB2D2DD6C1}" type="presOf" srcId="{020C0E4D-C178-49BD-BEF0-74F047B99DC9}" destId="{DBDC7F73-38B2-49B9-9046-F6B8FCD116E9}" srcOrd="0" destOrd="0" presId="urn:microsoft.com/office/officeart/2005/8/layout/pyramid1"/>
    <dgm:cxn modelId="{FDB762F5-5B58-40C7-B2CA-8759BDFD74F9}" type="presParOf" srcId="{59C090D9-6E7F-403D-9EEF-0D8CD154372F}" destId="{27211D84-8DC2-44CB-ADB9-0995CB30D60A}" srcOrd="0" destOrd="0" presId="urn:microsoft.com/office/officeart/2005/8/layout/pyramid1"/>
    <dgm:cxn modelId="{CDA9123E-3314-4194-A4C8-E915A62B2E92}" type="presParOf" srcId="{27211D84-8DC2-44CB-ADB9-0995CB30D60A}" destId="{10A79670-26B1-4218-B8A3-318D56AE1C6B}" srcOrd="0" destOrd="0" presId="urn:microsoft.com/office/officeart/2005/8/layout/pyramid1"/>
    <dgm:cxn modelId="{04F7F1AA-8A37-4FDE-BF8A-A7D197B067F4}" type="presParOf" srcId="{27211D84-8DC2-44CB-ADB9-0995CB30D60A}" destId="{0E8C8242-538C-408B-99E8-306EB9379EEA}" srcOrd="1" destOrd="0" presId="urn:microsoft.com/office/officeart/2005/8/layout/pyramid1"/>
    <dgm:cxn modelId="{50B75BD8-32F7-4251-A060-D47ECCC8FA8E}" type="presParOf" srcId="{59C090D9-6E7F-403D-9EEF-0D8CD154372F}" destId="{1DACD83E-70C1-484F-A850-F256F5ECB89D}" srcOrd="1" destOrd="0" presId="urn:microsoft.com/office/officeart/2005/8/layout/pyramid1"/>
    <dgm:cxn modelId="{D0ACBFC9-34C1-4517-A1FD-F4C5B32E7C56}" type="presParOf" srcId="{1DACD83E-70C1-484F-A850-F256F5ECB89D}" destId="{BD930630-A702-496A-84AF-842152FD30D8}" srcOrd="0" destOrd="0" presId="urn:microsoft.com/office/officeart/2005/8/layout/pyramid1"/>
    <dgm:cxn modelId="{73675701-5845-433C-93E8-D8C882BD7317}" type="presParOf" srcId="{1DACD83E-70C1-484F-A850-F256F5ECB89D}" destId="{C5868437-8652-4805-A1BC-3E2F31C49AEB}" srcOrd="1" destOrd="0" presId="urn:microsoft.com/office/officeart/2005/8/layout/pyramid1"/>
    <dgm:cxn modelId="{7BDCDA55-EA48-4E06-B68F-B7726BA4B01F}" type="presParOf" srcId="{59C090D9-6E7F-403D-9EEF-0D8CD154372F}" destId="{69007506-4F90-4202-8F4E-136BA8D2C7AD}" srcOrd="2" destOrd="0" presId="urn:microsoft.com/office/officeart/2005/8/layout/pyramid1"/>
    <dgm:cxn modelId="{79503FBB-6C63-4C2E-840F-708658E2B595}" type="presParOf" srcId="{69007506-4F90-4202-8F4E-136BA8D2C7AD}" destId="{DBDC7F73-38B2-49B9-9046-F6B8FCD116E9}" srcOrd="0" destOrd="0" presId="urn:microsoft.com/office/officeart/2005/8/layout/pyramid1"/>
    <dgm:cxn modelId="{0ADE30D2-1C81-4345-BDAE-AB91EC5B8BED}" type="presParOf" srcId="{69007506-4F90-4202-8F4E-136BA8D2C7AD}" destId="{81980206-3C2C-4ACB-AFC3-07B7F8F3439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79670-26B1-4218-B8A3-318D56AE1C6B}">
      <dsp:nvSpPr>
        <dsp:cNvPr id="0" name=""/>
        <dsp:cNvSpPr/>
      </dsp:nvSpPr>
      <dsp:spPr>
        <a:xfrm>
          <a:off x="3505200" y="0"/>
          <a:ext cx="35052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First</a:t>
          </a:r>
        </a:p>
      </dsp:txBody>
      <dsp:txXfrm>
        <a:off x="3505200" y="0"/>
        <a:ext cx="3505200" cy="1450446"/>
      </dsp:txXfrm>
    </dsp:sp>
    <dsp:sp modelId="{BD930630-A702-496A-84AF-842152FD30D8}">
      <dsp:nvSpPr>
        <dsp:cNvPr id="0" name=""/>
        <dsp:cNvSpPr/>
      </dsp:nvSpPr>
      <dsp:spPr>
        <a:xfrm>
          <a:off x="1752599" y="1450446"/>
          <a:ext cx="70104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Second</a:t>
          </a:r>
          <a:endParaRPr lang="zh-CN" altLang="en-US" sz="6500" kern="1200" dirty="0"/>
        </a:p>
      </dsp:txBody>
      <dsp:txXfrm>
        <a:off x="2979419" y="1450446"/>
        <a:ext cx="4556760" cy="1450446"/>
      </dsp:txXfrm>
    </dsp:sp>
    <dsp:sp modelId="{DBDC7F73-38B2-49B9-9046-F6B8FCD116E9}">
      <dsp:nvSpPr>
        <dsp:cNvPr id="0" name=""/>
        <dsp:cNvSpPr/>
      </dsp:nvSpPr>
      <dsp:spPr>
        <a:xfrm>
          <a:off x="0" y="2900892"/>
          <a:ext cx="105156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smtClean="0"/>
            <a:t>Third</a:t>
          </a:r>
          <a:endParaRPr lang="zh-CN" altLang="en-US" sz="6500" kern="1200"/>
        </a:p>
      </dsp:txBody>
      <dsp:txXfrm>
        <a:off x="1840229" y="2900892"/>
        <a:ext cx="683514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8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7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4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1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B507-59E0-46E2-B131-D391229ED8C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7845-81BD-4497-8D5D-FE51307C0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2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Get text from </a:t>
            </a:r>
            <a:r>
              <a:rPr lang="en-US" altLang="zh-CN" dirty="0" err="1" smtClean="0"/>
              <a:t>pptx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6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Get text from pptx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text from pptx</dc:title>
  <dc:creator>保 密</dc:creator>
  <cp:lastModifiedBy>保 密</cp:lastModifiedBy>
  <cp:revision>3</cp:revision>
  <dcterms:created xsi:type="dcterms:W3CDTF">2020-06-09T13:27:11Z</dcterms:created>
  <dcterms:modified xsi:type="dcterms:W3CDTF">2020-06-09T13:29:30Z</dcterms:modified>
</cp:coreProperties>
</file>