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Nuni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.fntdata"/><Relationship Id="rId11" Type="http://schemas.openxmlformats.org/officeDocument/2006/relationships/slide" Target="slides/slide6.xml"/><Relationship Id="rId22" Type="http://schemas.openxmlformats.org/officeDocument/2006/relationships/font" Target="fonts/Nunito-boldItalic.fntdata"/><Relationship Id="rId10" Type="http://schemas.openxmlformats.org/officeDocument/2006/relationships/slide" Target="slides/slide5.xml"/><Relationship Id="rId21" Type="http://schemas.openxmlformats.org/officeDocument/2006/relationships/font" Target="fonts/Nuni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da2701f1fe_0_3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da2701f1fe_0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da2701f1fe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da2701f1fe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da2701f1fe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da2701f1fe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da2701f1fe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da2701f1fe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da2701f1f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da2701f1f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da2701f1f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da2701f1f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da2701f1f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da2701f1f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da2701f1f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da2701f1f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da2701f1f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da2701f1f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da2701f1fe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da2701f1fe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da2701f1fe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da2701f1fe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da2701f1fe_0_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da2701f1fe_0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Relationship Id="rId4" Type="http://schemas.openxmlformats.org/officeDocument/2006/relationships/image" Target="../media/image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g"/><Relationship Id="rId4" Type="http://schemas.openxmlformats.org/officeDocument/2006/relationships/image" Target="../media/image8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jpg"/><Relationship Id="rId4" Type="http://schemas.openxmlformats.org/officeDocument/2006/relationships/image" Target="../media/image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657275" y="1471675"/>
            <a:ext cx="60378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/>
              <a:t>Hobby Web Application</a:t>
            </a:r>
            <a:endParaRPr sz="4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/>
              <a:t>Project</a:t>
            </a:r>
            <a:endParaRPr sz="4100"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91350" y="3144583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Mohamed Sajath Mohamed Raffeek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SonarQube</a:t>
            </a:r>
            <a:endParaRPr/>
          </a:p>
        </p:txBody>
      </p:sp>
      <p:pic>
        <p:nvPicPr>
          <p:cNvPr id="189" name="Google Shape;18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000" y="2220800"/>
            <a:ext cx="4936389" cy="24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85425" y="558875"/>
            <a:ext cx="4284024" cy="201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Review</a:t>
            </a:r>
            <a:endParaRPr/>
          </a:p>
        </p:txBody>
      </p:sp>
      <p:sp>
        <p:nvSpPr>
          <p:cNvPr id="196" name="Google Shape;196;p2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What did I complete?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00"/>
              <a:t>What got left behind?</a:t>
            </a:r>
            <a:endParaRPr sz="17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4"/>
          <p:cNvSpPr txBox="1"/>
          <p:nvPr>
            <p:ph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Retrospective</a:t>
            </a:r>
            <a:endParaRPr/>
          </a:p>
        </p:txBody>
      </p:sp>
      <p:sp>
        <p:nvSpPr>
          <p:cNvPr id="202" name="Google Shape;202;p24"/>
          <p:cNvSpPr txBox="1"/>
          <p:nvPr>
            <p:ph idx="1" type="body"/>
          </p:nvPr>
        </p:nvSpPr>
        <p:spPr>
          <a:xfrm>
            <a:off x="1385850" y="3481625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807"/>
              <a:t>What went well?</a:t>
            </a:r>
            <a:endParaRPr sz="1807"/>
          </a:p>
          <a:p>
            <a:pPr indent="0" lvl="0" marL="0" rtl="0" algn="ctr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r>
              <a:rPr lang="en" sz="1807"/>
              <a:t>What could be improved?</a:t>
            </a:r>
            <a:endParaRPr sz="1807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5"/>
          <p:cNvSpPr txBox="1"/>
          <p:nvPr>
            <p:ph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08" name="Google Shape;208;p25"/>
          <p:cNvSpPr txBox="1"/>
          <p:nvPr>
            <p:ph idx="1" type="body"/>
          </p:nvPr>
        </p:nvSpPr>
        <p:spPr>
          <a:xfrm>
            <a:off x="1385850" y="2863850"/>
            <a:ext cx="6372300" cy="170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Reflection on this project, future steps, etc</a:t>
            </a:r>
            <a:endParaRPr sz="17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00"/>
              <a:t>Any questions?</a:t>
            </a:r>
            <a:endParaRPr sz="19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Introduction</a:t>
            </a:r>
            <a:endParaRPr sz="3700"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Who am I?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400"/>
              <a:t>How did I approach the specification?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4561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Consultant Journey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074350"/>
            <a:ext cx="7505700" cy="370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en" sz="2525"/>
              <a:t>What technologies did I learn for this project?</a:t>
            </a:r>
            <a:endParaRPr b="1" sz="2525"/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2525"/>
              <a:t>Version Control System: Git</a:t>
            </a:r>
            <a:endParaRPr sz="2525"/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2525"/>
              <a:t>Source Code Management: GItHub</a:t>
            </a:r>
            <a:endParaRPr sz="2525"/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2525"/>
              <a:t>PM Board: Jira</a:t>
            </a:r>
            <a:endParaRPr sz="2525"/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2525"/>
              <a:t>Database Management System: MySQL</a:t>
            </a:r>
            <a:endParaRPr sz="2525"/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2525"/>
              <a:t>BackEnd Programming Language: Java</a:t>
            </a:r>
            <a:endParaRPr sz="2525"/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2525"/>
              <a:t>Build Tool: Maven</a:t>
            </a:r>
            <a:endParaRPr sz="2525"/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2525"/>
              <a:t>Unit Testing: JUnit, Mockito</a:t>
            </a:r>
            <a:endParaRPr sz="2525"/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2525"/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lang="en" sz="2525"/>
              <a:t>New Technologies</a:t>
            </a:r>
            <a:endParaRPr b="1" sz="2525"/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2525"/>
              <a:t>API DEvelopment Platform: Spring</a:t>
            </a:r>
            <a:endParaRPr sz="2525"/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2525"/>
              <a:t>Fron End Technologies: HTML, CSS, JAvaScript</a:t>
            </a:r>
            <a:endParaRPr sz="2525"/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2525"/>
              <a:t>Static Analysis:  SonarQube</a:t>
            </a:r>
            <a:endParaRPr sz="2525"/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2525"/>
              <a:t>User-Acceptance Testing : Selenium</a:t>
            </a:r>
            <a:endParaRPr sz="2525"/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2525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4851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Version Control</a:t>
            </a:r>
            <a:endParaRPr/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819150" y="10368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How did approach Version Control?</a:t>
            </a:r>
            <a:endParaRPr/>
          </a:p>
        </p:txBody>
      </p:sp>
      <p:pic>
        <p:nvPicPr>
          <p:cNvPr id="148" name="Google Shape;14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4625" y="1383875"/>
            <a:ext cx="5372675" cy="343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/>
          <p:nvPr>
            <p:ph type="title"/>
          </p:nvPr>
        </p:nvSpPr>
        <p:spPr>
          <a:xfrm>
            <a:off x="765425" y="4292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</a:t>
            </a:r>
            <a:endParaRPr/>
          </a:p>
        </p:txBody>
      </p:sp>
      <p:sp>
        <p:nvSpPr>
          <p:cNvPr id="154" name="Google Shape;154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5" name="Google Shape;15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100" y="1383863"/>
            <a:ext cx="8105775" cy="307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8"/>
          <p:cNvSpPr txBox="1"/>
          <p:nvPr>
            <p:ph type="title"/>
          </p:nvPr>
        </p:nvSpPr>
        <p:spPr>
          <a:xfrm>
            <a:off x="819150" y="4427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Demonstration</a:t>
            </a:r>
            <a:endParaRPr/>
          </a:p>
        </p:txBody>
      </p:sp>
      <p:sp>
        <p:nvSpPr>
          <p:cNvPr id="161" name="Google Shape;161;p18"/>
          <p:cNvSpPr txBox="1"/>
          <p:nvPr>
            <p:ph idx="1" type="body"/>
          </p:nvPr>
        </p:nvSpPr>
        <p:spPr>
          <a:xfrm>
            <a:off x="819150" y="10238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200"/>
              <a:t>User Stories</a:t>
            </a:r>
            <a:endParaRPr sz="2200"/>
          </a:p>
        </p:txBody>
      </p:sp>
      <p:pic>
        <p:nvPicPr>
          <p:cNvPr id="162" name="Google Shape;16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550" y="1507438"/>
            <a:ext cx="4065175" cy="212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10847" y="1197297"/>
            <a:ext cx="4498201" cy="325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9771" y="848788"/>
            <a:ext cx="4261529" cy="3445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9275" y="848800"/>
            <a:ext cx="4430502" cy="344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6" name="Google Shape;17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3950" y="832496"/>
            <a:ext cx="4212125" cy="32798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9625" y="845596"/>
            <a:ext cx="4212125" cy="325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>
            <p:ph type="title"/>
          </p:nvPr>
        </p:nvSpPr>
        <p:spPr>
          <a:xfrm>
            <a:off x="752000" y="2101163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</a:t>
            </a:r>
            <a:endParaRPr/>
          </a:p>
        </p:txBody>
      </p:sp>
      <p:pic>
        <p:nvPicPr>
          <p:cNvPr id="183" name="Google Shape;18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4125" y="287338"/>
            <a:ext cx="2613150" cy="4582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